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9" r:id="rId3"/>
    <p:sldId id="269" r:id="rId4"/>
    <p:sldId id="271" r:id="rId5"/>
    <p:sldId id="272" r:id="rId6"/>
    <p:sldId id="264" r:id="rId7"/>
    <p:sldId id="273" r:id="rId8"/>
    <p:sldId id="274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88" r:id="rId22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5pPr>
    <a:lvl6pPr marL="22860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6pPr>
    <a:lvl7pPr marL="27432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7pPr>
    <a:lvl8pPr marL="32004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8pPr>
    <a:lvl9pPr marL="36576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E0E0"/>
    <a:srgbClr val="FD930A"/>
    <a:srgbClr val="261748"/>
    <a:srgbClr val="251555"/>
    <a:srgbClr val="626262"/>
    <a:srgbClr val="100F2E"/>
    <a:srgbClr val="2314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59" autoAdjust="0"/>
    <p:restoredTop sz="95752" autoAdjust="0"/>
  </p:normalViewPr>
  <p:slideViewPr>
    <p:cSldViewPr snapToGrid="0">
      <p:cViewPr varScale="1">
        <p:scale>
          <a:sx n="61" d="100"/>
          <a:sy n="61" d="100"/>
        </p:scale>
        <p:origin x="-1214" y="-86"/>
      </p:cViewPr>
      <p:guideLst>
        <p:guide orient="horz" pos="3956"/>
        <p:guide orient="horz" pos="881"/>
        <p:guide orient="horz" pos="2446"/>
        <p:guide orient="horz" pos="4038"/>
        <p:guide pos="5277"/>
        <p:guide pos="1750"/>
        <p:guide pos="4023"/>
        <p:guide pos="5685"/>
        <p:guide pos="255"/>
        <p:guide pos="5318"/>
        <p:guide pos="7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1494" y="468"/>
      </p:cViewPr>
      <p:guideLst>
        <p:guide orient="horz" pos="2880"/>
        <p:guide pos="2154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19380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C379D10-014F-4D0B-9C15-830ED6F299C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42888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fld id="{BB5FF55A-932A-40BE-9DEC-0F403D7AB14C}" type="slidenum">
              <a:rPr lang="de-DE" sz="1200" smtClean="0"/>
              <a:pPr/>
              <a:t>1</a:t>
            </a:fld>
            <a:endParaRPr lang="de-DE" sz="1200" smtClean="0"/>
          </a:p>
        </p:txBody>
      </p:sp>
      <p:sp>
        <p:nvSpPr>
          <p:cNvPr id="7171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 eaLnBrk="1" hangingPunct="1">
              <a:spcBef>
                <a:spcPct val="0"/>
              </a:spcBef>
              <a:spcAft>
                <a:spcPct val="20000"/>
              </a:spcAft>
            </a:pPr>
            <a:r>
              <a:rPr lang="en-GB" sz="1100" b="1" smtClean="0">
                <a:ea typeface="ＭＳ Ｐゴシック" pitchFamily="112" charset="-128"/>
              </a:rPr>
              <a:t>How to edit the title slide</a:t>
            </a:r>
          </a:p>
          <a:p>
            <a:pPr marL="228600" indent="-228600" eaLnBrk="1" hangingPunct="1">
              <a:spcBef>
                <a:spcPct val="0"/>
              </a:spcBef>
              <a:spcAft>
                <a:spcPct val="20000"/>
              </a:spcAft>
            </a:pPr>
            <a:endParaRPr lang="en-GB" sz="1100" smtClean="0">
              <a:ea typeface="ＭＳ Ｐゴシック" pitchFamily="112" charset="-128"/>
            </a:endParaRPr>
          </a:p>
          <a:p>
            <a:pPr marL="228600" indent="-228600" eaLnBrk="1" hangingPunct="1"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 sz="1100" smtClean="0">
                <a:ea typeface="ＭＳ Ｐゴシック" pitchFamily="112" charset="-128"/>
              </a:rPr>
              <a:t>  Upper area: </a:t>
            </a:r>
            <a:r>
              <a:rPr lang="en-GB" sz="1100" b="1" smtClean="0">
                <a:ea typeface="ＭＳ Ｐゴシック" pitchFamily="112" charset="-128"/>
              </a:rPr>
              <a:t>Title</a:t>
            </a:r>
            <a:r>
              <a:rPr lang="en-GB" sz="1100" smtClean="0">
                <a:ea typeface="ＭＳ Ｐゴシック" pitchFamily="112" charset="-128"/>
              </a:rPr>
              <a:t> of your talk, max. 2 rows of the defined size (55 pt)</a:t>
            </a:r>
          </a:p>
          <a:p>
            <a:pPr marL="228600" indent="-228600" eaLnBrk="1" hangingPunct="1"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 sz="1100" smtClean="0">
                <a:ea typeface="ＭＳ Ｐゴシック" pitchFamily="112" charset="-128"/>
              </a:rPr>
              <a:t>  Lower area </a:t>
            </a:r>
            <a:r>
              <a:rPr lang="en-GB" sz="1100" b="1" smtClean="0">
                <a:ea typeface="ＭＳ Ｐゴシック" pitchFamily="112" charset="-128"/>
              </a:rPr>
              <a:t>(subtitle):</a:t>
            </a:r>
            <a:r>
              <a:rPr lang="en-GB" sz="1100" smtClean="0">
                <a:ea typeface="ＭＳ Ｐゴシック" pitchFamily="112" charset="-128"/>
              </a:rPr>
              <a:t> Conference/meeting/workshop, location, date, </a:t>
            </a:r>
            <a:br>
              <a:rPr lang="en-GB" sz="1100" smtClean="0">
                <a:ea typeface="ＭＳ Ｐゴシック" pitchFamily="112" charset="-128"/>
              </a:rPr>
            </a:br>
            <a:r>
              <a:rPr lang="en-GB" sz="1100" smtClean="0">
                <a:ea typeface="ＭＳ Ｐゴシック" pitchFamily="112" charset="-128"/>
              </a:rPr>
              <a:t>  your name and affiliation, </a:t>
            </a:r>
            <a:br>
              <a:rPr lang="en-GB" sz="1100" smtClean="0">
                <a:ea typeface="ＭＳ Ｐゴシック" pitchFamily="112" charset="-128"/>
              </a:rPr>
            </a:br>
            <a:r>
              <a:rPr lang="en-GB" sz="1100" smtClean="0">
                <a:ea typeface="ＭＳ Ｐゴシック" pitchFamily="112" charset="-128"/>
              </a:rPr>
              <a:t>  max. 4 rows of the defined size (32 pt)</a:t>
            </a:r>
          </a:p>
          <a:p>
            <a:pPr marL="228600" indent="-228600" eaLnBrk="1" hangingPunct="1"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 sz="1100" smtClean="0">
                <a:ea typeface="ＭＳ Ｐゴシック" pitchFamily="112" charset="-128"/>
              </a:rPr>
              <a:t> Change the </a:t>
            </a:r>
            <a:r>
              <a:rPr lang="en-GB" sz="1100" b="1" smtClean="0">
                <a:ea typeface="ＭＳ Ｐゴシック" pitchFamily="112" charset="-128"/>
              </a:rPr>
              <a:t>partner logos</a:t>
            </a:r>
            <a:r>
              <a:rPr lang="en-GB" sz="1100" smtClean="0">
                <a:ea typeface="ＭＳ Ｐゴシック" pitchFamily="112" charset="-128"/>
              </a:rPr>
              <a:t> or add others in the last row.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40133" y="686535"/>
            <a:ext cx="4977736" cy="342826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1" y="4343401"/>
            <a:ext cx="5486400" cy="4114800"/>
          </a:xfrm>
          <a:prstGeom prst="rect">
            <a:avLst/>
          </a:prstGeom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200" b="1" dirty="0" smtClean="0"/>
              <a:t>Before you start</a:t>
            </a:r>
            <a:r>
              <a:rPr lang="en-GB" sz="1200" dirty="0" smtClean="0"/>
              <a:t> editing the slides of your talk change to the </a:t>
            </a:r>
            <a:r>
              <a:rPr lang="en-GB" sz="1200" b="1" dirty="0" smtClean="0"/>
              <a:t>Master Slide view</a:t>
            </a:r>
            <a:r>
              <a:rPr lang="en-GB" sz="1200" dirty="0" smtClean="0"/>
              <a:t>:</a:t>
            </a: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200" dirty="0" smtClean="0"/>
              <a:t>Menu button “View”</a:t>
            </a:r>
            <a:r>
              <a:rPr lang="en-GB" sz="1200" baseline="0" dirty="0" smtClean="0"/>
              <a:t> &gt; </a:t>
            </a:r>
            <a:r>
              <a:rPr lang="en-GB" sz="1200" dirty="0" smtClean="0">
                <a:sym typeface="Wingdings" pitchFamily="2" charset="2"/>
              </a:rPr>
              <a:t>Slide Master:</a:t>
            </a: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GB" sz="1200" dirty="0" smtClean="0">
              <a:sym typeface="Wingdings" pitchFamily="2" charset="2"/>
            </a:endParaRP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200" b="1" dirty="0" smtClean="0">
                <a:sym typeface="Wingdings" pitchFamily="2" charset="2"/>
              </a:rPr>
              <a:t>Edit the following items: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de-DE" sz="1200" b="1" dirty="0" smtClean="0">
                <a:sym typeface="Wingdings" pitchFamily="2" charset="2"/>
              </a:rPr>
              <a:t>1. O</a:t>
            </a:r>
            <a:r>
              <a:rPr lang="en-GB" sz="1200" b="1" dirty="0" smtClean="0">
                <a:sym typeface="Wingdings" pitchFamily="2" charset="2"/>
              </a:rPr>
              <a:t>n the Title slide (second master slide)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en-GB" sz="1200" b="1" dirty="0" smtClean="0">
                <a:sym typeface="Wingdings" pitchFamily="2" charset="2"/>
              </a:rPr>
              <a:t>     </a:t>
            </a:r>
            <a:r>
              <a:rPr lang="en-GB" sz="1200" b="0" baseline="0" dirty="0" smtClean="0">
                <a:sym typeface="Wingdings" pitchFamily="2" charset="2"/>
              </a:rPr>
              <a:t> a) C</a:t>
            </a:r>
            <a:r>
              <a:rPr lang="en-GB" sz="1200" dirty="0" smtClean="0">
                <a:sym typeface="Wingdings" pitchFamily="2" charset="2"/>
              </a:rPr>
              <a:t>lick to add title of your</a:t>
            </a:r>
            <a:r>
              <a:rPr lang="en-GB" sz="1200" baseline="0" dirty="0" smtClean="0">
                <a:sym typeface="Wingdings" pitchFamily="2" charset="2"/>
              </a:rPr>
              <a:t> talk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en-GB" sz="1200" baseline="0" dirty="0" smtClean="0">
                <a:sym typeface="Wingdings" pitchFamily="2" charset="2"/>
              </a:rPr>
              <a:t>      b) </a:t>
            </a:r>
            <a:r>
              <a:rPr lang="en-GB" sz="1200" dirty="0" smtClean="0">
                <a:sym typeface="Wingdings" pitchFamily="2" charset="2"/>
              </a:rPr>
              <a:t>Click to add subtitle</a:t>
            </a:r>
            <a:r>
              <a:rPr lang="en-GB" sz="1200" baseline="0" dirty="0" smtClean="0">
                <a:sym typeface="Wingdings" pitchFamily="2" charset="2"/>
              </a:rPr>
              <a:t> </a:t>
            </a:r>
            <a:r>
              <a:rPr lang="en-GB" noProof="0" dirty="0" smtClean="0"/>
              <a:t>(conference, location, name of the speaker, date)</a:t>
            </a:r>
          </a:p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lang="de-DE" sz="1200" b="1" dirty="0" smtClean="0">
                <a:sym typeface="Wingdings" pitchFamily="2" charset="2"/>
              </a:rPr>
              <a:t>2. O</a:t>
            </a:r>
            <a:r>
              <a:rPr lang="en-GB" sz="1200" b="1" dirty="0" smtClean="0">
                <a:sym typeface="Wingdings" pitchFamily="2" charset="2"/>
              </a:rPr>
              <a:t>n the Slide Master (first master slide)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de-DE" sz="1200" noProof="0" dirty="0" smtClean="0">
                <a:sym typeface="Wingdings" pitchFamily="2" charset="2"/>
              </a:rPr>
              <a:t>      a) The </a:t>
            </a:r>
            <a:r>
              <a:rPr lang="en-GB" sz="1200" dirty="0" smtClean="0">
                <a:sym typeface="Wingdings" pitchFamily="2" charset="2"/>
              </a:rPr>
              <a:t>1st row in the violet header: </a:t>
            </a:r>
            <a:r>
              <a:rPr lang="de-DE" sz="1200" dirty="0" smtClean="0">
                <a:sym typeface="Wingdings" pitchFamily="2" charset="2"/>
              </a:rPr>
              <a:t>D</a:t>
            </a:r>
            <a:r>
              <a:rPr lang="en-GB" sz="1200" dirty="0" err="1" smtClean="0">
                <a:sym typeface="Wingdings" pitchFamily="2" charset="2"/>
              </a:rPr>
              <a:t>elete</a:t>
            </a:r>
            <a:r>
              <a:rPr lang="en-GB" sz="1200" dirty="0" smtClean="0">
                <a:sym typeface="Wingdings" pitchFamily="2" charset="2"/>
              </a:rPr>
              <a:t> the existent text and write the title of your talk into this text field</a:t>
            </a:r>
            <a:br>
              <a:rPr lang="en-GB" sz="1200" dirty="0" smtClean="0">
                <a:sym typeface="Wingdings" pitchFamily="2" charset="2"/>
              </a:rPr>
            </a:br>
            <a:r>
              <a:rPr lang="en-GB" sz="1200" dirty="0" smtClean="0">
                <a:sym typeface="Wingdings" pitchFamily="2" charset="2"/>
              </a:rPr>
              <a:t>      b) The 2 rows in the footer area: Delete the text and write the information regarding your talk (same as on the Title Slide) into this text field.  </a:t>
            </a:r>
            <a:br>
              <a:rPr lang="en-GB" sz="1200" dirty="0" smtClean="0">
                <a:sym typeface="Wingdings" pitchFamily="2" charset="2"/>
              </a:rPr>
            </a:br>
            <a:endParaRPr lang="en-GB" sz="1200" dirty="0" smtClean="0">
              <a:sym typeface="Wingdings" pitchFamily="2" charset="2"/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en-GB" sz="1200" dirty="0" smtClean="0">
                <a:sym typeface="Wingdings" pitchFamily="2" charset="2"/>
              </a:rPr>
              <a:t>If you want to use more </a:t>
            </a:r>
            <a:r>
              <a:rPr lang="en-GB" sz="1200" b="1" dirty="0" smtClean="0">
                <a:sym typeface="Wingdings" pitchFamily="2" charset="2"/>
              </a:rPr>
              <a:t>partner logos</a:t>
            </a:r>
            <a:r>
              <a:rPr lang="en-GB" sz="1200" dirty="0" smtClean="0">
                <a:sym typeface="Wingdings" pitchFamily="2" charset="2"/>
              </a:rPr>
              <a:t> position them left beside the DESY logo in the footer area.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endParaRPr lang="en-GB" sz="1200" b="1" dirty="0" smtClean="0">
              <a:sym typeface="Wingdings" pitchFamily="2" charset="2"/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en-GB" sz="1200" b="1" dirty="0" smtClean="0">
                <a:sym typeface="Wingdings" pitchFamily="2" charset="2"/>
              </a:rPr>
              <a:t>Close Master View</a:t>
            </a:r>
            <a:endParaRPr lang="en-GB" sz="1200" b="1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96095-A911-4B8A-9974-6A40BAAD5501}" type="slidenum">
              <a:rPr lang="de-DE" smtClean="0"/>
              <a:pPr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03765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40133" y="686535"/>
            <a:ext cx="4977736" cy="342826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1" y="4343401"/>
            <a:ext cx="5486400" cy="4114800"/>
          </a:xfrm>
          <a:prstGeom prst="rect">
            <a:avLst/>
          </a:prstGeom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200" b="1" dirty="0" smtClean="0"/>
              <a:t>Before you start</a:t>
            </a:r>
            <a:r>
              <a:rPr lang="en-GB" sz="1200" dirty="0" smtClean="0"/>
              <a:t> editing the slides of your talk change to the </a:t>
            </a:r>
            <a:r>
              <a:rPr lang="en-GB" sz="1200" b="1" dirty="0" smtClean="0"/>
              <a:t>Master Slide view</a:t>
            </a:r>
            <a:r>
              <a:rPr lang="en-GB" sz="1200" dirty="0" smtClean="0"/>
              <a:t>:</a:t>
            </a: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200" dirty="0" smtClean="0"/>
              <a:t>Menu button “View”</a:t>
            </a:r>
            <a:r>
              <a:rPr lang="en-GB" sz="1200" baseline="0" dirty="0" smtClean="0"/>
              <a:t> &gt; </a:t>
            </a:r>
            <a:r>
              <a:rPr lang="en-GB" sz="1200" dirty="0" smtClean="0">
                <a:sym typeface="Wingdings" pitchFamily="2" charset="2"/>
              </a:rPr>
              <a:t>Slide Master:</a:t>
            </a: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GB" sz="1200" dirty="0" smtClean="0">
              <a:sym typeface="Wingdings" pitchFamily="2" charset="2"/>
            </a:endParaRP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200" b="1" dirty="0" smtClean="0">
                <a:sym typeface="Wingdings" pitchFamily="2" charset="2"/>
              </a:rPr>
              <a:t>Edit the following items: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de-DE" sz="1200" b="1" dirty="0" smtClean="0">
                <a:sym typeface="Wingdings" pitchFamily="2" charset="2"/>
              </a:rPr>
              <a:t>1. O</a:t>
            </a:r>
            <a:r>
              <a:rPr lang="en-GB" sz="1200" b="1" dirty="0" smtClean="0">
                <a:sym typeface="Wingdings" pitchFamily="2" charset="2"/>
              </a:rPr>
              <a:t>n the Title slide (second master slide)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en-GB" sz="1200" b="1" dirty="0" smtClean="0">
                <a:sym typeface="Wingdings" pitchFamily="2" charset="2"/>
              </a:rPr>
              <a:t>     </a:t>
            </a:r>
            <a:r>
              <a:rPr lang="en-GB" sz="1200" b="0" baseline="0" dirty="0" smtClean="0">
                <a:sym typeface="Wingdings" pitchFamily="2" charset="2"/>
              </a:rPr>
              <a:t> a) C</a:t>
            </a:r>
            <a:r>
              <a:rPr lang="en-GB" sz="1200" dirty="0" smtClean="0">
                <a:sym typeface="Wingdings" pitchFamily="2" charset="2"/>
              </a:rPr>
              <a:t>lick to add title of your</a:t>
            </a:r>
            <a:r>
              <a:rPr lang="en-GB" sz="1200" baseline="0" dirty="0" smtClean="0">
                <a:sym typeface="Wingdings" pitchFamily="2" charset="2"/>
              </a:rPr>
              <a:t> talk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en-GB" sz="1200" baseline="0" dirty="0" smtClean="0">
                <a:sym typeface="Wingdings" pitchFamily="2" charset="2"/>
              </a:rPr>
              <a:t>      b) </a:t>
            </a:r>
            <a:r>
              <a:rPr lang="en-GB" sz="1200" dirty="0" smtClean="0">
                <a:sym typeface="Wingdings" pitchFamily="2" charset="2"/>
              </a:rPr>
              <a:t>Click to add subtitle</a:t>
            </a:r>
            <a:r>
              <a:rPr lang="en-GB" sz="1200" baseline="0" dirty="0" smtClean="0">
                <a:sym typeface="Wingdings" pitchFamily="2" charset="2"/>
              </a:rPr>
              <a:t> </a:t>
            </a:r>
            <a:r>
              <a:rPr lang="en-GB" noProof="0" dirty="0" smtClean="0"/>
              <a:t>(conference, location, name of the speaker, date)</a:t>
            </a:r>
          </a:p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lang="de-DE" sz="1200" b="1" dirty="0" smtClean="0">
                <a:sym typeface="Wingdings" pitchFamily="2" charset="2"/>
              </a:rPr>
              <a:t>2. O</a:t>
            </a:r>
            <a:r>
              <a:rPr lang="en-GB" sz="1200" b="1" dirty="0" smtClean="0">
                <a:sym typeface="Wingdings" pitchFamily="2" charset="2"/>
              </a:rPr>
              <a:t>n the Slide Master (first master slide)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de-DE" sz="1200" noProof="0" dirty="0" smtClean="0">
                <a:sym typeface="Wingdings" pitchFamily="2" charset="2"/>
              </a:rPr>
              <a:t>      a) The </a:t>
            </a:r>
            <a:r>
              <a:rPr lang="en-GB" sz="1200" dirty="0" smtClean="0">
                <a:sym typeface="Wingdings" pitchFamily="2" charset="2"/>
              </a:rPr>
              <a:t>1st row in the violet header: </a:t>
            </a:r>
            <a:r>
              <a:rPr lang="de-DE" sz="1200" dirty="0" smtClean="0">
                <a:sym typeface="Wingdings" pitchFamily="2" charset="2"/>
              </a:rPr>
              <a:t>D</a:t>
            </a:r>
            <a:r>
              <a:rPr lang="en-GB" sz="1200" dirty="0" err="1" smtClean="0">
                <a:sym typeface="Wingdings" pitchFamily="2" charset="2"/>
              </a:rPr>
              <a:t>elete</a:t>
            </a:r>
            <a:r>
              <a:rPr lang="en-GB" sz="1200" dirty="0" smtClean="0">
                <a:sym typeface="Wingdings" pitchFamily="2" charset="2"/>
              </a:rPr>
              <a:t> the existent text and write the title of your talk into this text field</a:t>
            </a:r>
            <a:br>
              <a:rPr lang="en-GB" sz="1200" dirty="0" smtClean="0">
                <a:sym typeface="Wingdings" pitchFamily="2" charset="2"/>
              </a:rPr>
            </a:br>
            <a:r>
              <a:rPr lang="en-GB" sz="1200" dirty="0" smtClean="0">
                <a:sym typeface="Wingdings" pitchFamily="2" charset="2"/>
              </a:rPr>
              <a:t>      b) The 2 rows in the footer area: Delete the text and write the information regarding your talk (same as on the Title Slide) into this text field.  </a:t>
            </a:r>
            <a:br>
              <a:rPr lang="en-GB" sz="1200" dirty="0" smtClean="0">
                <a:sym typeface="Wingdings" pitchFamily="2" charset="2"/>
              </a:rPr>
            </a:br>
            <a:endParaRPr lang="en-GB" sz="1200" dirty="0" smtClean="0">
              <a:sym typeface="Wingdings" pitchFamily="2" charset="2"/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en-GB" sz="1200" dirty="0" smtClean="0">
                <a:sym typeface="Wingdings" pitchFamily="2" charset="2"/>
              </a:rPr>
              <a:t>If you want to use more </a:t>
            </a:r>
            <a:r>
              <a:rPr lang="en-GB" sz="1200" b="1" dirty="0" smtClean="0">
                <a:sym typeface="Wingdings" pitchFamily="2" charset="2"/>
              </a:rPr>
              <a:t>partner logos</a:t>
            </a:r>
            <a:r>
              <a:rPr lang="en-GB" sz="1200" dirty="0" smtClean="0">
                <a:sym typeface="Wingdings" pitchFamily="2" charset="2"/>
              </a:rPr>
              <a:t> position them left beside the DESY logo in the footer area.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endParaRPr lang="en-GB" sz="1200" b="1" dirty="0" smtClean="0">
              <a:sym typeface="Wingdings" pitchFamily="2" charset="2"/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en-GB" sz="1200" b="1" dirty="0" smtClean="0">
                <a:sym typeface="Wingdings" pitchFamily="2" charset="2"/>
              </a:rPr>
              <a:t>Close Master View</a:t>
            </a:r>
            <a:endParaRPr lang="en-GB" sz="1200" b="1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96095-A911-4B8A-9974-6A40BAAD5501}" type="slidenum">
              <a:rPr lang="de-DE" smtClean="0"/>
              <a:pPr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03765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fld id="{B45CA118-080B-4A48-90DF-6A575EBE183E}" type="slidenum">
              <a:rPr lang="de-DE" sz="1200" smtClean="0"/>
              <a:pPr/>
              <a:t>2</a:t>
            </a:fld>
            <a:endParaRPr lang="de-DE" sz="1200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b="1" smtClean="0">
                <a:ea typeface="ＭＳ Ｐゴシック" pitchFamily="112" charset="-128"/>
              </a:rPr>
              <a:t>   </a:t>
            </a:r>
            <a:r>
              <a:rPr lang="en-GB" sz="1100" b="1" smtClean="0">
                <a:ea typeface="ＭＳ Ｐゴシック" pitchFamily="112" charset="-128"/>
              </a:rPr>
              <a:t>Before you start</a:t>
            </a:r>
            <a:r>
              <a:rPr lang="en-GB" sz="1100" smtClean="0">
                <a:ea typeface="ＭＳ Ｐゴシック" pitchFamily="112" charset="-128"/>
              </a:rPr>
              <a:t> editing the slides of your talk change to the </a:t>
            </a:r>
            <a:r>
              <a:rPr lang="en-GB" sz="1100" b="1" smtClean="0">
                <a:ea typeface="ＭＳ Ｐゴシック" pitchFamily="112" charset="-128"/>
              </a:rPr>
              <a:t>Master Slide view</a:t>
            </a:r>
            <a:r>
              <a:rPr lang="en-GB" sz="1100" smtClean="0">
                <a:ea typeface="ＭＳ Ｐゴシック" pitchFamily="112" charset="-128"/>
              </a:rPr>
              <a:t>:   </a:t>
            </a:r>
            <a:br>
              <a:rPr lang="en-GB" sz="1100" smtClean="0">
                <a:ea typeface="ＭＳ Ｐゴシック" pitchFamily="112" charset="-128"/>
              </a:rPr>
            </a:br>
            <a:r>
              <a:rPr lang="en-GB" sz="1100" smtClean="0">
                <a:ea typeface="ＭＳ Ｐゴシック" pitchFamily="112" charset="-128"/>
              </a:rPr>
              <a:t>   Menu button “View”,</a:t>
            </a: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Master, Slide Master:</a:t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endParaRPr lang="en-GB" sz="1100" smtClean="0">
              <a:ea typeface="ＭＳ Ｐゴシック" pitchFamily="112" charset="-128"/>
              <a:sym typeface="Wingdings" pitchFamily="2" charset="2"/>
            </a:endParaRPr>
          </a:p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</a:t>
            </a:r>
            <a:r>
              <a:rPr lang="en-GB" sz="1100" b="1" smtClean="0">
                <a:ea typeface="ＭＳ Ｐゴシック" pitchFamily="112" charset="-128"/>
                <a:sym typeface="Wingdings" pitchFamily="2" charset="2"/>
              </a:rPr>
              <a:t>Edit the following 2 items in the 1st slide:</a:t>
            </a: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/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1)  1st row in the violet header: </a:t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    Delete the existent text and write the title of your talk into this text field</a:t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2)  The 2 rows in the footer area: Delete the text and write the information </a:t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    regarding your talk (same as on the Title Slide) into this text field.  </a:t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endParaRPr lang="en-GB" sz="1100" smtClean="0">
              <a:ea typeface="ＭＳ Ｐゴシック" pitchFamily="112" charset="-128"/>
              <a:sym typeface="Wingdings" pitchFamily="2" charset="2"/>
            </a:endParaRPr>
          </a:p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If you want to use more </a:t>
            </a:r>
            <a:r>
              <a:rPr lang="en-GB" sz="1100" b="1" smtClean="0">
                <a:ea typeface="ＭＳ Ｐゴシック" pitchFamily="112" charset="-128"/>
                <a:sym typeface="Wingdings" pitchFamily="2" charset="2"/>
              </a:rPr>
              <a:t>partner logos</a:t>
            </a: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position them left </a:t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beside the DESY logo in the footer area </a:t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</a:t>
            </a:r>
            <a:r>
              <a:rPr lang="en-GB" sz="1100" b="1" smtClean="0">
                <a:ea typeface="ＭＳ Ｐゴシック" pitchFamily="112" charset="-128"/>
                <a:sym typeface="Wingdings" pitchFamily="2" charset="2"/>
              </a:rPr>
              <a:t>Close Master View</a:t>
            </a:r>
            <a:endParaRPr lang="en-GB" sz="1100" b="1" smtClean="0">
              <a:ea typeface="ＭＳ Ｐゴシック" pitchFamily="112" charset="-128"/>
            </a:endParaRPr>
          </a:p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US" sz="1100" smtClean="0">
              <a:ea typeface="ＭＳ Ｐゴシック" pitchFamily="112" charset="-128"/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40133" y="686535"/>
            <a:ext cx="4977736" cy="342826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1" y="4343401"/>
            <a:ext cx="5486400" cy="4114800"/>
          </a:xfrm>
          <a:prstGeom prst="rect">
            <a:avLst/>
          </a:prstGeom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200" b="1" dirty="0" smtClean="0"/>
              <a:t>Before you start</a:t>
            </a:r>
            <a:r>
              <a:rPr lang="en-GB" sz="1200" dirty="0" smtClean="0"/>
              <a:t> editing the slides of your talk change to the </a:t>
            </a:r>
            <a:r>
              <a:rPr lang="en-GB" sz="1200" b="1" dirty="0" smtClean="0"/>
              <a:t>Master Slide view</a:t>
            </a:r>
            <a:r>
              <a:rPr lang="en-GB" sz="1200" dirty="0" smtClean="0"/>
              <a:t>:</a:t>
            </a: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200" dirty="0" smtClean="0"/>
              <a:t>Menu button “View”</a:t>
            </a:r>
            <a:r>
              <a:rPr lang="en-GB" sz="1200" baseline="0" dirty="0" smtClean="0"/>
              <a:t> &gt; </a:t>
            </a:r>
            <a:r>
              <a:rPr lang="en-GB" sz="1200" dirty="0" smtClean="0">
                <a:sym typeface="Wingdings" pitchFamily="2" charset="2"/>
              </a:rPr>
              <a:t>Slide Master:</a:t>
            </a: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GB" sz="1200" dirty="0" smtClean="0">
              <a:sym typeface="Wingdings" pitchFamily="2" charset="2"/>
            </a:endParaRP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200" b="1" dirty="0" smtClean="0">
                <a:sym typeface="Wingdings" pitchFamily="2" charset="2"/>
              </a:rPr>
              <a:t>Edit the following items: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de-DE" sz="1200" b="1" dirty="0" smtClean="0">
                <a:sym typeface="Wingdings" pitchFamily="2" charset="2"/>
              </a:rPr>
              <a:t>1. O</a:t>
            </a:r>
            <a:r>
              <a:rPr lang="en-GB" sz="1200" b="1" dirty="0" smtClean="0">
                <a:sym typeface="Wingdings" pitchFamily="2" charset="2"/>
              </a:rPr>
              <a:t>n the Title slide (second master slide)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en-GB" sz="1200" b="1" dirty="0" smtClean="0">
                <a:sym typeface="Wingdings" pitchFamily="2" charset="2"/>
              </a:rPr>
              <a:t>     </a:t>
            </a:r>
            <a:r>
              <a:rPr lang="en-GB" sz="1200" b="0" baseline="0" dirty="0" smtClean="0">
                <a:sym typeface="Wingdings" pitchFamily="2" charset="2"/>
              </a:rPr>
              <a:t> a) C</a:t>
            </a:r>
            <a:r>
              <a:rPr lang="en-GB" sz="1200" dirty="0" smtClean="0">
                <a:sym typeface="Wingdings" pitchFamily="2" charset="2"/>
              </a:rPr>
              <a:t>lick to add title of your</a:t>
            </a:r>
            <a:r>
              <a:rPr lang="en-GB" sz="1200" baseline="0" dirty="0" smtClean="0">
                <a:sym typeface="Wingdings" pitchFamily="2" charset="2"/>
              </a:rPr>
              <a:t> talk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en-GB" sz="1200" baseline="0" dirty="0" smtClean="0">
                <a:sym typeface="Wingdings" pitchFamily="2" charset="2"/>
              </a:rPr>
              <a:t>      b) </a:t>
            </a:r>
            <a:r>
              <a:rPr lang="en-GB" sz="1200" dirty="0" smtClean="0">
                <a:sym typeface="Wingdings" pitchFamily="2" charset="2"/>
              </a:rPr>
              <a:t>Click to add subtitle</a:t>
            </a:r>
            <a:r>
              <a:rPr lang="en-GB" sz="1200" baseline="0" dirty="0" smtClean="0">
                <a:sym typeface="Wingdings" pitchFamily="2" charset="2"/>
              </a:rPr>
              <a:t> </a:t>
            </a:r>
            <a:r>
              <a:rPr lang="en-GB" noProof="0" dirty="0" smtClean="0"/>
              <a:t>(conference, location, name of the speaker, date)</a:t>
            </a:r>
          </a:p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lang="de-DE" sz="1200" b="1" dirty="0" smtClean="0">
                <a:sym typeface="Wingdings" pitchFamily="2" charset="2"/>
              </a:rPr>
              <a:t>2. O</a:t>
            </a:r>
            <a:r>
              <a:rPr lang="en-GB" sz="1200" b="1" dirty="0" smtClean="0">
                <a:sym typeface="Wingdings" pitchFamily="2" charset="2"/>
              </a:rPr>
              <a:t>n the Slide Master (first master slide)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de-DE" sz="1200" noProof="0" dirty="0" smtClean="0">
                <a:sym typeface="Wingdings" pitchFamily="2" charset="2"/>
              </a:rPr>
              <a:t>      a) The </a:t>
            </a:r>
            <a:r>
              <a:rPr lang="en-GB" sz="1200" dirty="0" smtClean="0">
                <a:sym typeface="Wingdings" pitchFamily="2" charset="2"/>
              </a:rPr>
              <a:t>1st row in the violet header: </a:t>
            </a:r>
            <a:r>
              <a:rPr lang="de-DE" sz="1200" dirty="0" smtClean="0">
                <a:sym typeface="Wingdings" pitchFamily="2" charset="2"/>
              </a:rPr>
              <a:t>D</a:t>
            </a:r>
            <a:r>
              <a:rPr lang="en-GB" sz="1200" dirty="0" err="1" smtClean="0">
                <a:sym typeface="Wingdings" pitchFamily="2" charset="2"/>
              </a:rPr>
              <a:t>elete</a:t>
            </a:r>
            <a:r>
              <a:rPr lang="en-GB" sz="1200" dirty="0" smtClean="0">
                <a:sym typeface="Wingdings" pitchFamily="2" charset="2"/>
              </a:rPr>
              <a:t> the existent text and write the title of your talk into this text field</a:t>
            </a:r>
            <a:br>
              <a:rPr lang="en-GB" sz="1200" dirty="0" smtClean="0">
                <a:sym typeface="Wingdings" pitchFamily="2" charset="2"/>
              </a:rPr>
            </a:br>
            <a:r>
              <a:rPr lang="en-GB" sz="1200" dirty="0" smtClean="0">
                <a:sym typeface="Wingdings" pitchFamily="2" charset="2"/>
              </a:rPr>
              <a:t>      b) The 2 rows in the footer area: Delete the text and write the information regarding your talk (same as on the Title Slide) into this text field.  </a:t>
            </a:r>
            <a:br>
              <a:rPr lang="en-GB" sz="1200" dirty="0" smtClean="0">
                <a:sym typeface="Wingdings" pitchFamily="2" charset="2"/>
              </a:rPr>
            </a:br>
            <a:endParaRPr lang="en-GB" sz="1200" dirty="0" smtClean="0">
              <a:sym typeface="Wingdings" pitchFamily="2" charset="2"/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en-GB" sz="1200" dirty="0" smtClean="0">
                <a:sym typeface="Wingdings" pitchFamily="2" charset="2"/>
              </a:rPr>
              <a:t>If you want to use more </a:t>
            </a:r>
            <a:r>
              <a:rPr lang="en-GB" sz="1200" b="1" dirty="0" smtClean="0">
                <a:sym typeface="Wingdings" pitchFamily="2" charset="2"/>
              </a:rPr>
              <a:t>partner logos</a:t>
            </a:r>
            <a:r>
              <a:rPr lang="en-GB" sz="1200" dirty="0" smtClean="0">
                <a:sym typeface="Wingdings" pitchFamily="2" charset="2"/>
              </a:rPr>
              <a:t> position them left beside the DESY logo in the footer area.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endParaRPr lang="en-GB" sz="1200" b="1" dirty="0" smtClean="0">
              <a:sym typeface="Wingdings" pitchFamily="2" charset="2"/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en-GB" sz="1200" b="1" dirty="0" smtClean="0">
                <a:sym typeface="Wingdings" pitchFamily="2" charset="2"/>
              </a:rPr>
              <a:t>Close Master View</a:t>
            </a:r>
            <a:endParaRPr lang="en-GB" sz="1200" b="1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96095-A911-4B8A-9974-6A40BAAD5501}" type="slidenum">
              <a:rPr lang="de-DE" smtClean="0"/>
              <a:pPr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03765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40133" y="686535"/>
            <a:ext cx="4977736" cy="342826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1" y="4343401"/>
            <a:ext cx="5486400" cy="4114800"/>
          </a:xfrm>
          <a:prstGeom prst="rect">
            <a:avLst/>
          </a:prstGeom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200" b="1" dirty="0" smtClean="0"/>
              <a:t>Before you start</a:t>
            </a:r>
            <a:r>
              <a:rPr lang="en-GB" sz="1200" dirty="0" smtClean="0"/>
              <a:t> editing the slides of your talk change to the </a:t>
            </a:r>
            <a:r>
              <a:rPr lang="en-GB" sz="1200" b="1" dirty="0" smtClean="0"/>
              <a:t>Master Slide view</a:t>
            </a:r>
            <a:r>
              <a:rPr lang="en-GB" sz="1200" dirty="0" smtClean="0"/>
              <a:t>:</a:t>
            </a: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200" dirty="0" smtClean="0"/>
              <a:t>Menu button “View”</a:t>
            </a:r>
            <a:r>
              <a:rPr lang="en-GB" sz="1200" baseline="0" dirty="0" smtClean="0"/>
              <a:t> &gt; </a:t>
            </a:r>
            <a:r>
              <a:rPr lang="en-GB" sz="1200" dirty="0" smtClean="0">
                <a:sym typeface="Wingdings" pitchFamily="2" charset="2"/>
              </a:rPr>
              <a:t>Slide Master:</a:t>
            </a: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GB" sz="1200" dirty="0" smtClean="0">
              <a:sym typeface="Wingdings" pitchFamily="2" charset="2"/>
            </a:endParaRP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200" b="1" dirty="0" smtClean="0">
                <a:sym typeface="Wingdings" pitchFamily="2" charset="2"/>
              </a:rPr>
              <a:t>Edit the following items: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de-DE" sz="1200" b="1" dirty="0" smtClean="0">
                <a:sym typeface="Wingdings" pitchFamily="2" charset="2"/>
              </a:rPr>
              <a:t>1. O</a:t>
            </a:r>
            <a:r>
              <a:rPr lang="en-GB" sz="1200" b="1" dirty="0" smtClean="0">
                <a:sym typeface="Wingdings" pitchFamily="2" charset="2"/>
              </a:rPr>
              <a:t>n the Title slide (second master slide)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en-GB" sz="1200" b="1" dirty="0" smtClean="0">
                <a:sym typeface="Wingdings" pitchFamily="2" charset="2"/>
              </a:rPr>
              <a:t>     </a:t>
            </a:r>
            <a:r>
              <a:rPr lang="en-GB" sz="1200" b="0" baseline="0" dirty="0" smtClean="0">
                <a:sym typeface="Wingdings" pitchFamily="2" charset="2"/>
              </a:rPr>
              <a:t> a) C</a:t>
            </a:r>
            <a:r>
              <a:rPr lang="en-GB" sz="1200" dirty="0" smtClean="0">
                <a:sym typeface="Wingdings" pitchFamily="2" charset="2"/>
              </a:rPr>
              <a:t>lick to add title of your</a:t>
            </a:r>
            <a:r>
              <a:rPr lang="en-GB" sz="1200" baseline="0" dirty="0" smtClean="0">
                <a:sym typeface="Wingdings" pitchFamily="2" charset="2"/>
              </a:rPr>
              <a:t> talk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en-GB" sz="1200" baseline="0" dirty="0" smtClean="0">
                <a:sym typeface="Wingdings" pitchFamily="2" charset="2"/>
              </a:rPr>
              <a:t>      b) </a:t>
            </a:r>
            <a:r>
              <a:rPr lang="en-GB" sz="1200" dirty="0" smtClean="0">
                <a:sym typeface="Wingdings" pitchFamily="2" charset="2"/>
              </a:rPr>
              <a:t>Click to add subtitle</a:t>
            </a:r>
            <a:r>
              <a:rPr lang="en-GB" sz="1200" baseline="0" dirty="0" smtClean="0">
                <a:sym typeface="Wingdings" pitchFamily="2" charset="2"/>
              </a:rPr>
              <a:t> </a:t>
            </a:r>
            <a:r>
              <a:rPr lang="en-GB" noProof="0" dirty="0" smtClean="0"/>
              <a:t>(conference, location, name of the speaker, date)</a:t>
            </a:r>
          </a:p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lang="de-DE" sz="1200" b="1" dirty="0" smtClean="0">
                <a:sym typeface="Wingdings" pitchFamily="2" charset="2"/>
              </a:rPr>
              <a:t>2. O</a:t>
            </a:r>
            <a:r>
              <a:rPr lang="en-GB" sz="1200" b="1" dirty="0" smtClean="0">
                <a:sym typeface="Wingdings" pitchFamily="2" charset="2"/>
              </a:rPr>
              <a:t>n the Slide Master (first master slide)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de-DE" sz="1200" noProof="0" dirty="0" smtClean="0">
                <a:sym typeface="Wingdings" pitchFamily="2" charset="2"/>
              </a:rPr>
              <a:t>      a) The </a:t>
            </a:r>
            <a:r>
              <a:rPr lang="en-GB" sz="1200" dirty="0" smtClean="0">
                <a:sym typeface="Wingdings" pitchFamily="2" charset="2"/>
              </a:rPr>
              <a:t>1st row in the violet header: </a:t>
            </a:r>
            <a:r>
              <a:rPr lang="de-DE" sz="1200" dirty="0" smtClean="0">
                <a:sym typeface="Wingdings" pitchFamily="2" charset="2"/>
              </a:rPr>
              <a:t>D</a:t>
            </a:r>
            <a:r>
              <a:rPr lang="en-GB" sz="1200" dirty="0" err="1" smtClean="0">
                <a:sym typeface="Wingdings" pitchFamily="2" charset="2"/>
              </a:rPr>
              <a:t>elete</a:t>
            </a:r>
            <a:r>
              <a:rPr lang="en-GB" sz="1200" dirty="0" smtClean="0">
                <a:sym typeface="Wingdings" pitchFamily="2" charset="2"/>
              </a:rPr>
              <a:t> the existent text and write the title of your talk into this text field</a:t>
            </a:r>
            <a:br>
              <a:rPr lang="en-GB" sz="1200" dirty="0" smtClean="0">
                <a:sym typeface="Wingdings" pitchFamily="2" charset="2"/>
              </a:rPr>
            </a:br>
            <a:r>
              <a:rPr lang="en-GB" sz="1200" dirty="0" smtClean="0">
                <a:sym typeface="Wingdings" pitchFamily="2" charset="2"/>
              </a:rPr>
              <a:t>      b) The 2 rows in the footer area: Delete the text and write the information regarding your talk (same as on the Title Slide) into this text field.  </a:t>
            </a:r>
            <a:br>
              <a:rPr lang="en-GB" sz="1200" dirty="0" smtClean="0">
                <a:sym typeface="Wingdings" pitchFamily="2" charset="2"/>
              </a:rPr>
            </a:br>
            <a:endParaRPr lang="en-GB" sz="1200" dirty="0" smtClean="0">
              <a:sym typeface="Wingdings" pitchFamily="2" charset="2"/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en-GB" sz="1200" dirty="0" smtClean="0">
                <a:sym typeface="Wingdings" pitchFamily="2" charset="2"/>
              </a:rPr>
              <a:t>If you want to use more </a:t>
            </a:r>
            <a:r>
              <a:rPr lang="en-GB" sz="1200" b="1" dirty="0" smtClean="0">
                <a:sym typeface="Wingdings" pitchFamily="2" charset="2"/>
              </a:rPr>
              <a:t>partner logos</a:t>
            </a:r>
            <a:r>
              <a:rPr lang="en-GB" sz="1200" dirty="0" smtClean="0">
                <a:sym typeface="Wingdings" pitchFamily="2" charset="2"/>
              </a:rPr>
              <a:t> position them left beside the DESY logo in the footer area.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endParaRPr lang="en-GB" sz="1200" b="1" dirty="0" smtClean="0">
              <a:sym typeface="Wingdings" pitchFamily="2" charset="2"/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en-GB" sz="1200" b="1" dirty="0" smtClean="0">
                <a:sym typeface="Wingdings" pitchFamily="2" charset="2"/>
              </a:rPr>
              <a:t>Close Master View</a:t>
            </a:r>
            <a:endParaRPr lang="en-GB" sz="1200" b="1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96095-A911-4B8A-9974-6A40BAAD5501}" type="slidenum">
              <a:rPr lang="de-DE" smtClean="0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03765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40133" y="686535"/>
            <a:ext cx="4977736" cy="342826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1" y="4343401"/>
            <a:ext cx="5486400" cy="4114800"/>
          </a:xfrm>
          <a:prstGeom prst="rect">
            <a:avLst/>
          </a:prstGeom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200" b="1" dirty="0" smtClean="0"/>
              <a:t>Before you start</a:t>
            </a:r>
            <a:r>
              <a:rPr lang="en-GB" sz="1200" dirty="0" smtClean="0"/>
              <a:t> editing the slides of your talk change to the </a:t>
            </a:r>
            <a:r>
              <a:rPr lang="en-GB" sz="1200" b="1" dirty="0" smtClean="0"/>
              <a:t>Master Slide view</a:t>
            </a:r>
            <a:r>
              <a:rPr lang="en-GB" sz="1200" dirty="0" smtClean="0"/>
              <a:t>:</a:t>
            </a: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200" dirty="0" smtClean="0"/>
              <a:t>Menu button “View”</a:t>
            </a:r>
            <a:r>
              <a:rPr lang="en-GB" sz="1200" baseline="0" dirty="0" smtClean="0"/>
              <a:t> &gt; </a:t>
            </a:r>
            <a:r>
              <a:rPr lang="en-GB" sz="1200" dirty="0" smtClean="0">
                <a:sym typeface="Wingdings" pitchFamily="2" charset="2"/>
              </a:rPr>
              <a:t>Slide Master:</a:t>
            </a: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GB" sz="1200" dirty="0" smtClean="0">
              <a:sym typeface="Wingdings" pitchFamily="2" charset="2"/>
            </a:endParaRP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200" b="1" dirty="0" smtClean="0">
                <a:sym typeface="Wingdings" pitchFamily="2" charset="2"/>
              </a:rPr>
              <a:t>Edit the following items: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de-DE" sz="1200" b="1" dirty="0" smtClean="0">
                <a:sym typeface="Wingdings" pitchFamily="2" charset="2"/>
              </a:rPr>
              <a:t>1. O</a:t>
            </a:r>
            <a:r>
              <a:rPr lang="en-GB" sz="1200" b="1" dirty="0" smtClean="0">
                <a:sym typeface="Wingdings" pitchFamily="2" charset="2"/>
              </a:rPr>
              <a:t>n the Title slide (second master slide)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en-GB" sz="1200" b="1" dirty="0" smtClean="0">
                <a:sym typeface="Wingdings" pitchFamily="2" charset="2"/>
              </a:rPr>
              <a:t>     </a:t>
            </a:r>
            <a:r>
              <a:rPr lang="en-GB" sz="1200" b="0" baseline="0" dirty="0" smtClean="0">
                <a:sym typeface="Wingdings" pitchFamily="2" charset="2"/>
              </a:rPr>
              <a:t> a) C</a:t>
            </a:r>
            <a:r>
              <a:rPr lang="en-GB" sz="1200" dirty="0" smtClean="0">
                <a:sym typeface="Wingdings" pitchFamily="2" charset="2"/>
              </a:rPr>
              <a:t>lick to add title of your</a:t>
            </a:r>
            <a:r>
              <a:rPr lang="en-GB" sz="1200" baseline="0" dirty="0" smtClean="0">
                <a:sym typeface="Wingdings" pitchFamily="2" charset="2"/>
              </a:rPr>
              <a:t> talk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en-GB" sz="1200" baseline="0" dirty="0" smtClean="0">
                <a:sym typeface="Wingdings" pitchFamily="2" charset="2"/>
              </a:rPr>
              <a:t>      b) </a:t>
            </a:r>
            <a:r>
              <a:rPr lang="en-GB" sz="1200" dirty="0" smtClean="0">
                <a:sym typeface="Wingdings" pitchFamily="2" charset="2"/>
              </a:rPr>
              <a:t>Click to add subtitle</a:t>
            </a:r>
            <a:r>
              <a:rPr lang="en-GB" sz="1200" baseline="0" dirty="0" smtClean="0">
                <a:sym typeface="Wingdings" pitchFamily="2" charset="2"/>
              </a:rPr>
              <a:t> </a:t>
            </a:r>
            <a:r>
              <a:rPr lang="en-GB" noProof="0" dirty="0" smtClean="0"/>
              <a:t>(conference, location, name of the speaker, date)</a:t>
            </a:r>
          </a:p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lang="de-DE" sz="1200" b="1" dirty="0" smtClean="0">
                <a:sym typeface="Wingdings" pitchFamily="2" charset="2"/>
              </a:rPr>
              <a:t>2. O</a:t>
            </a:r>
            <a:r>
              <a:rPr lang="en-GB" sz="1200" b="1" dirty="0" smtClean="0">
                <a:sym typeface="Wingdings" pitchFamily="2" charset="2"/>
              </a:rPr>
              <a:t>n the Slide Master (first master slide)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de-DE" sz="1200" noProof="0" dirty="0" smtClean="0">
                <a:sym typeface="Wingdings" pitchFamily="2" charset="2"/>
              </a:rPr>
              <a:t>      a) The </a:t>
            </a:r>
            <a:r>
              <a:rPr lang="en-GB" sz="1200" dirty="0" smtClean="0">
                <a:sym typeface="Wingdings" pitchFamily="2" charset="2"/>
              </a:rPr>
              <a:t>1st row in the violet header: </a:t>
            </a:r>
            <a:r>
              <a:rPr lang="de-DE" sz="1200" dirty="0" smtClean="0">
                <a:sym typeface="Wingdings" pitchFamily="2" charset="2"/>
              </a:rPr>
              <a:t>D</a:t>
            </a:r>
            <a:r>
              <a:rPr lang="en-GB" sz="1200" dirty="0" err="1" smtClean="0">
                <a:sym typeface="Wingdings" pitchFamily="2" charset="2"/>
              </a:rPr>
              <a:t>elete</a:t>
            </a:r>
            <a:r>
              <a:rPr lang="en-GB" sz="1200" dirty="0" smtClean="0">
                <a:sym typeface="Wingdings" pitchFamily="2" charset="2"/>
              </a:rPr>
              <a:t> the existent text and write the title of your talk into this text field</a:t>
            </a:r>
            <a:br>
              <a:rPr lang="en-GB" sz="1200" dirty="0" smtClean="0">
                <a:sym typeface="Wingdings" pitchFamily="2" charset="2"/>
              </a:rPr>
            </a:br>
            <a:r>
              <a:rPr lang="en-GB" sz="1200" dirty="0" smtClean="0">
                <a:sym typeface="Wingdings" pitchFamily="2" charset="2"/>
              </a:rPr>
              <a:t>      b) The 2 rows in the footer area: Delete the text and write the information regarding your talk (same as on the Title Slide) into this text field.  </a:t>
            </a:r>
            <a:br>
              <a:rPr lang="en-GB" sz="1200" dirty="0" smtClean="0">
                <a:sym typeface="Wingdings" pitchFamily="2" charset="2"/>
              </a:rPr>
            </a:br>
            <a:endParaRPr lang="en-GB" sz="1200" dirty="0" smtClean="0">
              <a:sym typeface="Wingdings" pitchFamily="2" charset="2"/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en-GB" sz="1200" dirty="0" smtClean="0">
                <a:sym typeface="Wingdings" pitchFamily="2" charset="2"/>
              </a:rPr>
              <a:t>If you want to use more </a:t>
            </a:r>
            <a:r>
              <a:rPr lang="en-GB" sz="1200" b="1" dirty="0" smtClean="0">
                <a:sym typeface="Wingdings" pitchFamily="2" charset="2"/>
              </a:rPr>
              <a:t>partner logos</a:t>
            </a:r>
            <a:r>
              <a:rPr lang="en-GB" sz="1200" dirty="0" smtClean="0">
                <a:sym typeface="Wingdings" pitchFamily="2" charset="2"/>
              </a:rPr>
              <a:t> position them left beside the DESY logo in the footer area.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endParaRPr lang="en-GB" sz="1200" b="1" dirty="0" smtClean="0">
              <a:sym typeface="Wingdings" pitchFamily="2" charset="2"/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en-GB" sz="1200" b="1" dirty="0" smtClean="0">
                <a:sym typeface="Wingdings" pitchFamily="2" charset="2"/>
              </a:rPr>
              <a:t>Close Master View</a:t>
            </a:r>
            <a:endParaRPr lang="en-GB" sz="1200" b="1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96095-A911-4B8A-9974-6A40BAAD5501}" type="slidenum">
              <a:rPr lang="de-DE" smtClean="0"/>
              <a:pPr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03765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40133" y="686535"/>
            <a:ext cx="4977736" cy="342826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1" y="4343401"/>
            <a:ext cx="5486400" cy="4114800"/>
          </a:xfrm>
          <a:prstGeom prst="rect">
            <a:avLst/>
          </a:prstGeom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200" b="1" dirty="0" smtClean="0"/>
              <a:t>Before you start</a:t>
            </a:r>
            <a:r>
              <a:rPr lang="en-GB" sz="1200" dirty="0" smtClean="0"/>
              <a:t> editing the slides of your talk change to the </a:t>
            </a:r>
            <a:r>
              <a:rPr lang="en-GB" sz="1200" b="1" dirty="0" smtClean="0"/>
              <a:t>Master Slide view</a:t>
            </a:r>
            <a:r>
              <a:rPr lang="en-GB" sz="1200" dirty="0" smtClean="0"/>
              <a:t>:</a:t>
            </a: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200" dirty="0" smtClean="0"/>
              <a:t>Menu button “View”</a:t>
            </a:r>
            <a:r>
              <a:rPr lang="en-GB" sz="1200" baseline="0" dirty="0" smtClean="0"/>
              <a:t> &gt; </a:t>
            </a:r>
            <a:r>
              <a:rPr lang="en-GB" sz="1200" dirty="0" smtClean="0">
                <a:sym typeface="Wingdings" pitchFamily="2" charset="2"/>
              </a:rPr>
              <a:t>Slide Master:</a:t>
            </a: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GB" sz="1200" dirty="0" smtClean="0">
              <a:sym typeface="Wingdings" pitchFamily="2" charset="2"/>
            </a:endParaRP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200" b="1" dirty="0" smtClean="0">
                <a:sym typeface="Wingdings" pitchFamily="2" charset="2"/>
              </a:rPr>
              <a:t>Edit the following items: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de-DE" sz="1200" b="1" dirty="0" smtClean="0">
                <a:sym typeface="Wingdings" pitchFamily="2" charset="2"/>
              </a:rPr>
              <a:t>1. O</a:t>
            </a:r>
            <a:r>
              <a:rPr lang="en-GB" sz="1200" b="1" dirty="0" smtClean="0">
                <a:sym typeface="Wingdings" pitchFamily="2" charset="2"/>
              </a:rPr>
              <a:t>n the Title slide (second master slide)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en-GB" sz="1200" b="1" dirty="0" smtClean="0">
                <a:sym typeface="Wingdings" pitchFamily="2" charset="2"/>
              </a:rPr>
              <a:t>     </a:t>
            </a:r>
            <a:r>
              <a:rPr lang="en-GB" sz="1200" b="0" baseline="0" dirty="0" smtClean="0">
                <a:sym typeface="Wingdings" pitchFamily="2" charset="2"/>
              </a:rPr>
              <a:t> a) C</a:t>
            </a:r>
            <a:r>
              <a:rPr lang="en-GB" sz="1200" dirty="0" smtClean="0">
                <a:sym typeface="Wingdings" pitchFamily="2" charset="2"/>
              </a:rPr>
              <a:t>lick to add title of your</a:t>
            </a:r>
            <a:r>
              <a:rPr lang="en-GB" sz="1200" baseline="0" dirty="0" smtClean="0">
                <a:sym typeface="Wingdings" pitchFamily="2" charset="2"/>
              </a:rPr>
              <a:t> talk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en-GB" sz="1200" baseline="0" dirty="0" smtClean="0">
                <a:sym typeface="Wingdings" pitchFamily="2" charset="2"/>
              </a:rPr>
              <a:t>      b) </a:t>
            </a:r>
            <a:r>
              <a:rPr lang="en-GB" sz="1200" dirty="0" smtClean="0">
                <a:sym typeface="Wingdings" pitchFamily="2" charset="2"/>
              </a:rPr>
              <a:t>Click to add subtitle</a:t>
            </a:r>
            <a:r>
              <a:rPr lang="en-GB" sz="1200" baseline="0" dirty="0" smtClean="0">
                <a:sym typeface="Wingdings" pitchFamily="2" charset="2"/>
              </a:rPr>
              <a:t> </a:t>
            </a:r>
            <a:r>
              <a:rPr lang="en-GB" noProof="0" dirty="0" smtClean="0"/>
              <a:t>(conference, location, name of the speaker, date)</a:t>
            </a:r>
          </a:p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lang="de-DE" sz="1200" b="1" dirty="0" smtClean="0">
                <a:sym typeface="Wingdings" pitchFamily="2" charset="2"/>
              </a:rPr>
              <a:t>2. O</a:t>
            </a:r>
            <a:r>
              <a:rPr lang="en-GB" sz="1200" b="1" dirty="0" smtClean="0">
                <a:sym typeface="Wingdings" pitchFamily="2" charset="2"/>
              </a:rPr>
              <a:t>n the Slide Master (first master slide)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de-DE" sz="1200" noProof="0" dirty="0" smtClean="0">
                <a:sym typeface="Wingdings" pitchFamily="2" charset="2"/>
              </a:rPr>
              <a:t>      a) The </a:t>
            </a:r>
            <a:r>
              <a:rPr lang="en-GB" sz="1200" dirty="0" smtClean="0">
                <a:sym typeface="Wingdings" pitchFamily="2" charset="2"/>
              </a:rPr>
              <a:t>1st row in the violet header: </a:t>
            </a:r>
            <a:r>
              <a:rPr lang="de-DE" sz="1200" dirty="0" smtClean="0">
                <a:sym typeface="Wingdings" pitchFamily="2" charset="2"/>
              </a:rPr>
              <a:t>D</a:t>
            </a:r>
            <a:r>
              <a:rPr lang="en-GB" sz="1200" dirty="0" err="1" smtClean="0">
                <a:sym typeface="Wingdings" pitchFamily="2" charset="2"/>
              </a:rPr>
              <a:t>elete</a:t>
            </a:r>
            <a:r>
              <a:rPr lang="en-GB" sz="1200" dirty="0" smtClean="0">
                <a:sym typeface="Wingdings" pitchFamily="2" charset="2"/>
              </a:rPr>
              <a:t> the existent text and write the title of your talk into this text field</a:t>
            </a:r>
            <a:br>
              <a:rPr lang="en-GB" sz="1200" dirty="0" smtClean="0">
                <a:sym typeface="Wingdings" pitchFamily="2" charset="2"/>
              </a:rPr>
            </a:br>
            <a:r>
              <a:rPr lang="en-GB" sz="1200" dirty="0" smtClean="0">
                <a:sym typeface="Wingdings" pitchFamily="2" charset="2"/>
              </a:rPr>
              <a:t>      b) The 2 rows in the footer area: Delete the text and write the information regarding your talk (same as on the Title Slide) into this text field.  </a:t>
            </a:r>
            <a:br>
              <a:rPr lang="en-GB" sz="1200" dirty="0" smtClean="0">
                <a:sym typeface="Wingdings" pitchFamily="2" charset="2"/>
              </a:rPr>
            </a:br>
            <a:endParaRPr lang="en-GB" sz="1200" dirty="0" smtClean="0">
              <a:sym typeface="Wingdings" pitchFamily="2" charset="2"/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en-GB" sz="1200" dirty="0" smtClean="0">
                <a:sym typeface="Wingdings" pitchFamily="2" charset="2"/>
              </a:rPr>
              <a:t>If you want to use more </a:t>
            </a:r>
            <a:r>
              <a:rPr lang="en-GB" sz="1200" b="1" dirty="0" smtClean="0">
                <a:sym typeface="Wingdings" pitchFamily="2" charset="2"/>
              </a:rPr>
              <a:t>partner logos</a:t>
            </a:r>
            <a:r>
              <a:rPr lang="en-GB" sz="1200" dirty="0" smtClean="0">
                <a:sym typeface="Wingdings" pitchFamily="2" charset="2"/>
              </a:rPr>
              <a:t> position them left beside the DESY logo in the footer area.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endParaRPr lang="en-GB" sz="1200" b="1" dirty="0" smtClean="0">
              <a:sym typeface="Wingdings" pitchFamily="2" charset="2"/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en-GB" sz="1200" b="1" dirty="0" smtClean="0">
                <a:sym typeface="Wingdings" pitchFamily="2" charset="2"/>
              </a:rPr>
              <a:t>Close Master View</a:t>
            </a:r>
            <a:endParaRPr lang="en-GB" sz="1200" b="1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96095-A911-4B8A-9974-6A40BAAD5501}" type="slidenum">
              <a:rPr lang="de-DE" smtClean="0"/>
              <a:pPr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03765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40133" y="686535"/>
            <a:ext cx="4977736" cy="342826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1" y="4343401"/>
            <a:ext cx="5486400" cy="4114800"/>
          </a:xfrm>
          <a:prstGeom prst="rect">
            <a:avLst/>
          </a:prstGeom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200" b="1" dirty="0" smtClean="0"/>
              <a:t>Before you start</a:t>
            </a:r>
            <a:r>
              <a:rPr lang="en-GB" sz="1200" dirty="0" smtClean="0"/>
              <a:t> editing the slides of your talk change to the </a:t>
            </a:r>
            <a:r>
              <a:rPr lang="en-GB" sz="1200" b="1" dirty="0" smtClean="0"/>
              <a:t>Master Slide view</a:t>
            </a:r>
            <a:r>
              <a:rPr lang="en-GB" sz="1200" dirty="0" smtClean="0"/>
              <a:t>:</a:t>
            </a: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200" dirty="0" smtClean="0"/>
              <a:t>Menu button “View”</a:t>
            </a:r>
            <a:r>
              <a:rPr lang="en-GB" sz="1200" baseline="0" dirty="0" smtClean="0"/>
              <a:t> &gt; </a:t>
            </a:r>
            <a:r>
              <a:rPr lang="en-GB" sz="1200" dirty="0" smtClean="0">
                <a:sym typeface="Wingdings" pitchFamily="2" charset="2"/>
              </a:rPr>
              <a:t>Slide Master:</a:t>
            </a: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GB" sz="1200" dirty="0" smtClean="0">
              <a:sym typeface="Wingdings" pitchFamily="2" charset="2"/>
            </a:endParaRP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200" b="1" dirty="0" smtClean="0">
                <a:sym typeface="Wingdings" pitchFamily="2" charset="2"/>
              </a:rPr>
              <a:t>Edit the following items: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de-DE" sz="1200" b="1" dirty="0" smtClean="0">
                <a:sym typeface="Wingdings" pitchFamily="2" charset="2"/>
              </a:rPr>
              <a:t>1. O</a:t>
            </a:r>
            <a:r>
              <a:rPr lang="en-GB" sz="1200" b="1" dirty="0" smtClean="0">
                <a:sym typeface="Wingdings" pitchFamily="2" charset="2"/>
              </a:rPr>
              <a:t>n the Title slide (second master slide)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en-GB" sz="1200" b="1" dirty="0" smtClean="0">
                <a:sym typeface="Wingdings" pitchFamily="2" charset="2"/>
              </a:rPr>
              <a:t>     </a:t>
            </a:r>
            <a:r>
              <a:rPr lang="en-GB" sz="1200" b="0" baseline="0" dirty="0" smtClean="0">
                <a:sym typeface="Wingdings" pitchFamily="2" charset="2"/>
              </a:rPr>
              <a:t> a) C</a:t>
            </a:r>
            <a:r>
              <a:rPr lang="en-GB" sz="1200" dirty="0" smtClean="0">
                <a:sym typeface="Wingdings" pitchFamily="2" charset="2"/>
              </a:rPr>
              <a:t>lick to add title of your</a:t>
            </a:r>
            <a:r>
              <a:rPr lang="en-GB" sz="1200" baseline="0" dirty="0" smtClean="0">
                <a:sym typeface="Wingdings" pitchFamily="2" charset="2"/>
              </a:rPr>
              <a:t> talk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en-GB" sz="1200" baseline="0" dirty="0" smtClean="0">
                <a:sym typeface="Wingdings" pitchFamily="2" charset="2"/>
              </a:rPr>
              <a:t>      b) </a:t>
            </a:r>
            <a:r>
              <a:rPr lang="en-GB" sz="1200" dirty="0" smtClean="0">
                <a:sym typeface="Wingdings" pitchFamily="2" charset="2"/>
              </a:rPr>
              <a:t>Click to add subtitle</a:t>
            </a:r>
            <a:r>
              <a:rPr lang="en-GB" sz="1200" baseline="0" dirty="0" smtClean="0">
                <a:sym typeface="Wingdings" pitchFamily="2" charset="2"/>
              </a:rPr>
              <a:t> </a:t>
            </a:r>
            <a:r>
              <a:rPr lang="en-GB" noProof="0" dirty="0" smtClean="0"/>
              <a:t>(conference, location, name of the speaker, date)</a:t>
            </a:r>
          </a:p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lang="de-DE" sz="1200" b="1" dirty="0" smtClean="0">
                <a:sym typeface="Wingdings" pitchFamily="2" charset="2"/>
              </a:rPr>
              <a:t>2. O</a:t>
            </a:r>
            <a:r>
              <a:rPr lang="en-GB" sz="1200" b="1" dirty="0" smtClean="0">
                <a:sym typeface="Wingdings" pitchFamily="2" charset="2"/>
              </a:rPr>
              <a:t>n the Slide Master (first master slide)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de-DE" sz="1200" noProof="0" dirty="0" smtClean="0">
                <a:sym typeface="Wingdings" pitchFamily="2" charset="2"/>
              </a:rPr>
              <a:t>      a) The </a:t>
            </a:r>
            <a:r>
              <a:rPr lang="en-GB" sz="1200" dirty="0" smtClean="0">
                <a:sym typeface="Wingdings" pitchFamily="2" charset="2"/>
              </a:rPr>
              <a:t>1st row in the violet header: </a:t>
            </a:r>
            <a:r>
              <a:rPr lang="de-DE" sz="1200" dirty="0" smtClean="0">
                <a:sym typeface="Wingdings" pitchFamily="2" charset="2"/>
              </a:rPr>
              <a:t>D</a:t>
            </a:r>
            <a:r>
              <a:rPr lang="en-GB" sz="1200" dirty="0" err="1" smtClean="0">
                <a:sym typeface="Wingdings" pitchFamily="2" charset="2"/>
              </a:rPr>
              <a:t>elete</a:t>
            </a:r>
            <a:r>
              <a:rPr lang="en-GB" sz="1200" dirty="0" smtClean="0">
                <a:sym typeface="Wingdings" pitchFamily="2" charset="2"/>
              </a:rPr>
              <a:t> the existent text and write the title of your talk into this text field</a:t>
            </a:r>
            <a:br>
              <a:rPr lang="en-GB" sz="1200" dirty="0" smtClean="0">
                <a:sym typeface="Wingdings" pitchFamily="2" charset="2"/>
              </a:rPr>
            </a:br>
            <a:r>
              <a:rPr lang="en-GB" sz="1200" dirty="0" smtClean="0">
                <a:sym typeface="Wingdings" pitchFamily="2" charset="2"/>
              </a:rPr>
              <a:t>      b) The 2 rows in the footer area: Delete the text and write the information regarding your talk (same as on the Title Slide) into this text field.  </a:t>
            </a:r>
            <a:br>
              <a:rPr lang="en-GB" sz="1200" dirty="0" smtClean="0">
                <a:sym typeface="Wingdings" pitchFamily="2" charset="2"/>
              </a:rPr>
            </a:br>
            <a:endParaRPr lang="en-GB" sz="1200" dirty="0" smtClean="0">
              <a:sym typeface="Wingdings" pitchFamily="2" charset="2"/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en-GB" sz="1200" dirty="0" smtClean="0">
                <a:sym typeface="Wingdings" pitchFamily="2" charset="2"/>
              </a:rPr>
              <a:t>If you want to use more </a:t>
            </a:r>
            <a:r>
              <a:rPr lang="en-GB" sz="1200" b="1" dirty="0" smtClean="0">
                <a:sym typeface="Wingdings" pitchFamily="2" charset="2"/>
              </a:rPr>
              <a:t>partner logos</a:t>
            </a:r>
            <a:r>
              <a:rPr lang="en-GB" sz="1200" dirty="0" smtClean="0">
                <a:sym typeface="Wingdings" pitchFamily="2" charset="2"/>
              </a:rPr>
              <a:t> position them left beside the DESY logo in the footer area.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endParaRPr lang="en-GB" sz="1200" b="1" dirty="0" smtClean="0">
              <a:sym typeface="Wingdings" pitchFamily="2" charset="2"/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en-GB" sz="1200" b="1" dirty="0" smtClean="0">
                <a:sym typeface="Wingdings" pitchFamily="2" charset="2"/>
              </a:rPr>
              <a:t>Close Master View</a:t>
            </a:r>
            <a:endParaRPr lang="en-GB" sz="1200" b="1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96095-A911-4B8A-9974-6A40BAAD5501}" type="slidenum">
              <a:rPr lang="de-DE" smtClean="0"/>
              <a:pPr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03765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40133" y="686535"/>
            <a:ext cx="4977736" cy="342826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1" y="4343401"/>
            <a:ext cx="5486400" cy="4114800"/>
          </a:xfrm>
          <a:prstGeom prst="rect">
            <a:avLst/>
          </a:prstGeom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200" b="1" dirty="0" smtClean="0"/>
              <a:t>Before you start</a:t>
            </a:r>
            <a:r>
              <a:rPr lang="en-GB" sz="1200" dirty="0" smtClean="0"/>
              <a:t> editing the slides of your talk change to the </a:t>
            </a:r>
            <a:r>
              <a:rPr lang="en-GB" sz="1200" b="1" dirty="0" smtClean="0"/>
              <a:t>Master Slide view</a:t>
            </a:r>
            <a:r>
              <a:rPr lang="en-GB" sz="1200" dirty="0" smtClean="0"/>
              <a:t>:</a:t>
            </a: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200" dirty="0" smtClean="0"/>
              <a:t>Menu button “View”</a:t>
            </a:r>
            <a:r>
              <a:rPr lang="en-GB" sz="1200" baseline="0" dirty="0" smtClean="0"/>
              <a:t> &gt; </a:t>
            </a:r>
            <a:r>
              <a:rPr lang="en-GB" sz="1200" dirty="0" smtClean="0">
                <a:sym typeface="Wingdings" pitchFamily="2" charset="2"/>
              </a:rPr>
              <a:t>Slide Master:</a:t>
            </a: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GB" sz="1200" dirty="0" smtClean="0">
              <a:sym typeface="Wingdings" pitchFamily="2" charset="2"/>
            </a:endParaRP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200" b="1" dirty="0" smtClean="0">
                <a:sym typeface="Wingdings" pitchFamily="2" charset="2"/>
              </a:rPr>
              <a:t>Edit the following items: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de-DE" sz="1200" b="1" dirty="0" smtClean="0">
                <a:sym typeface="Wingdings" pitchFamily="2" charset="2"/>
              </a:rPr>
              <a:t>1. O</a:t>
            </a:r>
            <a:r>
              <a:rPr lang="en-GB" sz="1200" b="1" dirty="0" smtClean="0">
                <a:sym typeface="Wingdings" pitchFamily="2" charset="2"/>
              </a:rPr>
              <a:t>n the Title slide (second master slide)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en-GB" sz="1200" b="1" dirty="0" smtClean="0">
                <a:sym typeface="Wingdings" pitchFamily="2" charset="2"/>
              </a:rPr>
              <a:t>     </a:t>
            </a:r>
            <a:r>
              <a:rPr lang="en-GB" sz="1200" b="0" baseline="0" dirty="0" smtClean="0">
                <a:sym typeface="Wingdings" pitchFamily="2" charset="2"/>
              </a:rPr>
              <a:t> a) C</a:t>
            </a:r>
            <a:r>
              <a:rPr lang="en-GB" sz="1200" dirty="0" smtClean="0">
                <a:sym typeface="Wingdings" pitchFamily="2" charset="2"/>
              </a:rPr>
              <a:t>lick to add title of your</a:t>
            </a:r>
            <a:r>
              <a:rPr lang="en-GB" sz="1200" baseline="0" dirty="0" smtClean="0">
                <a:sym typeface="Wingdings" pitchFamily="2" charset="2"/>
              </a:rPr>
              <a:t> talk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en-GB" sz="1200" baseline="0" dirty="0" smtClean="0">
                <a:sym typeface="Wingdings" pitchFamily="2" charset="2"/>
              </a:rPr>
              <a:t>      b) </a:t>
            </a:r>
            <a:r>
              <a:rPr lang="en-GB" sz="1200" dirty="0" smtClean="0">
                <a:sym typeface="Wingdings" pitchFamily="2" charset="2"/>
              </a:rPr>
              <a:t>Click to add subtitle</a:t>
            </a:r>
            <a:r>
              <a:rPr lang="en-GB" sz="1200" baseline="0" dirty="0" smtClean="0">
                <a:sym typeface="Wingdings" pitchFamily="2" charset="2"/>
              </a:rPr>
              <a:t> </a:t>
            </a:r>
            <a:r>
              <a:rPr lang="en-GB" noProof="0" dirty="0" smtClean="0"/>
              <a:t>(conference, location, name of the speaker, date)</a:t>
            </a:r>
          </a:p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lang="de-DE" sz="1200" b="1" dirty="0" smtClean="0">
                <a:sym typeface="Wingdings" pitchFamily="2" charset="2"/>
              </a:rPr>
              <a:t>2. O</a:t>
            </a:r>
            <a:r>
              <a:rPr lang="en-GB" sz="1200" b="1" dirty="0" smtClean="0">
                <a:sym typeface="Wingdings" pitchFamily="2" charset="2"/>
              </a:rPr>
              <a:t>n the Slide Master (first master slide)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de-DE" sz="1200" noProof="0" dirty="0" smtClean="0">
                <a:sym typeface="Wingdings" pitchFamily="2" charset="2"/>
              </a:rPr>
              <a:t>      a) The </a:t>
            </a:r>
            <a:r>
              <a:rPr lang="en-GB" sz="1200" dirty="0" smtClean="0">
                <a:sym typeface="Wingdings" pitchFamily="2" charset="2"/>
              </a:rPr>
              <a:t>1st row in the violet header: </a:t>
            </a:r>
            <a:r>
              <a:rPr lang="de-DE" sz="1200" dirty="0" smtClean="0">
                <a:sym typeface="Wingdings" pitchFamily="2" charset="2"/>
              </a:rPr>
              <a:t>D</a:t>
            </a:r>
            <a:r>
              <a:rPr lang="en-GB" sz="1200" dirty="0" err="1" smtClean="0">
                <a:sym typeface="Wingdings" pitchFamily="2" charset="2"/>
              </a:rPr>
              <a:t>elete</a:t>
            </a:r>
            <a:r>
              <a:rPr lang="en-GB" sz="1200" dirty="0" smtClean="0">
                <a:sym typeface="Wingdings" pitchFamily="2" charset="2"/>
              </a:rPr>
              <a:t> the existent text and write the title of your talk into this text field</a:t>
            </a:r>
            <a:br>
              <a:rPr lang="en-GB" sz="1200" dirty="0" smtClean="0">
                <a:sym typeface="Wingdings" pitchFamily="2" charset="2"/>
              </a:rPr>
            </a:br>
            <a:r>
              <a:rPr lang="en-GB" sz="1200" dirty="0" smtClean="0">
                <a:sym typeface="Wingdings" pitchFamily="2" charset="2"/>
              </a:rPr>
              <a:t>      b) The 2 rows in the footer area: Delete the text and write the information regarding your talk (same as on the Title Slide) into this text field.  </a:t>
            </a:r>
            <a:br>
              <a:rPr lang="en-GB" sz="1200" dirty="0" smtClean="0">
                <a:sym typeface="Wingdings" pitchFamily="2" charset="2"/>
              </a:rPr>
            </a:br>
            <a:endParaRPr lang="en-GB" sz="1200" dirty="0" smtClean="0">
              <a:sym typeface="Wingdings" pitchFamily="2" charset="2"/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en-GB" sz="1200" dirty="0" smtClean="0">
                <a:sym typeface="Wingdings" pitchFamily="2" charset="2"/>
              </a:rPr>
              <a:t>If you want to use more </a:t>
            </a:r>
            <a:r>
              <a:rPr lang="en-GB" sz="1200" b="1" dirty="0" smtClean="0">
                <a:sym typeface="Wingdings" pitchFamily="2" charset="2"/>
              </a:rPr>
              <a:t>partner logos</a:t>
            </a:r>
            <a:r>
              <a:rPr lang="en-GB" sz="1200" dirty="0" smtClean="0">
                <a:sym typeface="Wingdings" pitchFamily="2" charset="2"/>
              </a:rPr>
              <a:t> position them left beside the DESY logo in the footer area.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endParaRPr lang="en-GB" sz="1200" b="1" dirty="0" smtClean="0">
              <a:sym typeface="Wingdings" pitchFamily="2" charset="2"/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en-GB" sz="1200" b="1" dirty="0" smtClean="0">
                <a:sym typeface="Wingdings" pitchFamily="2" charset="2"/>
              </a:rPr>
              <a:t>Close Master View</a:t>
            </a:r>
            <a:endParaRPr lang="en-GB" sz="1200" b="1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96095-A911-4B8A-9974-6A40BAAD5501}" type="slidenum">
              <a:rPr lang="de-DE" smtClean="0"/>
              <a:pPr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03765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40133" y="686535"/>
            <a:ext cx="4977736" cy="342826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1" y="4343401"/>
            <a:ext cx="5486400" cy="4114800"/>
          </a:xfrm>
          <a:prstGeom prst="rect">
            <a:avLst/>
          </a:prstGeom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200" b="1" dirty="0" smtClean="0"/>
              <a:t>Before you start</a:t>
            </a:r>
            <a:r>
              <a:rPr lang="en-GB" sz="1200" dirty="0" smtClean="0"/>
              <a:t> editing the slides of your talk change to the </a:t>
            </a:r>
            <a:r>
              <a:rPr lang="en-GB" sz="1200" b="1" dirty="0" smtClean="0"/>
              <a:t>Master Slide view</a:t>
            </a:r>
            <a:r>
              <a:rPr lang="en-GB" sz="1200" dirty="0" smtClean="0"/>
              <a:t>:</a:t>
            </a: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200" dirty="0" smtClean="0"/>
              <a:t>Menu button “View”</a:t>
            </a:r>
            <a:r>
              <a:rPr lang="en-GB" sz="1200" baseline="0" dirty="0" smtClean="0"/>
              <a:t> &gt; </a:t>
            </a:r>
            <a:r>
              <a:rPr lang="en-GB" sz="1200" dirty="0" smtClean="0">
                <a:sym typeface="Wingdings" pitchFamily="2" charset="2"/>
              </a:rPr>
              <a:t>Slide Master:</a:t>
            </a: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GB" sz="1200" dirty="0" smtClean="0">
              <a:sym typeface="Wingdings" pitchFamily="2" charset="2"/>
            </a:endParaRP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200" b="1" dirty="0" smtClean="0">
                <a:sym typeface="Wingdings" pitchFamily="2" charset="2"/>
              </a:rPr>
              <a:t>Edit the following items: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de-DE" sz="1200" b="1" dirty="0" smtClean="0">
                <a:sym typeface="Wingdings" pitchFamily="2" charset="2"/>
              </a:rPr>
              <a:t>1. O</a:t>
            </a:r>
            <a:r>
              <a:rPr lang="en-GB" sz="1200" b="1" dirty="0" smtClean="0">
                <a:sym typeface="Wingdings" pitchFamily="2" charset="2"/>
              </a:rPr>
              <a:t>n the Title slide (second master slide)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en-GB" sz="1200" b="1" dirty="0" smtClean="0">
                <a:sym typeface="Wingdings" pitchFamily="2" charset="2"/>
              </a:rPr>
              <a:t>     </a:t>
            </a:r>
            <a:r>
              <a:rPr lang="en-GB" sz="1200" b="0" baseline="0" dirty="0" smtClean="0">
                <a:sym typeface="Wingdings" pitchFamily="2" charset="2"/>
              </a:rPr>
              <a:t> a) C</a:t>
            </a:r>
            <a:r>
              <a:rPr lang="en-GB" sz="1200" dirty="0" smtClean="0">
                <a:sym typeface="Wingdings" pitchFamily="2" charset="2"/>
              </a:rPr>
              <a:t>lick to add title of your</a:t>
            </a:r>
            <a:r>
              <a:rPr lang="en-GB" sz="1200" baseline="0" dirty="0" smtClean="0">
                <a:sym typeface="Wingdings" pitchFamily="2" charset="2"/>
              </a:rPr>
              <a:t> talk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en-GB" sz="1200" baseline="0" dirty="0" smtClean="0">
                <a:sym typeface="Wingdings" pitchFamily="2" charset="2"/>
              </a:rPr>
              <a:t>      b) </a:t>
            </a:r>
            <a:r>
              <a:rPr lang="en-GB" sz="1200" dirty="0" smtClean="0">
                <a:sym typeface="Wingdings" pitchFamily="2" charset="2"/>
              </a:rPr>
              <a:t>Click to add subtitle</a:t>
            </a:r>
            <a:r>
              <a:rPr lang="en-GB" sz="1200" baseline="0" dirty="0" smtClean="0">
                <a:sym typeface="Wingdings" pitchFamily="2" charset="2"/>
              </a:rPr>
              <a:t> </a:t>
            </a:r>
            <a:r>
              <a:rPr lang="en-GB" noProof="0" dirty="0" smtClean="0"/>
              <a:t>(conference, location, name of the speaker, date)</a:t>
            </a:r>
          </a:p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lang="de-DE" sz="1200" b="1" dirty="0" smtClean="0">
                <a:sym typeface="Wingdings" pitchFamily="2" charset="2"/>
              </a:rPr>
              <a:t>2. O</a:t>
            </a:r>
            <a:r>
              <a:rPr lang="en-GB" sz="1200" b="1" dirty="0" smtClean="0">
                <a:sym typeface="Wingdings" pitchFamily="2" charset="2"/>
              </a:rPr>
              <a:t>n the Slide Master (first master slide)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de-DE" sz="1200" noProof="0" dirty="0" smtClean="0">
                <a:sym typeface="Wingdings" pitchFamily="2" charset="2"/>
              </a:rPr>
              <a:t>      a) The </a:t>
            </a:r>
            <a:r>
              <a:rPr lang="en-GB" sz="1200" dirty="0" smtClean="0">
                <a:sym typeface="Wingdings" pitchFamily="2" charset="2"/>
              </a:rPr>
              <a:t>1st row in the violet header: </a:t>
            </a:r>
            <a:r>
              <a:rPr lang="de-DE" sz="1200" dirty="0" smtClean="0">
                <a:sym typeface="Wingdings" pitchFamily="2" charset="2"/>
              </a:rPr>
              <a:t>D</a:t>
            </a:r>
            <a:r>
              <a:rPr lang="en-GB" sz="1200" dirty="0" err="1" smtClean="0">
                <a:sym typeface="Wingdings" pitchFamily="2" charset="2"/>
              </a:rPr>
              <a:t>elete</a:t>
            </a:r>
            <a:r>
              <a:rPr lang="en-GB" sz="1200" dirty="0" smtClean="0">
                <a:sym typeface="Wingdings" pitchFamily="2" charset="2"/>
              </a:rPr>
              <a:t> the existent text and write the title of your talk into this text field</a:t>
            </a:r>
            <a:br>
              <a:rPr lang="en-GB" sz="1200" dirty="0" smtClean="0">
                <a:sym typeface="Wingdings" pitchFamily="2" charset="2"/>
              </a:rPr>
            </a:br>
            <a:r>
              <a:rPr lang="en-GB" sz="1200" dirty="0" smtClean="0">
                <a:sym typeface="Wingdings" pitchFamily="2" charset="2"/>
              </a:rPr>
              <a:t>      b) The 2 rows in the footer area: Delete the text and write the information regarding your talk (same as on the Title Slide) into this text field.  </a:t>
            </a:r>
            <a:br>
              <a:rPr lang="en-GB" sz="1200" dirty="0" smtClean="0">
                <a:sym typeface="Wingdings" pitchFamily="2" charset="2"/>
              </a:rPr>
            </a:br>
            <a:endParaRPr lang="en-GB" sz="1200" dirty="0" smtClean="0">
              <a:sym typeface="Wingdings" pitchFamily="2" charset="2"/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en-GB" sz="1200" dirty="0" smtClean="0">
                <a:sym typeface="Wingdings" pitchFamily="2" charset="2"/>
              </a:rPr>
              <a:t>If you want to use more </a:t>
            </a:r>
            <a:r>
              <a:rPr lang="en-GB" sz="1200" b="1" dirty="0" smtClean="0">
                <a:sym typeface="Wingdings" pitchFamily="2" charset="2"/>
              </a:rPr>
              <a:t>partner logos</a:t>
            </a:r>
            <a:r>
              <a:rPr lang="en-GB" sz="1200" dirty="0" smtClean="0">
                <a:sym typeface="Wingdings" pitchFamily="2" charset="2"/>
              </a:rPr>
              <a:t> position them left beside the DESY logo in the footer area.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endParaRPr lang="en-GB" sz="1200" b="1" dirty="0" smtClean="0">
              <a:sym typeface="Wingdings" pitchFamily="2" charset="2"/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en-GB" sz="1200" b="1" dirty="0" smtClean="0">
                <a:sym typeface="Wingdings" pitchFamily="2" charset="2"/>
              </a:rPr>
              <a:t>Close Master View</a:t>
            </a:r>
            <a:endParaRPr lang="en-GB" sz="1200" b="1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96095-A911-4B8A-9974-6A40BAAD5501}" type="slidenum">
              <a:rPr lang="de-DE" smtClean="0"/>
              <a:pPr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0376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3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ea typeface="ＭＳ Ｐゴシック" charset="0"/>
            </a:endParaRPr>
          </a:p>
        </p:txBody>
      </p:sp>
      <p:sp>
        <p:nvSpPr>
          <p:cNvPr id="5" name="Rectangle 82"/>
          <p:cNvSpPr>
            <a:spLocks noChangeArrowheads="1"/>
          </p:cNvSpPr>
          <p:nvPr userDrawn="1"/>
        </p:nvSpPr>
        <p:spPr bwMode="auto">
          <a:xfrm>
            <a:off x="8448675" y="119063"/>
            <a:ext cx="569913" cy="903287"/>
          </a:xfrm>
          <a:prstGeom prst="rect">
            <a:avLst/>
          </a:prstGeom>
          <a:solidFill>
            <a:schemeClr val="hlink"/>
          </a:solidFill>
          <a:ln w="9525">
            <a:solidFill>
              <a:srgbClr val="261748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pic>
        <p:nvPicPr>
          <p:cNvPr id="6" name="Picture 83" descr="logo-XFEL_rgb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ine 85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ea typeface="ＭＳ Ｐゴシック" charset="0"/>
            </a:endParaRPr>
          </a:p>
        </p:txBody>
      </p:sp>
      <p:pic>
        <p:nvPicPr>
          <p:cNvPr id="8" name="Picture 87" descr="Undulator_final_nurh#50DE97_links4-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114300"/>
            <a:ext cx="72818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4" name="Rectangle 8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42975" y="3411538"/>
            <a:ext cx="7258050" cy="2868612"/>
          </a:xfrm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40" tIns="45720" bIns="0"/>
          <a:lstStyle>
            <a:lvl1pPr marL="0" indent="0" algn="ctr">
              <a:buFont typeface="Wingdings" pitchFamily="2" charset="2"/>
              <a:buNone/>
              <a:defRPr sz="3200">
                <a:solidFill>
                  <a:schemeClr val="hlink"/>
                </a:solidFill>
              </a:defRPr>
            </a:lvl1pPr>
          </a:lstStyle>
          <a:p>
            <a:pPr lvl="0"/>
            <a:r>
              <a:rPr lang="en-GB" noProof="0" smtClean="0"/>
              <a:t>Subtitle format (max. 4 lines)</a:t>
            </a:r>
          </a:p>
          <a:p>
            <a:pPr lvl="0"/>
            <a:r>
              <a:rPr lang="en-GB" noProof="0" smtClean="0"/>
              <a:t>(conference, location, name of the speaker, date)</a:t>
            </a:r>
          </a:p>
          <a:p>
            <a:pPr lvl="0"/>
            <a:r>
              <a:rPr lang="en-GB" noProof="0" smtClean="0"/>
              <a:t>You are in the slide master view: Don’t edit here!</a:t>
            </a:r>
          </a:p>
        </p:txBody>
      </p:sp>
      <p:sp>
        <p:nvSpPr>
          <p:cNvPr id="10326" name="Rectangle 86"/>
          <p:cNvSpPr>
            <a:spLocks noGrp="1" noChangeArrowheads="1"/>
          </p:cNvSpPr>
          <p:nvPr>
            <p:ph type="ctrTitle" sz="quarter"/>
          </p:nvPr>
        </p:nvSpPr>
        <p:spPr>
          <a:xfrm>
            <a:off x="939800" y="1314450"/>
            <a:ext cx="7251700" cy="184467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bIns="45720" anchor="ctr"/>
          <a:lstStyle>
            <a:lvl1pPr algn="ctr">
              <a:defRPr sz="5500" b="0">
                <a:solidFill>
                  <a:schemeClr val="hlink"/>
                </a:solidFill>
              </a:defRPr>
            </a:lvl1pPr>
          </a:lstStyle>
          <a:p>
            <a:pPr lvl="0"/>
            <a:r>
              <a:rPr lang="en-GB" noProof="0" smtClean="0"/>
              <a:t>Title format (max. 2 lines), don’t edit here</a:t>
            </a:r>
          </a:p>
        </p:txBody>
      </p:sp>
    </p:spTree>
    <p:extLst>
      <p:ext uri="{BB962C8B-B14F-4D97-AF65-F5344CB8AC3E}">
        <p14:creationId xmlns:p14="http://schemas.microsoft.com/office/powerpoint/2010/main" val="526188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DD3181-55E4-49B8-977B-892783AA314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5557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313488" y="541338"/>
            <a:ext cx="2063750" cy="5265737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17475" y="541338"/>
            <a:ext cx="6043613" cy="5265737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43CEC4-0C71-4C5A-B376-6B2792CDF0B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045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D1B80B-7EA1-46B8-AA50-BB58C36F4B7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9665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73D822-B7E6-46F2-BE83-7B32286478A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1446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17475" y="1347788"/>
            <a:ext cx="2774950" cy="4459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044825" y="1347788"/>
            <a:ext cx="2774950" cy="4459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A8A3B1-97F7-4ABF-9C7D-11F5E434A65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8966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A21D7D-937D-420A-A732-DF77AE50AF0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0993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5E4C4A-5A3E-4681-BEB1-5323AFDE080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2011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E41272-EAAD-4E58-919A-2606D40C6BC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1674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DB7C83-4AD4-4C9D-8654-8435E3BD806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5182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3C76B8-902F-47FE-8624-42BCA196C02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5653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34" descr="Undulator_final_nurh#50DE97_rechts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117475"/>
            <a:ext cx="5778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0" name="Rectangle 1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42325" y="114300"/>
            <a:ext cx="576263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000" tIns="45720" rIns="54000" bIns="1800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buClrTx/>
              <a:buFontTx/>
              <a:buNone/>
              <a:defRPr sz="1000" b="1">
                <a:solidFill>
                  <a:schemeClr val="bg1"/>
                </a:solidFill>
                <a:ea typeface="Geneva" pitchFamily="1" charset="-128"/>
              </a:defRPr>
            </a:lvl1pPr>
          </a:lstStyle>
          <a:p>
            <a:pPr>
              <a:defRPr/>
            </a:pPr>
            <a:fld id="{7A8D2DC7-95A0-49F7-B333-905043573CE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1028" name="Picture 37" descr="Helmholtz_Logo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6600" y="6516688"/>
            <a:ext cx="584200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4" name="Line 120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ea typeface="ＭＳ Ｐゴシック" charset="0"/>
            </a:endParaRPr>
          </a:p>
        </p:txBody>
      </p:sp>
      <p:pic>
        <p:nvPicPr>
          <p:cNvPr id="1030" name="Picture 121" descr="DESY-Logo-cyan-RGB_Hintergrund weiss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888" y="6511925"/>
            <a:ext cx="252412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Rectangle 122"/>
          <p:cNvSpPr>
            <a:spLocks noChangeArrowheads="1"/>
          </p:cNvSpPr>
          <p:nvPr userDrawn="1"/>
        </p:nvSpPr>
        <p:spPr bwMode="auto">
          <a:xfrm>
            <a:off x="1093788" y="114300"/>
            <a:ext cx="7283450" cy="915988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ClrTx/>
              <a:buFontTx/>
              <a:buNone/>
            </a:pPr>
            <a:endParaRPr lang="en-GB" sz="2400"/>
          </a:p>
        </p:txBody>
      </p:sp>
      <p:sp>
        <p:nvSpPr>
          <p:cNvPr id="1033" name="Text Box 123"/>
          <p:cNvSpPr txBox="1">
            <a:spLocks noChangeArrowheads="1"/>
          </p:cNvSpPr>
          <p:nvPr userDrawn="1"/>
        </p:nvSpPr>
        <p:spPr bwMode="auto">
          <a:xfrm>
            <a:off x="1093788" y="114300"/>
            <a:ext cx="66294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25155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79200" tIns="0" rIns="46800" bIns="0" anchor="b"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buClrTx/>
              <a:buFontTx/>
              <a:buNone/>
              <a:defRPr/>
            </a:pPr>
            <a:r>
              <a:rPr lang="en-GB" sz="1000" dirty="0" smtClean="0">
                <a:solidFill>
                  <a:schemeClr val="bg1"/>
                </a:solidFill>
              </a:rPr>
              <a:t>TC</a:t>
            </a:r>
            <a:r>
              <a:rPr lang="en-GB" sz="1000" baseline="0" dirty="0" smtClean="0">
                <a:solidFill>
                  <a:schemeClr val="bg1"/>
                </a:solidFill>
              </a:rPr>
              <a:t> Issues and 3D CAD</a:t>
            </a:r>
            <a:endParaRPr lang="en-GB" sz="1000" dirty="0" smtClean="0">
              <a:solidFill>
                <a:schemeClr val="bg1"/>
              </a:solidFill>
            </a:endParaRPr>
          </a:p>
        </p:txBody>
      </p:sp>
      <p:pic>
        <p:nvPicPr>
          <p:cNvPr id="2" name="Picture 127" descr="logo-XFEL_rgb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Rectangle 130"/>
          <p:cNvSpPr>
            <a:spLocks noGrp="1" noChangeArrowheads="1"/>
          </p:cNvSpPr>
          <p:nvPr>
            <p:ph type="title"/>
          </p:nvPr>
        </p:nvSpPr>
        <p:spPr bwMode="auto">
          <a:xfrm>
            <a:off x="1093788" y="541338"/>
            <a:ext cx="7283450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Slide title: Don’t edit here!</a:t>
            </a:r>
          </a:p>
        </p:txBody>
      </p:sp>
      <p:sp>
        <p:nvSpPr>
          <p:cNvPr id="1035" name="Rectangle 132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117475" y="1347788"/>
            <a:ext cx="5702300" cy="445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7000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text format – don’t edit!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36" name="Textfeld 2"/>
          <p:cNvSpPr txBox="1">
            <a:spLocks noChangeArrowheads="1"/>
          </p:cNvSpPr>
          <p:nvPr userDrawn="1"/>
        </p:nvSpPr>
        <p:spPr bwMode="auto">
          <a:xfrm>
            <a:off x="117475" y="6477000"/>
            <a:ext cx="57007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eaLnBrk="1" hangingPunct="1">
              <a:buFont typeface="Wingdings" pitchFamily="2" charset="2"/>
              <a:buNone/>
              <a:defRPr/>
            </a:pPr>
            <a:r>
              <a:rPr lang="de-DE" dirty="0" smtClean="0"/>
              <a:t>Hamburg, 8. April 2014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de-DE" dirty="0" smtClean="0"/>
              <a:t>Markus Hüning, TC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298450" indent="-2984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n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558800" indent="-2587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2"/>
          </a:solidFill>
          <a:latin typeface="+mn-lt"/>
          <a:ea typeface="+mn-ea"/>
          <a:cs typeface="+mn-cs"/>
        </a:defRPr>
      </a:lvl2pPr>
      <a:lvl3pPr marL="817563" indent="-2571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"/>
        <a:defRPr sz="2400">
          <a:solidFill>
            <a:schemeClr val="tx2"/>
          </a:solidFill>
          <a:latin typeface="+mn-lt"/>
          <a:ea typeface="+mn-ea"/>
          <a:cs typeface="+mn-cs"/>
        </a:defRPr>
      </a:lvl3pPr>
      <a:lvl4pPr marL="1077913" indent="-258763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rgbClr val="100F2E"/>
          </a:solidFill>
          <a:latin typeface="+mn-lt"/>
          <a:ea typeface="+mn-ea"/>
          <a:cs typeface="+mn-cs"/>
        </a:defRPr>
      </a:lvl4pPr>
      <a:lvl5pPr marL="1312863" indent="-223838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  <a:cs typeface="+mn-cs"/>
        </a:defRPr>
      </a:lvl5pPr>
      <a:lvl6pPr marL="17700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  <a:cs typeface="+mn-cs"/>
        </a:defRPr>
      </a:lvl6pPr>
      <a:lvl7pPr marL="22272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  <a:cs typeface="+mn-cs"/>
        </a:defRPr>
      </a:lvl7pPr>
      <a:lvl8pPr marL="26844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  <a:cs typeface="+mn-cs"/>
        </a:defRPr>
      </a:lvl8pPr>
      <a:lvl9pPr marL="31416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30275" y="3298825"/>
            <a:ext cx="7283450" cy="1814513"/>
          </a:xfrm>
        </p:spPr>
        <p:txBody>
          <a:bodyPr/>
          <a:lstStyle/>
          <a:p>
            <a:pPr eaLnBrk="1" hangingPunct="1"/>
            <a:r>
              <a:rPr lang="en-GB" dirty="0" smtClean="0"/>
              <a:t>Markus Hüning</a:t>
            </a:r>
          </a:p>
          <a:p>
            <a:pPr eaLnBrk="1" hangingPunct="1"/>
            <a:r>
              <a:rPr lang="en-GB" dirty="0" smtClean="0"/>
              <a:t>3</a:t>
            </a:r>
            <a:r>
              <a:rPr lang="en-GB" baseline="30000" dirty="0" smtClean="0"/>
              <a:t>rd</a:t>
            </a:r>
            <a:r>
              <a:rPr lang="en-GB" dirty="0" smtClean="0"/>
              <a:t> XFEL Collaboration Meeting</a:t>
            </a:r>
          </a:p>
        </p:txBody>
      </p:sp>
      <p:sp>
        <p:nvSpPr>
          <p:cNvPr id="3075" name="Rectangle 18"/>
          <p:cNvSpPr>
            <a:spLocks noGrp="1" noChangeArrowheads="1"/>
          </p:cNvSpPr>
          <p:nvPr>
            <p:ph type="ctrTitle"/>
          </p:nvPr>
        </p:nvSpPr>
        <p:spPr>
          <a:xfrm>
            <a:off x="939800" y="1319213"/>
            <a:ext cx="7251700" cy="1844675"/>
          </a:xfrm>
        </p:spPr>
        <p:txBody>
          <a:bodyPr/>
          <a:lstStyle/>
          <a:p>
            <a:pPr eaLnBrk="1" hangingPunct="1"/>
            <a:r>
              <a:rPr lang="en-GB" dirty="0" smtClean="0"/>
              <a:t>Main </a:t>
            </a:r>
            <a:r>
              <a:rPr lang="en-GB" smtClean="0"/>
              <a:t>Linac Installation</a:t>
            </a:r>
            <a:endParaRPr lang="en-GB" dirty="0" smtClean="0"/>
          </a:p>
        </p:txBody>
      </p:sp>
      <p:pic>
        <p:nvPicPr>
          <p:cNvPr id="3076" name="Picture 19" descr="DESY-Logo-cyan-RGB_Hintergrund wei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5348288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20" descr="Helmholtz_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650" y="5373688"/>
            <a:ext cx="2201863" cy="89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</a:t>
            </a:r>
            <a:r>
              <a:rPr lang="en-GB" dirty="0" smtClean="0"/>
              <a:t>Sequence of Components</a:t>
            </a:r>
            <a:endParaRPr lang="en-GB" dirty="0"/>
          </a:p>
        </p:txBody>
      </p:sp>
      <p:grpSp>
        <p:nvGrpSpPr>
          <p:cNvPr id="12" name="Group 21"/>
          <p:cNvGrpSpPr/>
          <p:nvPr/>
        </p:nvGrpSpPr>
        <p:grpSpPr>
          <a:xfrm>
            <a:off x="700789" y="5157976"/>
            <a:ext cx="4070407" cy="772675"/>
            <a:chOff x="4283968" y="5229192"/>
            <a:chExt cx="2232248" cy="292835"/>
          </a:xfrm>
        </p:grpSpPr>
        <p:grpSp>
          <p:nvGrpSpPr>
            <p:cNvPr id="14" name="Group 14"/>
            <p:cNvGrpSpPr/>
            <p:nvPr/>
          </p:nvGrpSpPr>
          <p:grpSpPr>
            <a:xfrm>
              <a:off x="4283968" y="5233987"/>
              <a:ext cx="867148" cy="288040"/>
              <a:chOff x="4283968" y="5233987"/>
              <a:chExt cx="867148" cy="288040"/>
            </a:xfrm>
          </p:grpSpPr>
          <p:sp>
            <p:nvSpPr>
              <p:cNvPr id="40" name="Rectangle 94"/>
              <p:cNvSpPr>
                <a:spLocks noChangeArrowheads="1"/>
              </p:cNvSpPr>
              <p:nvPr/>
            </p:nvSpPr>
            <p:spPr bwMode="auto">
              <a:xfrm>
                <a:off x="4932362" y="5233987"/>
                <a:ext cx="215701" cy="287338"/>
              </a:xfrm>
              <a:prstGeom prst="rect">
                <a:avLst/>
              </a:prstGeom>
              <a:solidFill>
                <a:srgbClr val="FD930A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ct val="0"/>
                  </a:spcBef>
                  <a:spcAft>
                    <a:spcPts val="0"/>
                  </a:spcAft>
                  <a:buClrTx/>
                  <a:buFontTx/>
                  <a:buNone/>
                </a:pPr>
                <a:endParaRPr lang="en-US" sz="1800">
                  <a:solidFill>
                    <a:srgbClr val="FF3300"/>
                  </a:solidFill>
                  <a:latin typeface="Calibri"/>
                </a:endParaRPr>
              </a:p>
            </p:txBody>
          </p:sp>
          <p:sp>
            <p:nvSpPr>
              <p:cNvPr id="41" name="Rectangle 95"/>
              <p:cNvSpPr>
                <a:spLocks noChangeArrowheads="1"/>
              </p:cNvSpPr>
              <p:nvPr/>
            </p:nvSpPr>
            <p:spPr bwMode="auto">
              <a:xfrm>
                <a:off x="4491831" y="5233987"/>
                <a:ext cx="431800" cy="2873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FFC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Tx/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2" name="Rectangle 97"/>
              <p:cNvSpPr>
                <a:spLocks noChangeArrowheads="1"/>
              </p:cNvSpPr>
              <p:nvPr/>
            </p:nvSpPr>
            <p:spPr bwMode="auto">
              <a:xfrm>
                <a:off x="4283968" y="5234689"/>
                <a:ext cx="199926" cy="287338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Tx/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3" name="Rectangle 117"/>
              <p:cNvSpPr>
                <a:spLocks noChangeArrowheads="1"/>
              </p:cNvSpPr>
              <p:nvPr/>
            </p:nvSpPr>
            <p:spPr bwMode="auto">
              <a:xfrm>
                <a:off x="4532312" y="5265966"/>
                <a:ext cx="379413" cy="933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pPr fontAlgn="auto">
                  <a:spcBef>
                    <a:spcPct val="0"/>
                  </a:spcBef>
                  <a:spcAft>
                    <a:spcPts val="0"/>
                  </a:spcAft>
                  <a:buClrTx/>
                  <a:buFontTx/>
                  <a:buNone/>
                </a:pPr>
                <a:r>
                  <a:rPr lang="en-GB" sz="1600" b="1" dirty="0">
                    <a:solidFill>
                      <a:srgbClr val="000000"/>
                    </a:solidFill>
                    <a:latin typeface="Calibri"/>
                  </a:rPr>
                  <a:t>CMS</a:t>
                </a:r>
                <a:endParaRPr lang="en-GB" sz="1600" b="1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4" name="Rectangle 117"/>
              <p:cNvSpPr>
                <a:spLocks noChangeArrowheads="1"/>
              </p:cNvSpPr>
              <p:nvPr/>
            </p:nvSpPr>
            <p:spPr bwMode="auto">
              <a:xfrm>
                <a:off x="4283968" y="5273337"/>
                <a:ext cx="219076" cy="933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pPr fontAlgn="auto">
                  <a:spcBef>
                    <a:spcPct val="0"/>
                  </a:spcBef>
                  <a:spcAft>
                    <a:spcPts val="0"/>
                  </a:spcAft>
                  <a:buClrTx/>
                  <a:buFontTx/>
                  <a:buNone/>
                </a:pPr>
                <a:r>
                  <a:rPr lang="en-GB" sz="1600" b="1" dirty="0" smtClean="0">
                    <a:solidFill>
                      <a:srgbClr val="000000"/>
                    </a:solidFill>
                    <a:latin typeface="Calibri"/>
                  </a:rPr>
                  <a:t>FC1</a:t>
                </a:r>
                <a:endParaRPr lang="en-GB" sz="1600" b="1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5" name="Rectangle 117"/>
              <p:cNvSpPr>
                <a:spLocks noChangeArrowheads="1"/>
              </p:cNvSpPr>
              <p:nvPr/>
            </p:nvSpPr>
            <p:spPr bwMode="auto">
              <a:xfrm>
                <a:off x="4932040" y="5275263"/>
                <a:ext cx="219076" cy="933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pPr fontAlgn="auto">
                  <a:spcBef>
                    <a:spcPct val="0"/>
                  </a:spcBef>
                  <a:spcAft>
                    <a:spcPts val="0"/>
                  </a:spcAft>
                  <a:buClrTx/>
                  <a:buFontTx/>
                  <a:buNone/>
                </a:pPr>
                <a:r>
                  <a:rPr lang="en-GB" sz="1600" b="1" dirty="0" smtClean="0">
                    <a:solidFill>
                      <a:srgbClr val="000000"/>
                    </a:solidFill>
                    <a:latin typeface="Calibri"/>
                  </a:rPr>
                  <a:t>EC1</a:t>
                </a:r>
                <a:endParaRPr lang="en-GB" sz="1600" b="1" dirty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5292080" y="5229192"/>
              <a:ext cx="867148" cy="288040"/>
              <a:chOff x="5292080" y="5232537"/>
              <a:chExt cx="867148" cy="288040"/>
            </a:xfrm>
          </p:grpSpPr>
          <p:sp>
            <p:nvSpPr>
              <p:cNvPr id="34" name="Rectangle 94"/>
              <p:cNvSpPr>
                <a:spLocks noChangeArrowheads="1"/>
              </p:cNvSpPr>
              <p:nvPr/>
            </p:nvSpPr>
            <p:spPr bwMode="auto">
              <a:xfrm>
                <a:off x="5940474" y="5232537"/>
                <a:ext cx="215701" cy="287338"/>
              </a:xfrm>
              <a:prstGeom prst="rect">
                <a:avLst/>
              </a:prstGeom>
              <a:solidFill>
                <a:srgbClr val="FD930A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ct val="0"/>
                  </a:spcBef>
                  <a:spcAft>
                    <a:spcPts val="0"/>
                  </a:spcAft>
                  <a:buClrTx/>
                  <a:buFontTx/>
                  <a:buNone/>
                </a:pPr>
                <a:endParaRPr lang="en-US" sz="1800">
                  <a:solidFill>
                    <a:srgbClr val="FF3300"/>
                  </a:solidFill>
                  <a:latin typeface="Calibri"/>
                </a:endParaRPr>
              </a:p>
            </p:txBody>
          </p:sp>
          <p:sp>
            <p:nvSpPr>
              <p:cNvPr id="35" name="Rectangle 95"/>
              <p:cNvSpPr>
                <a:spLocks noChangeArrowheads="1"/>
              </p:cNvSpPr>
              <p:nvPr/>
            </p:nvSpPr>
            <p:spPr bwMode="auto">
              <a:xfrm>
                <a:off x="5499943" y="5232537"/>
                <a:ext cx="431800" cy="2873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Tx/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6" name="Rectangle 97"/>
              <p:cNvSpPr>
                <a:spLocks noChangeArrowheads="1"/>
              </p:cNvSpPr>
              <p:nvPr/>
            </p:nvSpPr>
            <p:spPr bwMode="auto">
              <a:xfrm>
                <a:off x="5292080" y="5233239"/>
                <a:ext cx="199926" cy="287338"/>
              </a:xfrm>
              <a:prstGeom prst="rect">
                <a:avLst/>
              </a:prstGeom>
              <a:solidFill>
                <a:srgbClr val="FD930A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Tx/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7" name="Rectangle 117"/>
              <p:cNvSpPr>
                <a:spLocks noChangeArrowheads="1"/>
              </p:cNvSpPr>
              <p:nvPr/>
            </p:nvSpPr>
            <p:spPr bwMode="auto">
              <a:xfrm>
                <a:off x="5540424" y="5264516"/>
                <a:ext cx="379413" cy="933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pPr fontAlgn="auto">
                  <a:spcBef>
                    <a:spcPct val="0"/>
                  </a:spcBef>
                  <a:spcAft>
                    <a:spcPts val="0"/>
                  </a:spcAft>
                  <a:buClrTx/>
                  <a:buFontTx/>
                  <a:buNone/>
                </a:pPr>
                <a:r>
                  <a:rPr lang="en-GB" sz="1600" b="1" dirty="0">
                    <a:solidFill>
                      <a:srgbClr val="000000"/>
                    </a:solidFill>
                    <a:latin typeface="Calibri"/>
                  </a:rPr>
                  <a:t>CMS</a:t>
                </a:r>
                <a:endParaRPr lang="en-GB" sz="1600" b="1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8" name="Rectangle 117"/>
              <p:cNvSpPr>
                <a:spLocks noChangeArrowheads="1"/>
              </p:cNvSpPr>
              <p:nvPr/>
            </p:nvSpPr>
            <p:spPr bwMode="auto">
              <a:xfrm>
                <a:off x="5292080" y="5271887"/>
                <a:ext cx="219076" cy="933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pPr fontAlgn="auto">
                  <a:spcBef>
                    <a:spcPct val="0"/>
                  </a:spcBef>
                  <a:spcAft>
                    <a:spcPts val="0"/>
                  </a:spcAft>
                  <a:buClrTx/>
                  <a:buFontTx/>
                  <a:buNone/>
                </a:pPr>
                <a:r>
                  <a:rPr lang="en-GB" sz="1600" b="1" dirty="0" smtClean="0">
                    <a:solidFill>
                      <a:srgbClr val="000000"/>
                    </a:solidFill>
                    <a:latin typeface="Calibri"/>
                  </a:rPr>
                  <a:t>FC2</a:t>
                </a:r>
                <a:endParaRPr lang="en-GB" sz="1600" b="1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9" name="Rectangle 117"/>
              <p:cNvSpPr>
                <a:spLocks noChangeArrowheads="1"/>
              </p:cNvSpPr>
              <p:nvPr/>
            </p:nvSpPr>
            <p:spPr bwMode="auto">
              <a:xfrm>
                <a:off x="5940152" y="5273813"/>
                <a:ext cx="219076" cy="933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pPr fontAlgn="auto">
                  <a:spcBef>
                    <a:spcPct val="0"/>
                  </a:spcBef>
                  <a:spcAft>
                    <a:spcPts val="0"/>
                  </a:spcAft>
                  <a:buClrTx/>
                  <a:buFontTx/>
                  <a:buNone/>
                </a:pPr>
                <a:r>
                  <a:rPr lang="en-GB" sz="1600" b="1" dirty="0" smtClean="0">
                    <a:solidFill>
                      <a:srgbClr val="000000"/>
                    </a:solidFill>
                    <a:latin typeface="Calibri"/>
                  </a:rPr>
                  <a:t>EC2</a:t>
                </a:r>
                <a:endParaRPr lang="en-GB" sz="1600" b="1" dirty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26" name="Rectangle 117"/>
            <p:cNvSpPr>
              <a:spLocks noChangeArrowheads="1"/>
            </p:cNvSpPr>
            <p:nvPr/>
          </p:nvSpPr>
          <p:spPr bwMode="auto">
            <a:xfrm>
              <a:off x="6297140" y="5268542"/>
              <a:ext cx="219076" cy="93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fontAlgn="auto">
                <a:spcBef>
                  <a:spcPct val="0"/>
                </a:spcBef>
                <a:spcAft>
                  <a:spcPts val="0"/>
                </a:spcAft>
                <a:buClrTx/>
                <a:buFontTx/>
                <a:buNone/>
              </a:pPr>
              <a:endParaRPr lang="en-GB" sz="1600" b="1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3" name="Textfeld 2"/>
          <p:cNvSpPr txBox="1"/>
          <p:nvPr/>
        </p:nvSpPr>
        <p:spPr>
          <a:xfrm>
            <a:off x="1054517" y="2006221"/>
            <a:ext cx="4448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de-DE" sz="2400" b="1" dirty="0" err="1" smtClean="0">
                <a:solidFill>
                  <a:schemeClr val="accent3"/>
                </a:solidFill>
              </a:rPr>
              <a:t>July</a:t>
            </a:r>
            <a:r>
              <a:rPr lang="de-DE" sz="2400" b="1" dirty="0" smtClean="0">
                <a:solidFill>
                  <a:schemeClr val="accent3"/>
                </a:solidFill>
              </a:rPr>
              <a:t> 2014</a:t>
            </a:r>
            <a:endParaRPr lang="en-US" sz="2400" b="1" dirty="0" smtClean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59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</a:t>
            </a:r>
            <a:r>
              <a:rPr lang="en-GB" dirty="0" smtClean="0"/>
              <a:t>List of Components</a:t>
            </a:r>
            <a:endParaRPr lang="en-GB" dirty="0"/>
          </a:p>
        </p:txBody>
      </p:sp>
      <p:grpSp>
        <p:nvGrpSpPr>
          <p:cNvPr id="12" name="Group 21"/>
          <p:cNvGrpSpPr/>
          <p:nvPr/>
        </p:nvGrpSpPr>
        <p:grpSpPr>
          <a:xfrm>
            <a:off x="700789" y="5157976"/>
            <a:ext cx="5434644" cy="772675"/>
            <a:chOff x="4283968" y="5229192"/>
            <a:chExt cx="2980408" cy="292835"/>
          </a:xfrm>
        </p:grpSpPr>
        <p:grpSp>
          <p:nvGrpSpPr>
            <p:cNvPr id="14" name="Group 14"/>
            <p:cNvGrpSpPr/>
            <p:nvPr/>
          </p:nvGrpSpPr>
          <p:grpSpPr>
            <a:xfrm>
              <a:off x="4283968" y="5233987"/>
              <a:ext cx="867148" cy="288040"/>
              <a:chOff x="4283968" y="5233987"/>
              <a:chExt cx="867148" cy="288040"/>
            </a:xfrm>
          </p:grpSpPr>
          <p:sp>
            <p:nvSpPr>
              <p:cNvPr id="40" name="Rectangle 94"/>
              <p:cNvSpPr>
                <a:spLocks noChangeArrowheads="1"/>
              </p:cNvSpPr>
              <p:nvPr/>
            </p:nvSpPr>
            <p:spPr bwMode="auto">
              <a:xfrm>
                <a:off x="4932362" y="5233987"/>
                <a:ext cx="215701" cy="287338"/>
              </a:xfrm>
              <a:prstGeom prst="rect">
                <a:avLst/>
              </a:prstGeom>
              <a:solidFill>
                <a:srgbClr val="FD930A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ct val="0"/>
                  </a:spcBef>
                  <a:spcAft>
                    <a:spcPts val="0"/>
                  </a:spcAft>
                  <a:buClrTx/>
                  <a:buFontTx/>
                  <a:buNone/>
                </a:pPr>
                <a:endParaRPr lang="en-US" sz="1800">
                  <a:solidFill>
                    <a:srgbClr val="FF3300"/>
                  </a:solidFill>
                  <a:latin typeface="Calibri"/>
                </a:endParaRPr>
              </a:p>
            </p:txBody>
          </p:sp>
          <p:sp>
            <p:nvSpPr>
              <p:cNvPr id="41" name="Rectangle 95"/>
              <p:cNvSpPr>
                <a:spLocks noChangeArrowheads="1"/>
              </p:cNvSpPr>
              <p:nvPr/>
            </p:nvSpPr>
            <p:spPr bwMode="auto">
              <a:xfrm>
                <a:off x="4491831" y="5233987"/>
                <a:ext cx="431800" cy="2873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FFC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Tx/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2" name="Rectangle 97"/>
              <p:cNvSpPr>
                <a:spLocks noChangeArrowheads="1"/>
              </p:cNvSpPr>
              <p:nvPr/>
            </p:nvSpPr>
            <p:spPr bwMode="auto">
              <a:xfrm>
                <a:off x="4283968" y="5234689"/>
                <a:ext cx="199926" cy="287338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Tx/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3" name="Rectangle 117"/>
              <p:cNvSpPr>
                <a:spLocks noChangeArrowheads="1"/>
              </p:cNvSpPr>
              <p:nvPr/>
            </p:nvSpPr>
            <p:spPr bwMode="auto">
              <a:xfrm>
                <a:off x="4532312" y="5265966"/>
                <a:ext cx="379413" cy="933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pPr fontAlgn="auto">
                  <a:spcBef>
                    <a:spcPct val="0"/>
                  </a:spcBef>
                  <a:spcAft>
                    <a:spcPts val="0"/>
                  </a:spcAft>
                  <a:buClrTx/>
                  <a:buFontTx/>
                  <a:buNone/>
                </a:pPr>
                <a:r>
                  <a:rPr lang="en-GB" sz="1600" b="1" dirty="0">
                    <a:solidFill>
                      <a:srgbClr val="000000"/>
                    </a:solidFill>
                    <a:latin typeface="Calibri"/>
                  </a:rPr>
                  <a:t>CMS</a:t>
                </a:r>
                <a:endParaRPr lang="en-GB" sz="1600" b="1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4" name="Rectangle 117"/>
              <p:cNvSpPr>
                <a:spLocks noChangeArrowheads="1"/>
              </p:cNvSpPr>
              <p:nvPr/>
            </p:nvSpPr>
            <p:spPr bwMode="auto">
              <a:xfrm>
                <a:off x="4283968" y="5273337"/>
                <a:ext cx="219076" cy="933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pPr fontAlgn="auto">
                  <a:spcBef>
                    <a:spcPct val="0"/>
                  </a:spcBef>
                  <a:spcAft>
                    <a:spcPts val="0"/>
                  </a:spcAft>
                  <a:buClrTx/>
                  <a:buFontTx/>
                  <a:buNone/>
                </a:pPr>
                <a:r>
                  <a:rPr lang="en-GB" sz="1600" b="1" dirty="0" smtClean="0">
                    <a:solidFill>
                      <a:srgbClr val="000000"/>
                    </a:solidFill>
                    <a:latin typeface="Calibri"/>
                  </a:rPr>
                  <a:t>FC1</a:t>
                </a:r>
                <a:endParaRPr lang="en-GB" sz="1600" b="1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5" name="Rectangle 117"/>
              <p:cNvSpPr>
                <a:spLocks noChangeArrowheads="1"/>
              </p:cNvSpPr>
              <p:nvPr/>
            </p:nvSpPr>
            <p:spPr bwMode="auto">
              <a:xfrm>
                <a:off x="4932040" y="5275263"/>
                <a:ext cx="219076" cy="933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pPr fontAlgn="auto">
                  <a:spcBef>
                    <a:spcPct val="0"/>
                  </a:spcBef>
                  <a:spcAft>
                    <a:spcPts val="0"/>
                  </a:spcAft>
                  <a:buClrTx/>
                  <a:buFontTx/>
                  <a:buNone/>
                </a:pPr>
                <a:r>
                  <a:rPr lang="en-GB" sz="1600" b="1" dirty="0" smtClean="0">
                    <a:solidFill>
                      <a:srgbClr val="000000"/>
                    </a:solidFill>
                    <a:latin typeface="Calibri"/>
                  </a:rPr>
                  <a:t>EC1</a:t>
                </a:r>
                <a:endParaRPr lang="en-GB" sz="1600" b="1" dirty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5292080" y="5229192"/>
              <a:ext cx="867148" cy="288040"/>
              <a:chOff x="5292080" y="5232537"/>
              <a:chExt cx="867148" cy="288040"/>
            </a:xfrm>
          </p:grpSpPr>
          <p:sp>
            <p:nvSpPr>
              <p:cNvPr id="34" name="Rectangle 94"/>
              <p:cNvSpPr>
                <a:spLocks noChangeArrowheads="1"/>
              </p:cNvSpPr>
              <p:nvPr/>
            </p:nvSpPr>
            <p:spPr bwMode="auto">
              <a:xfrm>
                <a:off x="5940474" y="5232537"/>
                <a:ext cx="215701" cy="287338"/>
              </a:xfrm>
              <a:prstGeom prst="rect">
                <a:avLst/>
              </a:prstGeom>
              <a:solidFill>
                <a:srgbClr val="FD930A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ct val="0"/>
                  </a:spcBef>
                  <a:spcAft>
                    <a:spcPts val="0"/>
                  </a:spcAft>
                  <a:buClrTx/>
                  <a:buFontTx/>
                  <a:buNone/>
                </a:pPr>
                <a:endParaRPr lang="en-US" sz="1800">
                  <a:solidFill>
                    <a:srgbClr val="FF3300"/>
                  </a:solidFill>
                  <a:latin typeface="Calibri"/>
                </a:endParaRPr>
              </a:p>
            </p:txBody>
          </p:sp>
          <p:sp>
            <p:nvSpPr>
              <p:cNvPr id="35" name="Rectangle 95"/>
              <p:cNvSpPr>
                <a:spLocks noChangeArrowheads="1"/>
              </p:cNvSpPr>
              <p:nvPr/>
            </p:nvSpPr>
            <p:spPr bwMode="auto">
              <a:xfrm>
                <a:off x="5499943" y="5232537"/>
                <a:ext cx="431800" cy="2873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Tx/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6" name="Rectangle 97"/>
              <p:cNvSpPr>
                <a:spLocks noChangeArrowheads="1"/>
              </p:cNvSpPr>
              <p:nvPr/>
            </p:nvSpPr>
            <p:spPr bwMode="auto">
              <a:xfrm>
                <a:off x="5292080" y="5233239"/>
                <a:ext cx="199926" cy="287338"/>
              </a:xfrm>
              <a:prstGeom prst="rect">
                <a:avLst/>
              </a:prstGeom>
              <a:solidFill>
                <a:srgbClr val="FD930A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Tx/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7" name="Rectangle 117"/>
              <p:cNvSpPr>
                <a:spLocks noChangeArrowheads="1"/>
              </p:cNvSpPr>
              <p:nvPr/>
            </p:nvSpPr>
            <p:spPr bwMode="auto">
              <a:xfrm>
                <a:off x="5540424" y="5264516"/>
                <a:ext cx="379413" cy="933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pPr fontAlgn="auto">
                  <a:spcBef>
                    <a:spcPct val="0"/>
                  </a:spcBef>
                  <a:spcAft>
                    <a:spcPts val="0"/>
                  </a:spcAft>
                  <a:buClrTx/>
                  <a:buFontTx/>
                  <a:buNone/>
                </a:pPr>
                <a:r>
                  <a:rPr lang="en-GB" sz="1600" b="1" dirty="0">
                    <a:solidFill>
                      <a:srgbClr val="000000"/>
                    </a:solidFill>
                    <a:latin typeface="Calibri"/>
                  </a:rPr>
                  <a:t>CMS</a:t>
                </a:r>
                <a:endParaRPr lang="en-GB" sz="1600" b="1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8" name="Rectangle 117"/>
              <p:cNvSpPr>
                <a:spLocks noChangeArrowheads="1"/>
              </p:cNvSpPr>
              <p:nvPr/>
            </p:nvSpPr>
            <p:spPr bwMode="auto">
              <a:xfrm>
                <a:off x="5292080" y="5271887"/>
                <a:ext cx="219076" cy="933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pPr fontAlgn="auto">
                  <a:spcBef>
                    <a:spcPct val="0"/>
                  </a:spcBef>
                  <a:spcAft>
                    <a:spcPts val="0"/>
                  </a:spcAft>
                  <a:buClrTx/>
                  <a:buFontTx/>
                  <a:buNone/>
                </a:pPr>
                <a:r>
                  <a:rPr lang="en-GB" sz="1600" b="1" dirty="0" smtClean="0">
                    <a:solidFill>
                      <a:srgbClr val="000000"/>
                    </a:solidFill>
                    <a:latin typeface="Calibri"/>
                  </a:rPr>
                  <a:t>FC2</a:t>
                </a:r>
                <a:endParaRPr lang="en-GB" sz="1600" b="1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9" name="Rectangle 117"/>
              <p:cNvSpPr>
                <a:spLocks noChangeArrowheads="1"/>
              </p:cNvSpPr>
              <p:nvPr/>
            </p:nvSpPr>
            <p:spPr bwMode="auto">
              <a:xfrm>
                <a:off x="5940152" y="5273813"/>
                <a:ext cx="219076" cy="933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pPr fontAlgn="auto">
                  <a:spcBef>
                    <a:spcPct val="0"/>
                  </a:spcBef>
                  <a:spcAft>
                    <a:spcPts val="0"/>
                  </a:spcAft>
                  <a:buClrTx/>
                  <a:buFontTx/>
                  <a:buNone/>
                </a:pPr>
                <a:r>
                  <a:rPr lang="en-GB" sz="1600" b="1" dirty="0" smtClean="0">
                    <a:solidFill>
                      <a:srgbClr val="000000"/>
                    </a:solidFill>
                    <a:latin typeface="Calibri"/>
                  </a:rPr>
                  <a:t>EC2</a:t>
                </a:r>
                <a:endParaRPr lang="en-GB" sz="1600" b="1" dirty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19" name="Group 19"/>
            <p:cNvGrpSpPr/>
            <p:nvPr/>
          </p:nvGrpSpPr>
          <p:grpSpPr>
            <a:xfrm>
              <a:off x="6297140" y="5229192"/>
              <a:ext cx="967236" cy="288040"/>
              <a:chOff x="6297140" y="5234689"/>
              <a:chExt cx="967236" cy="288040"/>
            </a:xfrm>
          </p:grpSpPr>
          <p:sp>
            <p:nvSpPr>
              <p:cNvPr id="20" name="Rectangle 94"/>
              <p:cNvSpPr>
                <a:spLocks noChangeArrowheads="1"/>
              </p:cNvSpPr>
              <p:nvPr/>
            </p:nvSpPr>
            <p:spPr bwMode="auto">
              <a:xfrm>
                <a:off x="6945534" y="5234689"/>
                <a:ext cx="313110" cy="287338"/>
              </a:xfrm>
              <a:prstGeom prst="rect">
                <a:avLst/>
              </a:prstGeom>
              <a:solidFill>
                <a:srgbClr val="FD930A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ct val="0"/>
                  </a:spcBef>
                  <a:spcAft>
                    <a:spcPts val="0"/>
                  </a:spcAft>
                  <a:buClrTx/>
                  <a:buFontTx/>
                  <a:buNone/>
                </a:pPr>
                <a:endParaRPr lang="en-US" sz="1800">
                  <a:solidFill>
                    <a:srgbClr val="FF3300"/>
                  </a:solidFill>
                  <a:latin typeface="Calibri"/>
                </a:endParaRPr>
              </a:p>
            </p:txBody>
          </p:sp>
          <p:grpSp>
            <p:nvGrpSpPr>
              <p:cNvPr id="21" name="Group 16"/>
              <p:cNvGrpSpPr/>
              <p:nvPr/>
            </p:nvGrpSpPr>
            <p:grpSpPr>
              <a:xfrm>
                <a:off x="6297140" y="5234689"/>
                <a:ext cx="967236" cy="288040"/>
                <a:chOff x="6297140" y="5234689"/>
                <a:chExt cx="967236" cy="288040"/>
              </a:xfrm>
            </p:grpSpPr>
            <p:sp>
              <p:nvSpPr>
                <p:cNvPr id="23" name="Rectangle 95"/>
                <p:cNvSpPr>
                  <a:spLocks noChangeArrowheads="1"/>
                </p:cNvSpPr>
                <p:nvPr/>
              </p:nvSpPr>
              <p:spPr bwMode="auto">
                <a:xfrm>
                  <a:off x="6505003" y="5234689"/>
                  <a:ext cx="431800" cy="28733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buClrTx/>
                    <a:buFontTx/>
                    <a:buNone/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4" name="Rectangle 97"/>
                <p:cNvSpPr>
                  <a:spLocks noChangeArrowheads="1"/>
                </p:cNvSpPr>
                <p:nvPr/>
              </p:nvSpPr>
              <p:spPr bwMode="auto">
                <a:xfrm>
                  <a:off x="6297140" y="5235391"/>
                  <a:ext cx="199926" cy="287338"/>
                </a:xfrm>
                <a:prstGeom prst="rect">
                  <a:avLst/>
                </a:prstGeom>
                <a:solidFill>
                  <a:srgbClr val="FD930A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buClrTx/>
                    <a:buFontTx/>
                    <a:buNone/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5" name="Rectangle 117"/>
                <p:cNvSpPr>
                  <a:spLocks noChangeArrowheads="1"/>
                </p:cNvSpPr>
                <p:nvPr/>
              </p:nvSpPr>
              <p:spPr bwMode="auto">
                <a:xfrm>
                  <a:off x="6545484" y="5266668"/>
                  <a:ext cx="379413" cy="933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pPr fontAlgn="auto">
                    <a:spcBef>
                      <a:spcPct val="0"/>
                    </a:spcBef>
                    <a:spcAft>
                      <a:spcPts val="0"/>
                    </a:spcAft>
                    <a:buClrTx/>
                    <a:buFontTx/>
                    <a:buNone/>
                  </a:pPr>
                  <a:r>
                    <a:rPr lang="en-GB" sz="1600" b="1" dirty="0">
                      <a:solidFill>
                        <a:srgbClr val="000000"/>
                      </a:solidFill>
                      <a:latin typeface="Calibri"/>
                    </a:rPr>
                    <a:t>CMS</a:t>
                  </a:r>
                  <a:endParaRPr lang="en-GB" sz="1600" b="1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6" name="Rectangle 117"/>
                <p:cNvSpPr>
                  <a:spLocks noChangeArrowheads="1"/>
                </p:cNvSpPr>
                <p:nvPr/>
              </p:nvSpPr>
              <p:spPr bwMode="auto">
                <a:xfrm>
                  <a:off x="6297140" y="5274039"/>
                  <a:ext cx="219076" cy="933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pPr fontAlgn="auto">
                    <a:spcBef>
                      <a:spcPct val="0"/>
                    </a:spcBef>
                    <a:spcAft>
                      <a:spcPts val="0"/>
                    </a:spcAft>
                    <a:buClrTx/>
                    <a:buFontTx/>
                    <a:buNone/>
                  </a:pPr>
                  <a:r>
                    <a:rPr lang="en-GB" sz="1600" b="1" dirty="0" smtClean="0">
                      <a:solidFill>
                        <a:srgbClr val="000000"/>
                      </a:solidFill>
                      <a:latin typeface="Calibri"/>
                    </a:rPr>
                    <a:t>FC3</a:t>
                  </a:r>
                  <a:endParaRPr lang="en-GB" sz="1600" b="1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7" name="Rectangle 117"/>
                <p:cNvSpPr>
                  <a:spLocks noChangeArrowheads="1"/>
                </p:cNvSpPr>
                <p:nvPr/>
              </p:nvSpPr>
              <p:spPr bwMode="auto">
                <a:xfrm>
                  <a:off x="6945212" y="5275965"/>
                  <a:ext cx="319164" cy="933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pPr fontAlgn="auto">
                    <a:spcBef>
                      <a:spcPct val="0"/>
                    </a:spcBef>
                    <a:spcAft>
                      <a:spcPts val="0"/>
                    </a:spcAft>
                    <a:buClrTx/>
                    <a:buFontTx/>
                    <a:buNone/>
                  </a:pPr>
                  <a:r>
                    <a:rPr lang="en-GB" sz="1600" b="1" dirty="0" smtClean="0">
                      <a:solidFill>
                        <a:srgbClr val="000000"/>
                      </a:solidFill>
                      <a:latin typeface="Calibri"/>
                    </a:rPr>
                    <a:t>SCB1</a:t>
                  </a:r>
                  <a:endParaRPr lang="en-GB" sz="1600" b="1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</p:grpSp>
      </p:grpSp>
      <p:sp>
        <p:nvSpPr>
          <p:cNvPr id="61" name="Textfeld 60"/>
          <p:cNvSpPr txBox="1"/>
          <p:nvPr/>
        </p:nvSpPr>
        <p:spPr>
          <a:xfrm>
            <a:off x="1054517" y="2006221"/>
            <a:ext cx="4448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de-DE" sz="2400" b="1" dirty="0" err="1" smtClean="0">
                <a:solidFill>
                  <a:schemeClr val="accent3"/>
                </a:solidFill>
              </a:rPr>
              <a:t>October</a:t>
            </a:r>
            <a:r>
              <a:rPr lang="de-DE" sz="2400" b="1" dirty="0" smtClean="0">
                <a:solidFill>
                  <a:schemeClr val="accent3"/>
                </a:solidFill>
              </a:rPr>
              <a:t> 2014</a:t>
            </a:r>
            <a:endParaRPr lang="en-US" sz="2400" b="1" dirty="0" smtClean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844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</a:t>
            </a:r>
            <a:r>
              <a:rPr lang="en-GB" dirty="0" smtClean="0"/>
              <a:t>List of Components</a:t>
            </a:r>
            <a:endParaRPr lang="en-GB" dirty="0"/>
          </a:p>
        </p:txBody>
      </p:sp>
      <p:grpSp>
        <p:nvGrpSpPr>
          <p:cNvPr id="4" name="Group 25"/>
          <p:cNvGrpSpPr/>
          <p:nvPr/>
        </p:nvGrpSpPr>
        <p:grpSpPr>
          <a:xfrm>
            <a:off x="147979" y="1501252"/>
            <a:ext cx="8693624" cy="4749420"/>
            <a:chOff x="3980802" y="3861048"/>
            <a:chExt cx="4767662" cy="1799977"/>
          </a:xfrm>
        </p:grpSpPr>
        <p:sp>
          <p:nvSpPr>
            <p:cNvPr id="6" name="Line 67"/>
            <p:cNvSpPr>
              <a:spLocks noChangeShapeType="1"/>
            </p:cNvSpPr>
            <p:nvPr/>
          </p:nvSpPr>
          <p:spPr bwMode="auto">
            <a:xfrm flipH="1" flipV="1">
              <a:off x="3980802" y="3878674"/>
              <a:ext cx="131762" cy="0"/>
            </a:xfrm>
            <a:prstGeom prst="line">
              <a:avLst/>
            </a:prstGeom>
            <a:noFill/>
            <a:ln w="31750">
              <a:solidFill>
                <a:srgbClr val="FD930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9" name="Group 22"/>
            <p:cNvGrpSpPr/>
            <p:nvPr/>
          </p:nvGrpSpPr>
          <p:grpSpPr>
            <a:xfrm>
              <a:off x="4106862" y="3861048"/>
              <a:ext cx="4641602" cy="1799977"/>
              <a:chOff x="4106862" y="3861048"/>
              <a:chExt cx="4641602" cy="1799977"/>
            </a:xfrm>
          </p:grpSpPr>
          <p:sp>
            <p:nvSpPr>
              <p:cNvPr id="10" name="Line 115"/>
              <p:cNvSpPr>
                <a:spLocks noChangeShapeType="1"/>
              </p:cNvSpPr>
              <p:nvPr/>
            </p:nvSpPr>
            <p:spPr bwMode="auto">
              <a:xfrm flipH="1">
                <a:off x="7380312" y="5148263"/>
                <a:ext cx="121443" cy="51276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Tx/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" name="Line 116"/>
              <p:cNvSpPr>
                <a:spLocks noChangeShapeType="1"/>
              </p:cNvSpPr>
              <p:nvPr/>
            </p:nvSpPr>
            <p:spPr bwMode="auto">
              <a:xfrm flipH="1">
                <a:off x="7451750" y="5157787"/>
                <a:ext cx="122238" cy="50323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Tx/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grpSp>
            <p:nvGrpSpPr>
              <p:cNvPr id="12" name="Group 21"/>
              <p:cNvGrpSpPr/>
              <p:nvPr/>
            </p:nvGrpSpPr>
            <p:grpSpPr>
              <a:xfrm>
                <a:off x="4106862" y="3861048"/>
                <a:ext cx="4641602" cy="1678689"/>
                <a:chOff x="4106862" y="3843338"/>
                <a:chExt cx="4641602" cy="1678689"/>
              </a:xfrm>
            </p:grpSpPr>
            <p:grpSp>
              <p:nvGrpSpPr>
                <p:cNvPr id="13" name="Group 13"/>
                <p:cNvGrpSpPr/>
                <p:nvPr/>
              </p:nvGrpSpPr>
              <p:grpSpPr>
                <a:xfrm>
                  <a:off x="4106862" y="3843338"/>
                  <a:ext cx="600869" cy="1553704"/>
                  <a:chOff x="4106862" y="3843338"/>
                  <a:chExt cx="600869" cy="1553704"/>
                </a:xfrm>
              </p:grpSpPr>
              <p:sp>
                <p:nvSpPr>
                  <p:cNvPr id="57" name="Rectangle 56"/>
                  <p:cNvSpPr>
                    <a:spLocks noChangeArrowheads="1"/>
                  </p:cNvSpPr>
                  <p:nvPr/>
                </p:nvSpPr>
                <p:spPr bwMode="auto">
                  <a:xfrm>
                    <a:off x="4130852" y="3967070"/>
                    <a:ext cx="576879" cy="186630"/>
                  </a:xfrm>
                  <a:prstGeom prst="rect">
                    <a:avLst/>
                  </a:prstGeom>
                  <a:noFill/>
                  <a:ln w="9525">
                    <a:solidFill>
                      <a:srgbClr val="FD930A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square" lIns="0" tIns="0" rIns="0" bIns="0">
                    <a:spAutoFit/>
                  </a:bodyPr>
                  <a:lstStyle/>
                  <a:p>
                    <a:pPr algn="just" fontAlgn="auto"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FontTx/>
                      <a:buNone/>
                    </a:pPr>
                    <a:r>
                      <a:rPr lang="en-GB" sz="1600" b="1" dirty="0" smtClean="0">
                        <a:solidFill>
                          <a:srgbClr val="000000"/>
                        </a:solidFill>
                        <a:latin typeface="Calibri"/>
                      </a:rPr>
                      <a:t>XLTL1 vertical</a:t>
                    </a:r>
                    <a:endParaRPr lang="en-GB" sz="1600" b="1" dirty="0">
                      <a:solidFill>
                        <a:srgbClr val="000000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48" name="Line 67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106862" y="3843338"/>
                    <a:ext cx="5702" cy="1553704"/>
                  </a:xfrm>
                  <a:prstGeom prst="line">
                    <a:avLst/>
                  </a:prstGeom>
                  <a:noFill/>
                  <a:ln w="31750">
                    <a:solidFill>
                      <a:srgbClr val="FD930A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FontTx/>
                      <a:buNone/>
                    </a:pPr>
                    <a:endParaRPr lang="en-US" sz="180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</p:grpSp>
            <p:grpSp>
              <p:nvGrpSpPr>
                <p:cNvPr id="14" name="Group 14"/>
                <p:cNvGrpSpPr/>
                <p:nvPr/>
              </p:nvGrpSpPr>
              <p:grpSpPr>
                <a:xfrm>
                  <a:off x="4283968" y="5233987"/>
                  <a:ext cx="867148" cy="288040"/>
                  <a:chOff x="4283968" y="5233987"/>
                  <a:chExt cx="867148" cy="288040"/>
                </a:xfrm>
              </p:grpSpPr>
              <p:sp>
                <p:nvSpPr>
                  <p:cNvPr id="40" name="Rectangle 94"/>
                  <p:cNvSpPr>
                    <a:spLocks noChangeArrowheads="1"/>
                  </p:cNvSpPr>
                  <p:nvPr/>
                </p:nvSpPr>
                <p:spPr bwMode="auto">
                  <a:xfrm>
                    <a:off x="4932362" y="5233987"/>
                    <a:ext cx="215701" cy="287338"/>
                  </a:xfrm>
                  <a:prstGeom prst="rect">
                    <a:avLst/>
                  </a:prstGeom>
                  <a:solidFill>
                    <a:srgbClr val="FD930A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fontAlgn="auto"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FontTx/>
                      <a:buNone/>
                    </a:pPr>
                    <a:endParaRPr lang="en-US" sz="1800">
                      <a:solidFill>
                        <a:srgbClr val="FF3300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41" name="Rectangle 95"/>
                  <p:cNvSpPr>
                    <a:spLocks noChangeArrowheads="1"/>
                  </p:cNvSpPr>
                  <p:nvPr/>
                </p:nvSpPr>
                <p:spPr bwMode="auto">
                  <a:xfrm>
                    <a:off x="4491831" y="5233987"/>
                    <a:ext cx="431800" cy="287338"/>
                  </a:xfrm>
                  <a:prstGeom prst="rect">
                    <a:avLst/>
                  </a:prstGeom>
                  <a:solidFill>
                    <a:srgbClr val="FFFF00"/>
                  </a:solidFill>
                  <a:ln w="9525">
                    <a:solidFill>
                      <a:srgbClr val="FFC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FontTx/>
                      <a:buNone/>
                    </a:pPr>
                    <a:endParaRPr lang="en-US" sz="180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42" name="Rectangle 97"/>
                  <p:cNvSpPr>
                    <a:spLocks noChangeArrowheads="1"/>
                  </p:cNvSpPr>
                  <p:nvPr/>
                </p:nvSpPr>
                <p:spPr bwMode="auto">
                  <a:xfrm>
                    <a:off x="4283968" y="5234689"/>
                    <a:ext cx="199926" cy="287338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FontTx/>
                      <a:buNone/>
                    </a:pPr>
                    <a:endParaRPr lang="en-US" sz="180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43" name="Rectangle 117"/>
                  <p:cNvSpPr>
                    <a:spLocks noChangeArrowheads="1"/>
                  </p:cNvSpPr>
                  <p:nvPr/>
                </p:nvSpPr>
                <p:spPr bwMode="auto">
                  <a:xfrm>
                    <a:off x="4532312" y="5265966"/>
                    <a:ext cx="379413" cy="9331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 lIns="0" tIns="0" rIns="0" bIns="0">
                    <a:spAutoFit/>
                  </a:bodyPr>
                  <a:lstStyle/>
                  <a:p>
                    <a:pPr fontAlgn="auto"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FontTx/>
                      <a:buNone/>
                    </a:pPr>
                    <a:r>
                      <a:rPr lang="en-GB" sz="1600" b="1" dirty="0">
                        <a:solidFill>
                          <a:srgbClr val="000000"/>
                        </a:solidFill>
                        <a:latin typeface="Calibri"/>
                      </a:rPr>
                      <a:t>CMS</a:t>
                    </a:r>
                    <a:endParaRPr lang="en-GB" sz="1600" b="1" dirty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44" name="Rectangle 117"/>
                  <p:cNvSpPr>
                    <a:spLocks noChangeArrowheads="1"/>
                  </p:cNvSpPr>
                  <p:nvPr/>
                </p:nvSpPr>
                <p:spPr bwMode="auto">
                  <a:xfrm>
                    <a:off x="4283968" y="5273337"/>
                    <a:ext cx="219076" cy="9331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 lIns="0" tIns="0" rIns="0" bIns="0">
                    <a:spAutoFit/>
                  </a:bodyPr>
                  <a:lstStyle/>
                  <a:p>
                    <a:pPr fontAlgn="auto"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FontTx/>
                      <a:buNone/>
                    </a:pPr>
                    <a:r>
                      <a:rPr lang="en-GB" sz="1600" b="1" dirty="0" smtClean="0">
                        <a:solidFill>
                          <a:srgbClr val="000000"/>
                        </a:solidFill>
                        <a:latin typeface="Calibri"/>
                      </a:rPr>
                      <a:t>FC1</a:t>
                    </a:r>
                    <a:endParaRPr lang="en-GB" sz="1600" b="1" dirty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45" name="Rectangle 117"/>
                  <p:cNvSpPr>
                    <a:spLocks noChangeArrowheads="1"/>
                  </p:cNvSpPr>
                  <p:nvPr/>
                </p:nvSpPr>
                <p:spPr bwMode="auto">
                  <a:xfrm>
                    <a:off x="4932040" y="5275263"/>
                    <a:ext cx="219076" cy="9331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 lIns="0" tIns="0" rIns="0" bIns="0">
                    <a:spAutoFit/>
                  </a:bodyPr>
                  <a:lstStyle/>
                  <a:p>
                    <a:pPr fontAlgn="auto"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FontTx/>
                      <a:buNone/>
                    </a:pPr>
                    <a:r>
                      <a:rPr lang="en-GB" sz="1600" b="1" dirty="0" smtClean="0">
                        <a:solidFill>
                          <a:srgbClr val="000000"/>
                        </a:solidFill>
                        <a:latin typeface="Calibri"/>
                      </a:rPr>
                      <a:t>EC1</a:t>
                    </a:r>
                    <a:endParaRPr lang="en-GB" sz="1600" b="1" dirty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</p:grpSp>
            <p:grpSp>
              <p:nvGrpSpPr>
                <p:cNvPr id="15" name="Group 15"/>
                <p:cNvGrpSpPr/>
                <p:nvPr/>
              </p:nvGrpSpPr>
              <p:grpSpPr>
                <a:xfrm>
                  <a:off x="5292080" y="5229192"/>
                  <a:ext cx="867148" cy="288040"/>
                  <a:chOff x="5292080" y="5232537"/>
                  <a:chExt cx="867148" cy="288040"/>
                </a:xfrm>
              </p:grpSpPr>
              <p:sp>
                <p:nvSpPr>
                  <p:cNvPr id="34" name="Rectangle 94"/>
                  <p:cNvSpPr>
                    <a:spLocks noChangeArrowheads="1"/>
                  </p:cNvSpPr>
                  <p:nvPr/>
                </p:nvSpPr>
                <p:spPr bwMode="auto">
                  <a:xfrm>
                    <a:off x="5940474" y="5232537"/>
                    <a:ext cx="215701" cy="287338"/>
                  </a:xfrm>
                  <a:prstGeom prst="rect">
                    <a:avLst/>
                  </a:prstGeom>
                  <a:solidFill>
                    <a:srgbClr val="FD930A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fontAlgn="auto"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FontTx/>
                      <a:buNone/>
                    </a:pPr>
                    <a:endParaRPr lang="en-US" sz="1800">
                      <a:solidFill>
                        <a:srgbClr val="FF3300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35" name="Rectangle 95"/>
                  <p:cNvSpPr>
                    <a:spLocks noChangeArrowheads="1"/>
                  </p:cNvSpPr>
                  <p:nvPr/>
                </p:nvSpPr>
                <p:spPr bwMode="auto">
                  <a:xfrm>
                    <a:off x="5499943" y="5232537"/>
                    <a:ext cx="431800" cy="287338"/>
                  </a:xfrm>
                  <a:prstGeom prst="rect">
                    <a:avLst/>
                  </a:prstGeom>
                  <a:solidFill>
                    <a:srgbClr val="FFFF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FontTx/>
                      <a:buNone/>
                    </a:pPr>
                    <a:endParaRPr lang="en-US" sz="180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36" name="Rectangle 97"/>
                  <p:cNvSpPr>
                    <a:spLocks noChangeArrowheads="1"/>
                  </p:cNvSpPr>
                  <p:nvPr/>
                </p:nvSpPr>
                <p:spPr bwMode="auto">
                  <a:xfrm>
                    <a:off x="5292080" y="5233239"/>
                    <a:ext cx="199926" cy="287338"/>
                  </a:xfrm>
                  <a:prstGeom prst="rect">
                    <a:avLst/>
                  </a:prstGeom>
                  <a:solidFill>
                    <a:srgbClr val="FD930A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FontTx/>
                      <a:buNone/>
                    </a:pPr>
                    <a:endParaRPr lang="en-US" sz="180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37" name="Rectangle 117"/>
                  <p:cNvSpPr>
                    <a:spLocks noChangeArrowheads="1"/>
                  </p:cNvSpPr>
                  <p:nvPr/>
                </p:nvSpPr>
                <p:spPr bwMode="auto">
                  <a:xfrm>
                    <a:off x="5540424" y="5264516"/>
                    <a:ext cx="379413" cy="9331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 lIns="0" tIns="0" rIns="0" bIns="0">
                    <a:spAutoFit/>
                  </a:bodyPr>
                  <a:lstStyle/>
                  <a:p>
                    <a:pPr fontAlgn="auto"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FontTx/>
                      <a:buNone/>
                    </a:pPr>
                    <a:r>
                      <a:rPr lang="en-GB" sz="1600" b="1" dirty="0">
                        <a:solidFill>
                          <a:srgbClr val="000000"/>
                        </a:solidFill>
                        <a:latin typeface="Calibri"/>
                      </a:rPr>
                      <a:t>CMS</a:t>
                    </a:r>
                    <a:endParaRPr lang="en-GB" sz="1600" b="1" dirty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38" name="Rectangle 117"/>
                  <p:cNvSpPr>
                    <a:spLocks noChangeArrowheads="1"/>
                  </p:cNvSpPr>
                  <p:nvPr/>
                </p:nvSpPr>
                <p:spPr bwMode="auto">
                  <a:xfrm>
                    <a:off x="5292080" y="5271887"/>
                    <a:ext cx="219076" cy="9331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 lIns="0" tIns="0" rIns="0" bIns="0">
                    <a:spAutoFit/>
                  </a:bodyPr>
                  <a:lstStyle/>
                  <a:p>
                    <a:pPr fontAlgn="auto"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FontTx/>
                      <a:buNone/>
                    </a:pPr>
                    <a:r>
                      <a:rPr lang="en-GB" sz="1600" b="1" dirty="0" smtClean="0">
                        <a:solidFill>
                          <a:srgbClr val="000000"/>
                        </a:solidFill>
                        <a:latin typeface="Calibri"/>
                      </a:rPr>
                      <a:t>FC2</a:t>
                    </a:r>
                    <a:endParaRPr lang="en-GB" sz="1600" b="1" dirty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39" name="Rectangle 117"/>
                  <p:cNvSpPr>
                    <a:spLocks noChangeArrowheads="1"/>
                  </p:cNvSpPr>
                  <p:nvPr/>
                </p:nvSpPr>
                <p:spPr bwMode="auto">
                  <a:xfrm>
                    <a:off x="5940152" y="5273813"/>
                    <a:ext cx="219076" cy="9331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 lIns="0" tIns="0" rIns="0" bIns="0">
                    <a:spAutoFit/>
                  </a:bodyPr>
                  <a:lstStyle/>
                  <a:p>
                    <a:pPr fontAlgn="auto"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FontTx/>
                      <a:buNone/>
                    </a:pPr>
                    <a:r>
                      <a:rPr lang="en-GB" sz="1600" b="1" dirty="0" smtClean="0">
                        <a:solidFill>
                          <a:srgbClr val="000000"/>
                        </a:solidFill>
                        <a:latin typeface="Calibri"/>
                      </a:rPr>
                      <a:t>EC2</a:t>
                    </a:r>
                    <a:endParaRPr lang="en-GB" sz="1600" b="1" dirty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</p:grpSp>
            <p:grpSp>
              <p:nvGrpSpPr>
                <p:cNvPr id="16" name="Group 17"/>
                <p:cNvGrpSpPr/>
                <p:nvPr/>
              </p:nvGrpSpPr>
              <p:grpSpPr>
                <a:xfrm>
                  <a:off x="8429300" y="5229200"/>
                  <a:ext cx="319164" cy="287338"/>
                  <a:chOff x="8429300" y="5229200"/>
                  <a:chExt cx="319164" cy="287338"/>
                </a:xfrm>
              </p:grpSpPr>
              <p:sp>
                <p:nvSpPr>
                  <p:cNvPr id="28" name="Rectangle 94"/>
                  <p:cNvSpPr>
                    <a:spLocks noChangeArrowheads="1"/>
                  </p:cNvSpPr>
                  <p:nvPr/>
                </p:nvSpPr>
                <p:spPr bwMode="auto">
                  <a:xfrm>
                    <a:off x="8429622" y="5229200"/>
                    <a:ext cx="216333" cy="287338"/>
                  </a:xfrm>
                  <a:prstGeom prst="rect">
                    <a:avLst/>
                  </a:prstGeom>
                  <a:solidFill>
                    <a:srgbClr val="FD930A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fontAlgn="auto"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FontTx/>
                      <a:buNone/>
                    </a:pPr>
                    <a:endParaRPr lang="en-US" sz="1800">
                      <a:solidFill>
                        <a:srgbClr val="FF3300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33" name="Rectangle 117"/>
                  <p:cNvSpPr>
                    <a:spLocks noChangeArrowheads="1"/>
                  </p:cNvSpPr>
                  <p:nvPr/>
                </p:nvSpPr>
                <p:spPr bwMode="auto">
                  <a:xfrm>
                    <a:off x="8429300" y="5270476"/>
                    <a:ext cx="319164" cy="9331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 lIns="0" tIns="0" rIns="0" bIns="0">
                    <a:spAutoFit/>
                  </a:bodyPr>
                  <a:lstStyle/>
                  <a:p>
                    <a:pPr fontAlgn="auto"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FontTx/>
                      <a:buNone/>
                    </a:pPr>
                    <a:r>
                      <a:rPr lang="en-GB" sz="1600" b="1" dirty="0" smtClean="0">
                        <a:solidFill>
                          <a:srgbClr val="000000"/>
                        </a:solidFill>
                        <a:latin typeface="Calibri"/>
                      </a:rPr>
                      <a:t>EC3</a:t>
                    </a:r>
                    <a:endParaRPr lang="en-GB" sz="1600" b="1" dirty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</p:grpSp>
            <p:grpSp>
              <p:nvGrpSpPr>
                <p:cNvPr id="17" name="Group 20"/>
                <p:cNvGrpSpPr/>
                <p:nvPr/>
              </p:nvGrpSpPr>
              <p:grpSpPr>
                <a:xfrm>
                  <a:off x="6297140" y="5229192"/>
                  <a:ext cx="1385947" cy="288040"/>
                  <a:chOff x="6297140" y="5229192"/>
                  <a:chExt cx="1385947" cy="288040"/>
                </a:xfrm>
              </p:grpSpPr>
              <p:sp>
                <p:nvSpPr>
                  <p:cNvPr id="18" name="Line 124"/>
                  <p:cNvSpPr>
                    <a:spLocks noChangeShapeType="1"/>
                  </p:cNvSpPr>
                  <p:nvPr/>
                </p:nvSpPr>
                <p:spPr bwMode="auto">
                  <a:xfrm>
                    <a:off x="7167173" y="5494746"/>
                    <a:ext cx="515914" cy="1594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FontTx/>
                      <a:buNone/>
                    </a:pPr>
                    <a:endParaRPr lang="en-US" sz="180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grpSp>
                <p:nvGrpSpPr>
                  <p:cNvPr id="19" name="Group 19"/>
                  <p:cNvGrpSpPr/>
                  <p:nvPr/>
                </p:nvGrpSpPr>
                <p:grpSpPr>
                  <a:xfrm>
                    <a:off x="6297140" y="5229192"/>
                    <a:ext cx="1380009" cy="288040"/>
                    <a:chOff x="6297140" y="5234689"/>
                    <a:chExt cx="1380009" cy="288040"/>
                  </a:xfrm>
                </p:grpSpPr>
                <p:sp>
                  <p:nvSpPr>
                    <p:cNvPr id="20" name="Rectangle 9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945534" y="5234689"/>
                      <a:ext cx="313110" cy="287338"/>
                    </a:xfrm>
                    <a:prstGeom prst="rect">
                      <a:avLst/>
                    </a:prstGeom>
                    <a:solidFill>
                      <a:srgbClr val="FD930A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ctr" fontAlgn="auto"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</a:pPr>
                      <a:endParaRPr lang="en-US" sz="1800">
                        <a:solidFill>
                          <a:srgbClr val="FF3300"/>
                        </a:solidFill>
                        <a:latin typeface="Calibri"/>
                      </a:endParaRPr>
                    </a:p>
                  </p:txBody>
                </p:sp>
                <p:grpSp>
                  <p:nvGrpSpPr>
                    <p:cNvPr id="21" name="Group 16"/>
                    <p:cNvGrpSpPr/>
                    <p:nvPr/>
                  </p:nvGrpSpPr>
                  <p:grpSpPr>
                    <a:xfrm>
                      <a:off x="6297140" y="5234689"/>
                      <a:ext cx="1380009" cy="288040"/>
                      <a:chOff x="6297140" y="5234689"/>
                      <a:chExt cx="1380009" cy="288040"/>
                    </a:xfrm>
                  </p:grpSpPr>
                  <p:sp>
                    <p:nvSpPr>
                      <p:cNvPr id="22" name="Line 12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268855" y="5256419"/>
                        <a:ext cx="408294" cy="896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prstDash val="dash"/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FontTx/>
                          <a:buNone/>
                        </a:pPr>
                        <a:endParaRPr lang="en-US" sz="18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23" name="Rectangle 9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505003" y="5234689"/>
                        <a:ext cx="431800" cy="28733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FontTx/>
                          <a:buNone/>
                        </a:pPr>
                        <a:endParaRPr lang="en-US" sz="18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24" name="Rectangle 9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297140" y="5235391"/>
                        <a:ext cx="199926" cy="287338"/>
                      </a:xfrm>
                      <a:prstGeom prst="rect">
                        <a:avLst/>
                      </a:prstGeom>
                      <a:solidFill>
                        <a:srgbClr val="FD930A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FontTx/>
                          <a:buNone/>
                        </a:pPr>
                        <a:endParaRPr lang="en-US" sz="18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25" name="Rectangle 11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545484" y="5266668"/>
                        <a:ext cx="379413" cy="933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square" lIns="0" tIns="0" rIns="0" bIns="0">
                        <a:spAutoFit/>
                      </a:bodyPr>
                      <a:lstStyle/>
                      <a:p>
                        <a:pPr fontAlgn="auto">
                          <a:spcBef>
                            <a:spcPct val="0"/>
                          </a:spcBef>
                          <a:spcAft>
                            <a:spcPts val="0"/>
                          </a:spcAft>
                          <a:buClrTx/>
                          <a:buFontTx/>
                          <a:buNone/>
                        </a:pPr>
                        <a:r>
                          <a:rPr lang="en-GB" sz="1600" b="1" dirty="0">
                            <a:solidFill>
                              <a:srgbClr val="000000"/>
                            </a:solidFill>
                            <a:latin typeface="Calibri"/>
                          </a:rPr>
                          <a:t>CMS</a:t>
                        </a:r>
                        <a:endParaRPr lang="en-GB" sz="1600" b="1" dirty="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26" name="Rectangle 11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297140" y="5274039"/>
                        <a:ext cx="219076" cy="933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square" lIns="0" tIns="0" rIns="0" bIns="0">
                        <a:spAutoFit/>
                      </a:bodyPr>
                      <a:lstStyle/>
                      <a:p>
                        <a:pPr fontAlgn="auto">
                          <a:spcBef>
                            <a:spcPct val="0"/>
                          </a:spcBef>
                          <a:spcAft>
                            <a:spcPts val="0"/>
                          </a:spcAft>
                          <a:buClrTx/>
                          <a:buFontTx/>
                          <a:buNone/>
                        </a:pPr>
                        <a:r>
                          <a:rPr lang="en-GB" sz="1600" b="1" dirty="0" smtClean="0">
                            <a:solidFill>
                              <a:srgbClr val="000000"/>
                            </a:solidFill>
                            <a:latin typeface="Calibri"/>
                          </a:rPr>
                          <a:t>FC3</a:t>
                        </a:r>
                        <a:endParaRPr lang="en-GB" sz="1600" b="1" dirty="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27" name="Rectangle 11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945212" y="5275965"/>
                        <a:ext cx="319164" cy="1866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square" lIns="0" tIns="0" rIns="0" bIns="0">
                        <a:spAutoFit/>
                      </a:bodyPr>
                      <a:lstStyle/>
                      <a:p>
                        <a:pPr fontAlgn="auto">
                          <a:spcBef>
                            <a:spcPct val="0"/>
                          </a:spcBef>
                          <a:spcAft>
                            <a:spcPts val="0"/>
                          </a:spcAft>
                          <a:buClrTx/>
                          <a:buFontTx/>
                          <a:buNone/>
                        </a:pPr>
                        <a:r>
                          <a:rPr lang="en-GB" sz="1600" b="1" dirty="0" smtClean="0">
                            <a:solidFill>
                              <a:srgbClr val="000000"/>
                            </a:solidFill>
                            <a:latin typeface="Calibri"/>
                          </a:rPr>
                          <a:t>SCB</a:t>
                        </a:r>
                      </a:p>
                      <a:p>
                        <a:pPr fontAlgn="auto">
                          <a:spcBef>
                            <a:spcPct val="0"/>
                          </a:spcBef>
                          <a:spcAft>
                            <a:spcPts val="0"/>
                          </a:spcAft>
                          <a:buClrTx/>
                          <a:buFontTx/>
                          <a:buNone/>
                        </a:pPr>
                        <a:r>
                          <a:rPr lang="en-GB" sz="1600" b="1" dirty="0" smtClean="0">
                            <a:solidFill>
                              <a:srgbClr val="000000"/>
                            </a:solidFill>
                            <a:latin typeface="Calibri"/>
                          </a:rPr>
                          <a:t>1-2</a:t>
                        </a:r>
                        <a:endParaRPr lang="en-GB" sz="1600" b="1" dirty="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</p:grpSp>
          </p:grpSp>
        </p:grpSp>
      </p:grpSp>
      <p:sp>
        <p:nvSpPr>
          <p:cNvPr id="61" name="Textfeld 60"/>
          <p:cNvSpPr txBox="1"/>
          <p:nvPr/>
        </p:nvSpPr>
        <p:spPr>
          <a:xfrm>
            <a:off x="1054517" y="2006221"/>
            <a:ext cx="4448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de-DE" sz="2400" b="1" dirty="0">
                <a:solidFill>
                  <a:schemeClr val="accent3"/>
                </a:solidFill>
              </a:rPr>
              <a:t> </a:t>
            </a:r>
            <a:r>
              <a:rPr lang="de-DE" sz="2400" b="1" dirty="0" smtClean="0">
                <a:solidFill>
                  <a:schemeClr val="accent3"/>
                </a:solidFill>
              </a:rPr>
              <a:t>November 2014</a:t>
            </a:r>
            <a:endParaRPr lang="en-US" sz="2400" b="1" dirty="0" smtClean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20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</a:t>
            </a:r>
            <a:r>
              <a:rPr lang="en-GB" dirty="0" smtClean="0"/>
              <a:t>List of Components</a:t>
            </a:r>
            <a:endParaRPr lang="en-GB" dirty="0"/>
          </a:p>
        </p:txBody>
      </p:sp>
      <p:grpSp>
        <p:nvGrpSpPr>
          <p:cNvPr id="4" name="Group 25"/>
          <p:cNvGrpSpPr/>
          <p:nvPr/>
        </p:nvGrpSpPr>
        <p:grpSpPr>
          <a:xfrm>
            <a:off x="147979" y="1501252"/>
            <a:ext cx="8693624" cy="4749420"/>
            <a:chOff x="3980802" y="3861048"/>
            <a:chExt cx="4767662" cy="1799977"/>
          </a:xfrm>
        </p:grpSpPr>
        <p:sp>
          <p:nvSpPr>
            <p:cNvPr id="6" name="Line 67"/>
            <p:cNvSpPr>
              <a:spLocks noChangeShapeType="1"/>
            </p:cNvSpPr>
            <p:nvPr/>
          </p:nvSpPr>
          <p:spPr bwMode="auto">
            <a:xfrm flipH="1" flipV="1">
              <a:off x="3980802" y="3878674"/>
              <a:ext cx="131762" cy="0"/>
            </a:xfrm>
            <a:prstGeom prst="line">
              <a:avLst/>
            </a:prstGeom>
            <a:noFill/>
            <a:ln w="31750">
              <a:solidFill>
                <a:srgbClr val="FD930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9" name="Group 22"/>
            <p:cNvGrpSpPr/>
            <p:nvPr/>
          </p:nvGrpSpPr>
          <p:grpSpPr>
            <a:xfrm>
              <a:off x="4106862" y="3861048"/>
              <a:ext cx="4641602" cy="1799977"/>
              <a:chOff x="4106862" y="3861048"/>
              <a:chExt cx="4641602" cy="1799977"/>
            </a:xfrm>
          </p:grpSpPr>
          <p:sp>
            <p:nvSpPr>
              <p:cNvPr id="10" name="Line 115"/>
              <p:cNvSpPr>
                <a:spLocks noChangeShapeType="1"/>
              </p:cNvSpPr>
              <p:nvPr/>
            </p:nvSpPr>
            <p:spPr bwMode="auto">
              <a:xfrm flipH="1">
                <a:off x="7380312" y="5148263"/>
                <a:ext cx="121443" cy="51276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Tx/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" name="Line 116"/>
              <p:cNvSpPr>
                <a:spLocks noChangeShapeType="1"/>
              </p:cNvSpPr>
              <p:nvPr/>
            </p:nvSpPr>
            <p:spPr bwMode="auto">
              <a:xfrm flipH="1">
                <a:off x="7451750" y="5157787"/>
                <a:ext cx="122238" cy="50323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Tx/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grpSp>
            <p:nvGrpSpPr>
              <p:cNvPr id="12" name="Group 21"/>
              <p:cNvGrpSpPr/>
              <p:nvPr/>
            </p:nvGrpSpPr>
            <p:grpSpPr>
              <a:xfrm>
                <a:off x="4106862" y="3861048"/>
                <a:ext cx="4641602" cy="1678689"/>
                <a:chOff x="4106862" y="3843338"/>
                <a:chExt cx="4641602" cy="1678689"/>
              </a:xfrm>
            </p:grpSpPr>
            <p:grpSp>
              <p:nvGrpSpPr>
                <p:cNvPr id="13" name="Group 13"/>
                <p:cNvGrpSpPr/>
                <p:nvPr/>
              </p:nvGrpSpPr>
              <p:grpSpPr>
                <a:xfrm>
                  <a:off x="4106862" y="3843338"/>
                  <a:ext cx="1261196" cy="1553704"/>
                  <a:chOff x="4106862" y="3843338"/>
                  <a:chExt cx="1261196" cy="1553704"/>
                </a:xfrm>
              </p:grpSpPr>
              <p:grpSp>
                <p:nvGrpSpPr>
                  <p:cNvPr id="46" name="Group 383"/>
                  <p:cNvGrpSpPr/>
                  <p:nvPr/>
                </p:nvGrpSpPr>
                <p:grpSpPr>
                  <a:xfrm>
                    <a:off x="4130852" y="3967070"/>
                    <a:ext cx="1188538" cy="837607"/>
                    <a:chOff x="4130852" y="3967070"/>
                    <a:chExt cx="1188538" cy="837607"/>
                  </a:xfrm>
                </p:grpSpPr>
                <p:sp>
                  <p:nvSpPr>
                    <p:cNvPr id="57" name="Rectangle 5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30852" y="3967070"/>
                      <a:ext cx="576879" cy="186630"/>
                    </a:xfrm>
                    <a:prstGeom prst="rect">
                      <a:avLst/>
                    </a:prstGeom>
                    <a:noFill/>
                    <a:ln w="9525">
                      <a:solidFill>
                        <a:srgbClr val="FD930A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square" lIns="0" tIns="0" rIns="0" bIns="0">
                      <a:spAutoFit/>
                    </a:bodyPr>
                    <a:lstStyle/>
                    <a:p>
                      <a:pPr algn="just" fontAlgn="auto"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</a:pPr>
                      <a:r>
                        <a:rPr lang="en-GB" sz="1600" b="1" dirty="0" smtClean="0">
                          <a:solidFill>
                            <a:srgbClr val="000000"/>
                          </a:solidFill>
                          <a:latin typeface="Calibri"/>
                        </a:rPr>
                        <a:t>XLTL1 vertical</a:t>
                      </a:r>
                      <a:endParaRPr lang="en-GB" sz="1600" b="1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59" name="Rectangle 5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057734" y="4711362"/>
                      <a:ext cx="261656" cy="93315"/>
                    </a:xfrm>
                    <a:prstGeom prst="rect">
                      <a:avLst/>
                    </a:prstGeom>
                    <a:noFill/>
                    <a:ln w="9525">
                      <a:solidFill>
                        <a:srgbClr val="FD930A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algn="just" fontAlgn="auto"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latin typeface="Calibri"/>
                        </a:rPr>
                        <a:t>XLTL2</a:t>
                      </a:r>
                      <a:endParaRPr lang="en-GB" sz="1600" b="1" dirty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</p:grpSp>
              <p:grpSp>
                <p:nvGrpSpPr>
                  <p:cNvPr id="47" name="Group 385"/>
                  <p:cNvGrpSpPr/>
                  <p:nvPr/>
                </p:nvGrpSpPr>
                <p:grpSpPr>
                  <a:xfrm>
                    <a:off x="4106862" y="3843338"/>
                    <a:ext cx="1261196" cy="1553704"/>
                    <a:chOff x="4111749" y="3843338"/>
                    <a:chExt cx="1261196" cy="1553704"/>
                  </a:xfrm>
                </p:grpSpPr>
                <p:sp>
                  <p:nvSpPr>
                    <p:cNvPr id="48" name="Line 67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111749" y="3843338"/>
                      <a:ext cx="5702" cy="1553704"/>
                    </a:xfrm>
                    <a:prstGeom prst="line">
                      <a:avLst/>
                    </a:prstGeom>
                    <a:noFill/>
                    <a:ln w="31750">
                      <a:solidFill>
                        <a:srgbClr val="FD930A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</a:pPr>
                      <a:endParaRPr lang="en-US" sz="180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grpSp>
                  <p:nvGrpSpPr>
                    <p:cNvPr id="49" name="Group 17632"/>
                    <p:cNvGrpSpPr/>
                    <p:nvPr/>
                  </p:nvGrpSpPr>
                  <p:grpSpPr>
                    <a:xfrm>
                      <a:off x="5004048" y="4945063"/>
                      <a:ext cx="368897" cy="287337"/>
                      <a:chOff x="4995266" y="4945063"/>
                      <a:chExt cx="368897" cy="287337"/>
                    </a:xfrm>
                  </p:grpSpPr>
                  <p:sp>
                    <p:nvSpPr>
                      <p:cNvPr id="54" name="Line 105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006192" y="4945063"/>
                        <a:ext cx="0" cy="287337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rgbClr val="FD930A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FontTx/>
                          <a:buNone/>
                        </a:pPr>
                        <a:endParaRPr lang="en-US" sz="18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55" name="Line 106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364163" y="4945063"/>
                        <a:ext cx="0" cy="284161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rgbClr val="FD930A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FontTx/>
                          <a:buNone/>
                        </a:pPr>
                        <a:endParaRPr lang="en-US" sz="18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56" name="Line 10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995266" y="4967005"/>
                        <a:ext cx="357784" cy="0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rgbClr val="FD930A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FontTx/>
                          <a:buNone/>
                        </a:pPr>
                        <a:endParaRPr lang="en-US" sz="18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14" name="Group 14"/>
                <p:cNvGrpSpPr/>
                <p:nvPr/>
              </p:nvGrpSpPr>
              <p:grpSpPr>
                <a:xfrm>
                  <a:off x="4283968" y="5233987"/>
                  <a:ext cx="867148" cy="288040"/>
                  <a:chOff x="4283968" y="5233987"/>
                  <a:chExt cx="867148" cy="288040"/>
                </a:xfrm>
              </p:grpSpPr>
              <p:sp>
                <p:nvSpPr>
                  <p:cNvPr id="40" name="Rectangle 94"/>
                  <p:cNvSpPr>
                    <a:spLocks noChangeArrowheads="1"/>
                  </p:cNvSpPr>
                  <p:nvPr/>
                </p:nvSpPr>
                <p:spPr bwMode="auto">
                  <a:xfrm>
                    <a:off x="4932362" y="5233987"/>
                    <a:ext cx="215701" cy="287338"/>
                  </a:xfrm>
                  <a:prstGeom prst="rect">
                    <a:avLst/>
                  </a:prstGeom>
                  <a:solidFill>
                    <a:srgbClr val="FD930A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fontAlgn="auto"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FontTx/>
                      <a:buNone/>
                    </a:pPr>
                    <a:endParaRPr lang="en-US" sz="1800">
                      <a:solidFill>
                        <a:srgbClr val="FF3300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41" name="Rectangle 95"/>
                  <p:cNvSpPr>
                    <a:spLocks noChangeArrowheads="1"/>
                  </p:cNvSpPr>
                  <p:nvPr/>
                </p:nvSpPr>
                <p:spPr bwMode="auto">
                  <a:xfrm>
                    <a:off x="4491831" y="5233987"/>
                    <a:ext cx="431800" cy="287338"/>
                  </a:xfrm>
                  <a:prstGeom prst="rect">
                    <a:avLst/>
                  </a:prstGeom>
                  <a:solidFill>
                    <a:srgbClr val="FFFF00"/>
                  </a:solidFill>
                  <a:ln w="9525">
                    <a:solidFill>
                      <a:srgbClr val="FFC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FontTx/>
                      <a:buNone/>
                    </a:pPr>
                    <a:endParaRPr lang="en-US" sz="180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42" name="Rectangle 97"/>
                  <p:cNvSpPr>
                    <a:spLocks noChangeArrowheads="1"/>
                  </p:cNvSpPr>
                  <p:nvPr/>
                </p:nvSpPr>
                <p:spPr bwMode="auto">
                  <a:xfrm>
                    <a:off x="4283968" y="5234689"/>
                    <a:ext cx="199926" cy="287338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FontTx/>
                      <a:buNone/>
                    </a:pPr>
                    <a:endParaRPr lang="en-US" sz="180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43" name="Rectangle 117"/>
                  <p:cNvSpPr>
                    <a:spLocks noChangeArrowheads="1"/>
                  </p:cNvSpPr>
                  <p:nvPr/>
                </p:nvSpPr>
                <p:spPr bwMode="auto">
                  <a:xfrm>
                    <a:off x="4532312" y="5265966"/>
                    <a:ext cx="379413" cy="9331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 lIns="0" tIns="0" rIns="0" bIns="0">
                    <a:spAutoFit/>
                  </a:bodyPr>
                  <a:lstStyle/>
                  <a:p>
                    <a:pPr fontAlgn="auto"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FontTx/>
                      <a:buNone/>
                    </a:pPr>
                    <a:r>
                      <a:rPr lang="en-GB" sz="1600" b="1" dirty="0">
                        <a:solidFill>
                          <a:srgbClr val="000000"/>
                        </a:solidFill>
                        <a:latin typeface="Calibri"/>
                      </a:rPr>
                      <a:t>CMS</a:t>
                    </a:r>
                    <a:endParaRPr lang="en-GB" sz="1600" b="1" dirty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44" name="Rectangle 117"/>
                  <p:cNvSpPr>
                    <a:spLocks noChangeArrowheads="1"/>
                  </p:cNvSpPr>
                  <p:nvPr/>
                </p:nvSpPr>
                <p:spPr bwMode="auto">
                  <a:xfrm>
                    <a:off x="4283968" y="5273337"/>
                    <a:ext cx="219076" cy="9331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 lIns="0" tIns="0" rIns="0" bIns="0">
                    <a:spAutoFit/>
                  </a:bodyPr>
                  <a:lstStyle/>
                  <a:p>
                    <a:pPr fontAlgn="auto"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FontTx/>
                      <a:buNone/>
                    </a:pPr>
                    <a:r>
                      <a:rPr lang="en-GB" sz="1600" b="1" dirty="0" smtClean="0">
                        <a:solidFill>
                          <a:srgbClr val="000000"/>
                        </a:solidFill>
                        <a:latin typeface="Calibri"/>
                      </a:rPr>
                      <a:t>FC1</a:t>
                    </a:r>
                    <a:endParaRPr lang="en-GB" sz="1600" b="1" dirty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45" name="Rectangle 117"/>
                  <p:cNvSpPr>
                    <a:spLocks noChangeArrowheads="1"/>
                  </p:cNvSpPr>
                  <p:nvPr/>
                </p:nvSpPr>
                <p:spPr bwMode="auto">
                  <a:xfrm>
                    <a:off x="4932040" y="5275263"/>
                    <a:ext cx="219076" cy="9331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 lIns="0" tIns="0" rIns="0" bIns="0">
                    <a:spAutoFit/>
                  </a:bodyPr>
                  <a:lstStyle/>
                  <a:p>
                    <a:pPr fontAlgn="auto"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FontTx/>
                      <a:buNone/>
                    </a:pPr>
                    <a:r>
                      <a:rPr lang="en-GB" sz="1600" b="1" dirty="0" smtClean="0">
                        <a:solidFill>
                          <a:srgbClr val="000000"/>
                        </a:solidFill>
                        <a:latin typeface="Calibri"/>
                      </a:rPr>
                      <a:t>EC1</a:t>
                    </a:r>
                    <a:endParaRPr lang="en-GB" sz="1600" b="1" dirty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</p:grpSp>
            <p:grpSp>
              <p:nvGrpSpPr>
                <p:cNvPr id="15" name="Group 15"/>
                <p:cNvGrpSpPr/>
                <p:nvPr/>
              </p:nvGrpSpPr>
              <p:grpSpPr>
                <a:xfrm>
                  <a:off x="5292080" y="5229192"/>
                  <a:ext cx="867148" cy="288040"/>
                  <a:chOff x="5292080" y="5232537"/>
                  <a:chExt cx="867148" cy="288040"/>
                </a:xfrm>
              </p:grpSpPr>
              <p:sp>
                <p:nvSpPr>
                  <p:cNvPr id="34" name="Rectangle 94"/>
                  <p:cNvSpPr>
                    <a:spLocks noChangeArrowheads="1"/>
                  </p:cNvSpPr>
                  <p:nvPr/>
                </p:nvSpPr>
                <p:spPr bwMode="auto">
                  <a:xfrm>
                    <a:off x="5940474" y="5232537"/>
                    <a:ext cx="215701" cy="287338"/>
                  </a:xfrm>
                  <a:prstGeom prst="rect">
                    <a:avLst/>
                  </a:prstGeom>
                  <a:solidFill>
                    <a:srgbClr val="FD930A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fontAlgn="auto"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FontTx/>
                      <a:buNone/>
                    </a:pPr>
                    <a:endParaRPr lang="en-US" sz="1800">
                      <a:solidFill>
                        <a:srgbClr val="FF3300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35" name="Rectangle 95"/>
                  <p:cNvSpPr>
                    <a:spLocks noChangeArrowheads="1"/>
                  </p:cNvSpPr>
                  <p:nvPr/>
                </p:nvSpPr>
                <p:spPr bwMode="auto">
                  <a:xfrm>
                    <a:off x="5499943" y="5232537"/>
                    <a:ext cx="431800" cy="287338"/>
                  </a:xfrm>
                  <a:prstGeom prst="rect">
                    <a:avLst/>
                  </a:prstGeom>
                  <a:solidFill>
                    <a:srgbClr val="FFFF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FontTx/>
                      <a:buNone/>
                    </a:pPr>
                    <a:endParaRPr lang="en-US" sz="180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36" name="Rectangle 97"/>
                  <p:cNvSpPr>
                    <a:spLocks noChangeArrowheads="1"/>
                  </p:cNvSpPr>
                  <p:nvPr/>
                </p:nvSpPr>
                <p:spPr bwMode="auto">
                  <a:xfrm>
                    <a:off x="5292080" y="5233239"/>
                    <a:ext cx="199926" cy="287338"/>
                  </a:xfrm>
                  <a:prstGeom prst="rect">
                    <a:avLst/>
                  </a:prstGeom>
                  <a:solidFill>
                    <a:srgbClr val="FD930A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FontTx/>
                      <a:buNone/>
                    </a:pPr>
                    <a:endParaRPr lang="en-US" sz="180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37" name="Rectangle 117"/>
                  <p:cNvSpPr>
                    <a:spLocks noChangeArrowheads="1"/>
                  </p:cNvSpPr>
                  <p:nvPr/>
                </p:nvSpPr>
                <p:spPr bwMode="auto">
                  <a:xfrm>
                    <a:off x="5540424" y="5264516"/>
                    <a:ext cx="379413" cy="9331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 lIns="0" tIns="0" rIns="0" bIns="0">
                    <a:spAutoFit/>
                  </a:bodyPr>
                  <a:lstStyle/>
                  <a:p>
                    <a:pPr fontAlgn="auto"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FontTx/>
                      <a:buNone/>
                    </a:pPr>
                    <a:r>
                      <a:rPr lang="en-GB" sz="1600" b="1" dirty="0">
                        <a:solidFill>
                          <a:srgbClr val="000000"/>
                        </a:solidFill>
                        <a:latin typeface="Calibri"/>
                      </a:rPr>
                      <a:t>CMS</a:t>
                    </a:r>
                    <a:endParaRPr lang="en-GB" sz="1600" b="1" dirty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38" name="Rectangle 117"/>
                  <p:cNvSpPr>
                    <a:spLocks noChangeArrowheads="1"/>
                  </p:cNvSpPr>
                  <p:nvPr/>
                </p:nvSpPr>
                <p:spPr bwMode="auto">
                  <a:xfrm>
                    <a:off x="5292080" y="5271887"/>
                    <a:ext cx="219076" cy="9331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 lIns="0" tIns="0" rIns="0" bIns="0">
                    <a:spAutoFit/>
                  </a:bodyPr>
                  <a:lstStyle/>
                  <a:p>
                    <a:pPr fontAlgn="auto"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FontTx/>
                      <a:buNone/>
                    </a:pPr>
                    <a:r>
                      <a:rPr lang="en-GB" sz="1600" b="1" dirty="0" smtClean="0">
                        <a:solidFill>
                          <a:srgbClr val="000000"/>
                        </a:solidFill>
                        <a:latin typeface="Calibri"/>
                      </a:rPr>
                      <a:t>FC2</a:t>
                    </a:r>
                    <a:endParaRPr lang="en-GB" sz="1600" b="1" dirty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39" name="Rectangle 117"/>
                  <p:cNvSpPr>
                    <a:spLocks noChangeArrowheads="1"/>
                  </p:cNvSpPr>
                  <p:nvPr/>
                </p:nvSpPr>
                <p:spPr bwMode="auto">
                  <a:xfrm>
                    <a:off x="5940152" y="5273813"/>
                    <a:ext cx="219076" cy="9331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 lIns="0" tIns="0" rIns="0" bIns="0">
                    <a:spAutoFit/>
                  </a:bodyPr>
                  <a:lstStyle/>
                  <a:p>
                    <a:pPr fontAlgn="auto"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FontTx/>
                      <a:buNone/>
                    </a:pPr>
                    <a:r>
                      <a:rPr lang="en-GB" sz="1600" b="1" dirty="0" smtClean="0">
                        <a:solidFill>
                          <a:srgbClr val="000000"/>
                        </a:solidFill>
                        <a:latin typeface="Calibri"/>
                      </a:rPr>
                      <a:t>EC2</a:t>
                    </a:r>
                    <a:endParaRPr lang="en-GB" sz="1600" b="1" dirty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</p:grpSp>
            <p:grpSp>
              <p:nvGrpSpPr>
                <p:cNvPr id="16" name="Group 17"/>
                <p:cNvGrpSpPr/>
                <p:nvPr/>
              </p:nvGrpSpPr>
              <p:grpSpPr>
                <a:xfrm>
                  <a:off x="8429300" y="5229200"/>
                  <a:ext cx="319164" cy="287338"/>
                  <a:chOff x="8429300" y="5229200"/>
                  <a:chExt cx="319164" cy="287338"/>
                </a:xfrm>
              </p:grpSpPr>
              <p:sp>
                <p:nvSpPr>
                  <p:cNvPr id="28" name="Rectangle 94"/>
                  <p:cNvSpPr>
                    <a:spLocks noChangeArrowheads="1"/>
                  </p:cNvSpPr>
                  <p:nvPr/>
                </p:nvSpPr>
                <p:spPr bwMode="auto">
                  <a:xfrm>
                    <a:off x="8429622" y="5229200"/>
                    <a:ext cx="216333" cy="287338"/>
                  </a:xfrm>
                  <a:prstGeom prst="rect">
                    <a:avLst/>
                  </a:prstGeom>
                  <a:solidFill>
                    <a:srgbClr val="FD930A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fontAlgn="auto"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FontTx/>
                      <a:buNone/>
                    </a:pPr>
                    <a:endParaRPr lang="en-US" sz="1800">
                      <a:solidFill>
                        <a:srgbClr val="FF3300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33" name="Rectangle 117"/>
                  <p:cNvSpPr>
                    <a:spLocks noChangeArrowheads="1"/>
                  </p:cNvSpPr>
                  <p:nvPr/>
                </p:nvSpPr>
                <p:spPr bwMode="auto">
                  <a:xfrm>
                    <a:off x="8429300" y="5270476"/>
                    <a:ext cx="319164" cy="9331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 lIns="0" tIns="0" rIns="0" bIns="0">
                    <a:spAutoFit/>
                  </a:bodyPr>
                  <a:lstStyle/>
                  <a:p>
                    <a:pPr fontAlgn="auto"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FontTx/>
                      <a:buNone/>
                    </a:pPr>
                    <a:r>
                      <a:rPr lang="en-GB" sz="1600" b="1" dirty="0" smtClean="0">
                        <a:solidFill>
                          <a:srgbClr val="000000"/>
                        </a:solidFill>
                        <a:latin typeface="Calibri"/>
                      </a:rPr>
                      <a:t>EC3</a:t>
                    </a:r>
                    <a:endParaRPr lang="en-GB" sz="1600" b="1" dirty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</p:grpSp>
            <p:grpSp>
              <p:nvGrpSpPr>
                <p:cNvPr id="17" name="Group 20"/>
                <p:cNvGrpSpPr/>
                <p:nvPr/>
              </p:nvGrpSpPr>
              <p:grpSpPr>
                <a:xfrm>
                  <a:off x="6297140" y="5229192"/>
                  <a:ext cx="1385947" cy="288040"/>
                  <a:chOff x="6297140" y="5229192"/>
                  <a:chExt cx="1385947" cy="288040"/>
                </a:xfrm>
              </p:grpSpPr>
              <p:sp>
                <p:nvSpPr>
                  <p:cNvPr id="18" name="Line 124"/>
                  <p:cNvSpPr>
                    <a:spLocks noChangeShapeType="1"/>
                  </p:cNvSpPr>
                  <p:nvPr/>
                </p:nvSpPr>
                <p:spPr bwMode="auto">
                  <a:xfrm>
                    <a:off x="7167173" y="5494746"/>
                    <a:ext cx="515914" cy="1594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FontTx/>
                      <a:buNone/>
                    </a:pPr>
                    <a:endParaRPr lang="en-US" sz="180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grpSp>
                <p:nvGrpSpPr>
                  <p:cNvPr id="19" name="Group 19"/>
                  <p:cNvGrpSpPr/>
                  <p:nvPr/>
                </p:nvGrpSpPr>
                <p:grpSpPr>
                  <a:xfrm>
                    <a:off x="6297140" y="5229192"/>
                    <a:ext cx="1380009" cy="288040"/>
                    <a:chOff x="6297140" y="5234689"/>
                    <a:chExt cx="1380009" cy="288040"/>
                  </a:xfrm>
                </p:grpSpPr>
                <p:sp>
                  <p:nvSpPr>
                    <p:cNvPr id="20" name="Rectangle 9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945534" y="5234689"/>
                      <a:ext cx="313110" cy="287338"/>
                    </a:xfrm>
                    <a:prstGeom prst="rect">
                      <a:avLst/>
                    </a:prstGeom>
                    <a:solidFill>
                      <a:srgbClr val="FD930A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ctr" fontAlgn="auto"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</a:pPr>
                      <a:endParaRPr lang="en-US" sz="1800">
                        <a:solidFill>
                          <a:srgbClr val="FF3300"/>
                        </a:solidFill>
                        <a:latin typeface="Calibri"/>
                      </a:endParaRPr>
                    </a:p>
                  </p:txBody>
                </p:sp>
                <p:grpSp>
                  <p:nvGrpSpPr>
                    <p:cNvPr id="21" name="Group 16"/>
                    <p:cNvGrpSpPr/>
                    <p:nvPr/>
                  </p:nvGrpSpPr>
                  <p:grpSpPr>
                    <a:xfrm>
                      <a:off x="6297140" y="5234689"/>
                      <a:ext cx="1380009" cy="288040"/>
                      <a:chOff x="6297140" y="5234689"/>
                      <a:chExt cx="1380009" cy="288040"/>
                    </a:xfrm>
                  </p:grpSpPr>
                  <p:sp>
                    <p:nvSpPr>
                      <p:cNvPr id="22" name="Line 12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268855" y="5256419"/>
                        <a:ext cx="408294" cy="896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prstDash val="dash"/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FontTx/>
                          <a:buNone/>
                        </a:pPr>
                        <a:endParaRPr lang="en-US" sz="18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23" name="Rectangle 9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505003" y="5234689"/>
                        <a:ext cx="431800" cy="28733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FontTx/>
                          <a:buNone/>
                        </a:pPr>
                        <a:endParaRPr lang="en-US" sz="18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24" name="Rectangle 9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297140" y="5235391"/>
                        <a:ext cx="199926" cy="287338"/>
                      </a:xfrm>
                      <a:prstGeom prst="rect">
                        <a:avLst/>
                      </a:prstGeom>
                      <a:solidFill>
                        <a:srgbClr val="FD930A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FontTx/>
                          <a:buNone/>
                        </a:pPr>
                        <a:endParaRPr lang="en-US" sz="18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25" name="Rectangle 11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545484" y="5266668"/>
                        <a:ext cx="379413" cy="933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square" lIns="0" tIns="0" rIns="0" bIns="0">
                        <a:spAutoFit/>
                      </a:bodyPr>
                      <a:lstStyle/>
                      <a:p>
                        <a:pPr fontAlgn="auto">
                          <a:spcBef>
                            <a:spcPct val="0"/>
                          </a:spcBef>
                          <a:spcAft>
                            <a:spcPts val="0"/>
                          </a:spcAft>
                          <a:buClrTx/>
                          <a:buFontTx/>
                          <a:buNone/>
                        </a:pPr>
                        <a:r>
                          <a:rPr lang="en-GB" sz="1600" b="1" dirty="0">
                            <a:solidFill>
                              <a:srgbClr val="000000"/>
                            </a:solidFill>
                            <a:latin typeface="Calibri"/>
                          </a:rPr>
                          <a:t>CMS</a:t>
                        </a:r>
                        <a:endParaRPr lang="en-GB" sz="1600" b="1" dirty="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26" name="Rectangle 11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297140" y="5274039"/>
                        <a:ext cx="219076" cy="933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square" lIns="0" tIns="0" rIns="0" bIns="0">
                        <a:spAutoFit/>
                      </a:bodyPr>
                      <a:lstStyle/>
                      <a:p>
                        <a:pPr fontAlgn="auto">
                          <a:spcBef>
                            <a:spcPct val="0"/>
                          </a:spcBef>
                          <a:spcAft>
                            <a:spcPts val="0"/>
                          </a:spcAft>
                          <a:buClrTx/>
                          <a:buFontTx/>
                          <a:buNone/>
                        </a:pPr>
                        <a:r>
                          <a:rPr lang="en-GB" sz="1600" b="1" dirty="0" smtClean="0">
                            <a:solidFill>
                              <a:srgbClr val="000000"/>
                            </a:solidFill>
                            <a:latin typeface="Calibri"/>
                          </a:rPr>
                          <a:t>FC3</a:t>
                        </a:r>
                        <a:endParaRPr lang="en-GB" sz="1600" b="1" dirty="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27" name="Rectangle 11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945212" y="5275965"/>
                        <a:ext cx="319164" cy="1866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square" lIns="0" tIns="0" rIns="0" bIns="0">
                        <a:spAutoFit/>
                      </a:bodyPr>
                      <a:lstStyle/>
                      <a:p>
                        <a:pPr fontAlgn="auto">
                          <a:spcBef>
                            <a:spcPct val="0"/>
                          </a:spcBef>
                          <a:spcAft>
                            <a:spcPts val="0"/>
                          </a:spcAft>
                          <a:buClrTx/>
                          <a:buFontTx/>
                          <a:buNone/>
                        </a:pPr>
                        <a:r>
                          <a:rPr lang="en-GB" sz="1600" b="1" dirty="0" smtClean="0">
                            <a:solidFill>
                              <a:srgbClr val="000000"/>
                            </a:solidFill>
                            <a:latin typeface="Calibri"/>
                          </a:rPr>
                          <a:t>SCB</a:t>
                        </a:r>
                      </a:p>
                      <a:p>
                        <a:pPr fontAlgn="auto">
                          <a:spcBef>
                            <a:spcPct val="0"/>
                          </a:spcBef>
                          <a:spcAft>
                            <a:spcPts val="0"/>
                          </a:spcAft>
                          <a:buClrTx/>
                          <a:buFontTx/>
                          <a:buNone/>
                        </a:pPr>
                        <a:r>
                          <a:rPr lang="en-GB" sz="1600" b="1" dirty="0" smtClean="0">
                            <a:solidFill>
                              <a:srgbClr val="000000"/>
                            </a:solidFill>
                            <a:latin typeface="Calibri"/>
                          </a:rPr>
                          <a:t>1-2</a:t>
                        </a:r>
                        <a:endParaRPr lang="en-GB" sz="1600" b="1" dirty="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</p:grpSp>
          </p:grpSp>
        </p:grpSp>
      </p:grpSp>
      <p:sp>
        <p:nvSpPr>
          <p:cNvPr id="61" name="Textfeld 60"/>
          <p:cNvSpPr txBox="1"/>
          <p:nvPr/>
        </p:nvSpPr>
        <p:spPr>
          <a:xfrm>
            <a:off x="1054517" y="2006221"/>
            <a:ext cx="5292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de-DE" sz="2400" b="1" dirty="0">
                <a:solidFill>
                  <a:schemeClr val="accent3"/>
                </a:solidFill>
              </a:rPr>
              <a:t> </a:t>
            </a:r>
            <a:r>
              <a:rPr lang="de-DE" sz="2400" b="1" dirty="0" err="1" smtClean="0">
                <a:solidFill>
                  <a:schemeClr val="accent3"/>
                </a:solidFill>
              </a:rPr>
              <a:t>December</a:t>
            </a:r>
            <a:r>
              <a:rPr lang="de-DE" sz="2400" b="1" dirty="0" smtClean="0">
                <a:solidFill>
                  <a:schemeClr val="accent3"/>
                </a:solidFill>
              </a:rPr>
              <a:t> 2014 – </a:t>
            </a:r>
            <a:r>
              <a:rPr lang="de-DE" sz="2400" b="1" dirty="0" err="1" smtClean="0">
                <a:solidFill>
                  <a:schemeClr val="accent3"/>
                </a:solidFill>
              </a:rPr>
              <a:t>January</a:t>
            </a:r>
            <a:r>
              <a:rPr lang="de-DE" sz="2400" b="1" dirty="0" smtClean="0">
                <a:solidFill>
                  <a:schemeClr val="accent3"/>
                </a:solidFill>
              </a:rPr>
              <a:t> 2015</a:t>
            </a:r>
            <a:endParaRPr lang="en-US" sz="2400" b="1" dirty="0" smtClean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58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</a:t>
            </a:r>
            <a:r>
              <a:rPr lang="en-GB" dirty="0" smtClean="0"/>
              <a:t>List of Components</a:t>
            </a:r>
            <a:endParaRPr lang="en-GB" dirty="0"/>
          </a:p>
        </p:txBody>
      </p:sp>
      <p:grpSp>
        <p:nvGrpSpPr>
          <p:cNvPr id="4" name="Group 25"/>
          <p:cNvGrpSpPr/>
          <p:nvPr/>
        </p:nvGrpSpPr>
        <p:grpSpPr>
          <a:xfrm>
            <a:off x="147979" y="1501252"/>
            <a:ext cx="8693624" cy="4749420"/>
            <a:chOff x="3980802" y="3861048"/>
            <a:chExt cx="4767662" cy="1799977"/>
          </a:xfrm>
        </p:grpSpPr>
        <p:sp>
          <p:nvSpPr>
            <p:cNvPr id="6" name="Line 67"/>
            <p:cNvSpPr>
              <a:spLocks noChangeShapeType="1"/>
            </p:cNvSpPr>
            <p:nvPr/>
          </p:nvSpPr>
          <p:spPr bwMode="auto">
            <a:xfrm flipH="1" flipV="1">
              <a:off x="3980802" y="3878674"/>
              <a:ext cx="131762" cy="0"/>
            </a:xfrm>
            <a:prstGeom prst="line">
              <a:avLst/>
            </a:prstGeom>
            <a:noFill/>
            <a:ln w="31750">
              <a:solidFill>
                <a:srgbClr val="FD930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9" name="Group 22"/>
            <p:cNvGrpSpPr/>
            <p:nvPr/>
          </p:nvGrpSpPr>
          <p:grpSpPr>
            <a:xfrm>
              <a:off x="4106862" y="3861048"/>
              <a:ext cx="4641602" cy="1799977"/>
              <a:chOff x="4106862" y="3861048"/>
              <a:chExt cx="4641602" cy="1799977"/>
            </a:xfrm>
          </p:grpSpPr>
          <p:sp>
            <p:nvSpPr>
              <p:cNvPr id="10" name="Line 115"/>
              <p:cNvSpPr>
                <a:spLocks noChangeShapeType="1"/>
              </p:cNvSpPr>
              <p:nvPr/>
            </p:nvSpPr>
            <p:spPr bwMode="auto">
              <a:xfrm flipH="1">
                <a:off x="7380312" y="5148263"/>
                <a:ext cx="121443" cy="51276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Tx/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" name="Line 116"/>
              <p:cNvSpPr>
                <a:spLocks noChangeShapeType="1"/>
              </p:cNvSpPr>
              <p:nvPr/>
            </p:nvSpPr>
            <p:spPr bwMode="auto">
              <a:xfrm flipH="1">
                <a:off x="7451750" y="5157787"/>
                <a:ext cx="122238" cy="50323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Tx/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grpSp>
            <p:nvGrpSpPr>
              <p:cNvPr id="12" name="Group 21"/>
              <p:cNvGrpSpPr/>
              <p:nvPr/>
            </p:nvGrpSpPr>
            <p:grpSpPr>
              <a:xfrm>
                <a:off x="4106862" y="3861048"/>
                <a:ext cx="4641602" cy="1678689"/>
                <a:chOff x="4106862" y="3843338"/>
                <a:chExt cx="4641602" cy="1678689"/>
              </a:xfrm>
            </p:grpSpPr>
            <p:grpSp>
              <p:nvGrpSpPr>
                <p:cNvPr id="13" name="Group 13"/>
                <p:cNvGrpSpPr/>
                <p:nvPr/>
              </p:nvGrpSpPr>
              <p:grpSpPr>
                <a:xfrm>
                  <a:off x="4106862" y="3843338"/>
                  <a:ext cx="2269308" cy="1553704"/>
                  <a:chOff x="4106862" y="3843338"/>
                  <a:chExt cx="2269308" cy="1553704"/>
                </a:xfrm>
              </p:grpSpPr>
              <p:grpSp>
                <p:nvGrpSpPr>
                  <p:cNvPr id="46" name="Group 383"/>
                  <p:cNvGrpSpPr/>
                  <p:nvPr/>
                </p:nvGrpSpPr>
                <p:grpSpPr>
                  <a:xfrm>
                    <a:off x="4130852" y="3967070"/>
                    <a:ext cx="2211775" cy="846339"/>
                    <a:chOff x="4130852" y="3967070"/>
                    <a:chExt cx="2211775" cy="846339"/>
                  </a:xfrm>
                </p:grpSpPr>
                <p:sp>
                  <p:nvSpPr>
                    <p:cNvPr id="57" name="Rectangle 5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30852" y="3967070"/>
                      <a:ext cx="576879" cy="186630"/>
                    </a:xfrm>
                    <a:prstGeom prst="rect">
                      <a:avLst/>
                    </a:prstGeom>
                    <a:noFill/>
                    <a:ln w="9525">
                      <a:solidFill>
                        <a:srgbClr val="FD930A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square" lIns="0" tIns="0" rIns="0" bIns="0">
                      <a:spAutoFit/>
                    </a:bodyPr>
                    <a:lstStyle/>
                    <a:p>
                      <a:pPr algn="just" fontAlgn="auto"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</a:pPr>
                      <a:r>
                        <a:rPr lang="en-GB" sz="1600" b="1" dirty="0" smtClean="0">
                          <a:solidFill>
                            <a:srgbClr val="000000"/>
                          </a:solidFill>
                          <a:latin typeface="Calibri"/>
                        </a:rPr>
                        <a:t>XLTL1 vertical</a:t>
                      </a:r>
                      <a:endParaRPr lang="en-GB" sz="1600" b="1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58" name="Rectangle 1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080971" y="4720094"/>
                      <a:ext cx="261656" cy="93315"/>
                    </a:xfrm>
                    <a:prstGeom prst="rect">
                      <a:avLst/>
                    </a:prstGeom>
                    <a:noFill/>
                    <a:ln w="9525">
                      <a:solidFill>
                        <a:srgbClr val="FD930A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algn="just" fontAlgn="auto"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latin typeface="Calibri"/>
                        </a:rPr>
                        <a:t>XLTL3</a:t>
                      </a:r>
                      <a:endParaRPr lang="en-GB" sz="1600" b="1" dirty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59" name="Rectangle 5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057734" y="4711362"/>
                      <a:ext cx="261656" cy="93315"/>
                    </a:xfrm>
                    <a:prstGeom prst="rect">
                      <a:avLst/>
                    </a:prstGeom>
                    <a:noFill/>
                    <a:ln w="9525">
                      <a:solidFill>
                        <a:srgbClr val="FD930A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algn="just" fontAlgn="auto"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latin typeface="Calibri"/>
                        </a:rPr>
                        <a:t>XLTL2</a:t>
                      </a:r>
                      <a:endParaRPr lang="en-GB" sz="1600" b="1" dirty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</p:grpSp>
              <p:grpSp>
                <p:nvGrpSpPr>
                  <p:cNvPr id="47" name="Group 385"/>
                  <p:cNvGrpSpPr/>
                  <p:nvPr/>
                </p:nvGrpSpPr>
                <p:grpSpPr>
                  <a:xfrm>
                    <a:off x="4106862" y="3843338"/>
                    <a:ext cx="2269308" cy="1553704"/>
                    <a:chOff x="4111749" y="3843338"/>
                    <a:chExt cx="2269308" cy="1553704"/>
                  </a:xfrm>
                </p:grpSpPr>
                <p:sp>
                  <p:nvSpPr>
                    <p:cNvPr id="48" name="Line 67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111749" y="3843338"/>
                      <a:ext cx="5702" cy="1553704"/>
                    </a:xfrm>
                    <a:prstGeom prst="line">
                      <a:avLst/>
                    </a:prstGeom>
                    <a:noFill/>
                    <a:ln w="31750">
                      <a:solidFill>
                        <a:srgbClr val="FD930A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</a:pPr>
                      <a:endParaRPr lang="en-US" sz="180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grpSp>
                  <p:nvGrpSpPr>
                    <p:cNvPr id="49" name="Group 17632"/>
                    <p:cNvGrpSpPr/>
                    <p:nvPr/>
                  </p:nvGrpSpPr>
                  <p:grpSpPr>
                    <a:xfrm>
                      <a:off x="5004048" y="4945063"/>
                      <a:ext cx="368897" cy="287337"/>
                      <a:chOff x="4995266" y="4945063"/>
                      <a:chExt cx="368897" cy="287337"/>
                    </a:xfrm>
                  </p:grpSpPr>
                  <p:sp>
                    <p:nvSpPr>
                      <p:cNvPr id="54" name="Line 105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006192" y="4945063"/>
                        <a:ext cx="0" cy="287337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rgbClr val="FD930A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FontTx/>
                          <a:buNone/>
                        </a:pPr>
                        <a:endParaRPr lang="en-US" sz="18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55" name="Line 106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364163" y="4945063"/>
                        <a:ext cx="0" cy="284161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rgbClr val="FD930A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FontTx/>
                          <a:buNone/>
                        </a:pPr>
                        <a:endParaRPr lang="en-US" sz="18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56" name="Line 10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995266" y="4967005"/>
                        <a:ext cx="357784" cy="0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rgbClr val="FD930A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FontTx/>
                          <a:buNone/>
                        </a:pPr>
                        <a:endParaRPr lang="en-US" sz="18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  <p:grpSp>
                  <p:nvGrpSpPr>
                    <p:cNvPr id="50" name="Group 309"/>
                    <p:cNvGrpSpPr/>
                    <p:nvPr/>
                  </p:nvGrpSpPr>
                  <p:grpSpPr>
                    <a:xfrm>
                      <a:off x="6012160" y="4950619"/>
                      <a:ext cx="368897" cy="287337"/>
                      <a:chOff x="4995266" y="4945063"/>
                      <a:chExt cx="368897" cy="287337"/>
                    </a:xfrm>
                  </p:grpSpPr>
                  <p:sp>
                    <p:nvSpPr>
                      <p:cNvPr id="51" name="Line 105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006192" y="4945063"/>
                        <a:ext cx="0" cy="287337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rgbClr val="FD930A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FontTx/>
                          <a:buNone/>
                        </a:pPr>
                        <a:endParaRPr lang="en-US" sz="18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52" name="Line 106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364163" y="4945063"/>
                        <a:ext cx="0" cy="284161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rgbClr val="FD930A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FontTx/>
                          <a:buNone/>
                        </a:pPr>
                        <a:endParaRPr lang="en-US" sz="18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53" name="Line 10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995266" y="4967005"/>
                        <a:ext cx="357784" cy="0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rgbClr val="FD930A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FontTx/>
                          <a:buNone/>
                        </a:pPr>
                        <a:endParaRPr lang="en-US" sz="18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14" name="Group 14"/>
                <p:cNvGrpSpPr/>
                <p:nvPr/>
              </p:nvGrpSpPr>
              <p:grpSpPr>
                <a:xfrm>
                  <a:off x="4283968" y="5233987"/>
                  <a:ext cx="867148" cy="288040"/>
                  <a:chOff x="4283968" y="5233987"/>
                  <a:chExt cx="867148" cy="288040"/>
                </a:xfrm>
              </p:grpSpPr>
              <p:sp>
                <p:nvSpPr>
                  <p:cNvPr id="40" name="Rectangle 94"/>
                  <p:cNvSpPr>
                    <a:spLocks noChangeArrowheads="1"/>
                  </p:cNvSpPr>
                  <p:nvPr/>
                </p:nvSpPr>
                <p:spPr bwMode="auto">
                  <a:xfrm>
                    <a:off x="4932362" y="5233987"/>
                    <a:ext cx="215701" cy="287338"/>
                  </a:xfrm>
                  <a:prstGeom prst="rect">
                    <a:avLst/>
                  </a:prstGeom>
                  <a:solidFill>
                    <a:srgbClr val="FD930A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fontAlgn="auto"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FontTx/>
                      <a:buNone/>
                    </a:pPr>
                    <a:endParaRPr lang="en-US" sz="1800">
                      <a:solidFill>
                        <a:srgbClr val="FF3300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41" name="Rectangle 95"/>
                  <p:cNvSpPr>
                    <a:spLocks noChangeArrowheads="1"/>
                  </p:cNvSpPr>
                  <p:nvPr/>
                </p:nvSpPr>
                <p:spPr bwMode="auto">
                  <a:xfrm>
                    <a:off x="4491831" y="5233987"/>
                    <a:ext cx="431800" cy="287338"/>
                  </a:xfrm>
                  <a:prstGeom prst="rect">
                    <a:avLst/>
                  </a:prstGeom>
                  <a:solidFill>
                    <a:srgbClr val="FFFF00"/>
                  </a:solidFill>
                  <a:ln w="9525">
                    <a:solidFill>
                      <a:srgbClr val="FFC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FontTx/>
                      <a:buNone/>
                    </a:pPr>
                    <a:endParaRPr lang="en-US" sz="180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42" name="Rectangle 97"/>
                  <p:cNvSpPr>
                    <a:spLocks noChangeArrowheads="1"/>
                  </p:cNvSpPr>
                  <p:nvPr/>
                </p:nvSpPr>
                <p:spPr bwMode="auto">
                  <a:xfrm>
                    <a:off x="4283968" y="5234689"/>
                    <a:ext cx="199926" cy="287338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FontTx/>
                      <a:buNone/>
                    </a:pPr>
                    <a:endParaRPr lang="en-US" sz="180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43" name="Rectangle 117"/>
                  <p:cNvSpPr>
                    <a:spLocks noChangeArrowheads="1"/>
                  </p:cNvSpPr>
                  <p:nvPr/>
                </p:nvSpPr>
                <p:spPr bwMode="auto">
                  <a:xfrm>
                    <a:off x="4532312" y="5265966"/>
                    <a:ext cx="379413" cy="9331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 lIns="0" tIns="0" rIns="0" bIns="0">
                    <a:spAutoFit/>
                  </a:bodyPr>
                  <a:lstStyle/>
                  <a:p>
                    <a:pPr fontAlgn="auto"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FontTx/>
                      <a:buNone/>
                    </a:pPr>
                    <a:r>
                      <a:rPr lang="en-GB" sz="1600" b="1" dirty="0">
                        <a:solidFill>
                          <a:srgbClr val="000000"/>
                        </a:solidFill>
                        <a:latin typeface="Calibri"/>
                      </a:rPr>
                      <a:t>CMS</a:t>
                    </a:r>
                    <a:endParaRPr lang="en-GB" sz="1600" b="1" dirty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44" name="Rectangle 117"/>
                  <p:cNvSpPr>
                    <a:spLocks noChangeArrowheads="1"/>
                  </p:cNvSpPr>
                  <p:nvPr/>
                </p:nvSpPr>
                <p:spPr bwMode="auto">
                  <a:xfrm>
                    <a:off x="4283968" y="5273337"/>
                    <a:ext cx="219076" cy="9331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 lIns="0" tIns="0" rIns="0" bIns="0">
                    <a:spAutoFit/>
                  </a:bodyPr>
                  <a:lstStyle/>
                  <a:p>
                    <a:pPr fontAlgn="auto"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FontTx/>
                      <a:buNone/>
                    </a:pPr>
                    <a:r>
                      <a:rPr lang="en-GB" sz="1600" b="1" dirty="0" smtClean="0">
                        <a:solidFill>
                          <a:srgbClr val="000000"/>
                        </a:solidFill>
                        <a:latin typeface="Calibri"/>
                      </a:rPr>
                      <a:t>FC1</a:t>
                    </a:r>
                    <a:endParaRPr lang="en-GB" sz="1600" b="1" dirty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45" name="Rectangle 117"/>
                  <p:cNvSpPr>
                    <a:spLocks noChangeArrowheads="1"/>
                  </p:cNvSpPr>
                  <p:nvPr/>
                </p:nvSpPr>
                <p:spPr bwMode="auto">
                  <a:xfrm>
                    <a:off x="4932040" y="5275263"/>
                    <a:ext cx="219076" cy="9331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 lIns="0" tIns="0" rIns="0" bIns="0">
                    <a:spAutoFit/>
                  </a:bodyPr>
                  <a:lstStyle/>
                  <a:p>
                    <a:pPr fontAlgn="auto"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FontTx/>
                      <a:buNone/>
                    </a:pPr>
                    <a:r>
                      <a:rPr lang="en-GB" sz="1600" b="1" dirty="0" smtClean="0">
                        <a:solidFill>
                          <a:srgbClr val="000000"/>
                        </a:solidFill>
                        <a:latin typeface="Calibri"/>
                      </a:rPr>
                      <a:t>EC1</a:t>
                    </a:r>
                    <a:endParaRPr lang="en-GB" sz="1600" b="1" dirty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</p:grpSp>
            <p:grpSp>
              <p:nvGrpSpPr>
                <p:cNvPr id="15" name="Group 15"/>
                <p:cNvGrpSpPr/>
                <p:nvPr/>
              </p:nvGrpSpPr>
              <p:grpSpPr>
                <a:xfrm>
                  <a:off x="5292080" y="5229192"/>
                  <a:ext cx="867148" cy="288040"/>
                  <a:chOff x="5292080" y="5232537"/>
                  <a:chExt cx="867148" cy="288040"/>
                </a:xfrm>
              </p:grpSpPr>
              <p:sp>
                <p:nvSpPr>
                  <p:cNvPr id="34" name="Rectangle 94"/>
                  <p:cNvSpPr>
                    <a:spLocks noChangeArrowheads="1"/>
                  </p:cNvSpPr>
                  <p:nvPr/>
                </p:nvSpPr>
                <p:spPr bwMode="auto">
                  <a:xfrm>
                    <a:off x="5940474" y="5232537"/>
                    <a:ext cx="215701" cy="287338"/>
                  </a:xfrm>
                  <a:prstGeom prst="rect">
                    <a:avLst/>
                  </a:prstGeom>
                  <a:solidFill>
                    <a:srgbClr val="FD930A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fontAlgn="auto"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FontTx/>
                      <a:buNone/>
                    </a:pPr>
                    <a:endParaRPr lang="en-US" sz="1800">
                      <a:solidFill>
                        <a:srgbClr val="FF3300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35" name="Rectangle 95"/>
                  <p:cNvSpPr>
                    <a:spLocks noChangeArrowheads="1"/>
                  </p:cNvSpPr>
                  <p:nvPr/>
                </p:nvSpPr>
                <p:spPr bwMode="auto">
                  <a:xfrm>
                    <a:off x="5499943" y="5232537"/>
                    <a:ext cx="431800" cy="287338"/>
                  </a:xfrm>
                  <a:prstGeom prst="rect">
                    <a:avLst/>
                  </a:prstGeom>
                  <a:solidFill>
                    <a:srgbClr val="FFFF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FontTx/>
                      <a:buNone/>
                    </a:pPr>
                    <a:endParaRPr lang="en-US" sz="180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36" name="Rectangle 97"/>
                  <p:cNvSpPr>
                    <a:spLocks noChangeArrowheads="1"/>
                  </p:cNvSpPr>
                  <p:nvPr/>
                </p:nvSpPr>
                <p:spPr bwMode="auto">
                  <a:xfrm>
                    <a:off x="5292080" y="5233239"/>
                    <a:ext cx="199926" cy="287338"/>
                  </a:xfrm>
                  <a:prstGeom prst="rect">
                    <a:avLst/>
                  </a:prstGeom>
                  <a:solidFill>
                    <a:srgbClr val="FD930A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FontTx/>
                      <a:buNone/>
                    </a:pPr>
                    <a:endParaRPr lang="en-US" sz="180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37" name="Rectangle 117"/>
                  <p:cNvSpPr>
                    <a:spLocks noChangeArrowheads="1"/>
                  </p:cNvSpPr>
                  <p:nvPr/>
                </p:nvSpPr>
                <p:spPr bwMode="auto">
                  <a:xfrm>
                    <a:off x="5540424" y="5264516"/>
                    <a:ext cx="379413" cy="9331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 lIns="0" tIns="0" rIns="0" bIns="0">
                    <a:spAutoFit/>
                  </a:bodyPr>
                  <a:lstStyle/>
                  <a:p>
                    <a:pPr fontAlgn="auto"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FontTx/>
                      <a:buNone/>
                    </a:pPr>
                    <a:r>
                      <a:rPr lang="en-GB" sz="1600" b="1" dirty="0">
                        <a:solidFill>
                          <a:srgbClr val="000000"/>
                        </a:solidFill>
                        <a:latin typeface="Calibri"/>
                      </a:rPr>
                      <a:t>CMS</a:t>
                    </a:r>
                    <a:endParaRPr lang="en-GB" sz="1600" b="1" dirty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38" name="Rectangle 117"/>
                  <p:cNvSpPr>
                    <a:spLocks noChangeArrowheads="1"/>
                  </p:cNvSpPr>
                  <p:nvPr/>
                </p:nvSpPr>
                <p:spPr bwMode="auto">
                  <a:xfrm>
                    <a:off x="5292080" y="5271887"/>
                    <a:ext cx="219076" cy="9331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 lIns="0" tIns="0" rIns="0" bIns="0">
                    <a:spAutoFit/>
                  </a:bodyPr>
                  <a:lstStyle/>
                  <a:p>
                    <a:pPr fontAlgn="auto"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FontTx/>
                      <a:buNone/>
                    </a:pPr>
                    <a:r>
                      <a:rPr lang="en-GB" sz="1600" b="1" dirty="0" smtClean="0">
                        <a:solidFill>
                          <a:srgbClr val="000000"/>
                        </a:solidFill>
                        <a:latin typeface="Calibri"/>
                      </a:rPr>
                      <a:t>FC2</a:t>
                    </a:r>
                    <a:endParaRPr lang="en-GB" sz="1600" b="1" dirty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39" name="Rectangle 117"/>
                  <p:cNvSpPr>
                    <a:spLocks noChangeArrowheads="1"/>
                  </p:cNvSpPr>
                  <p:nvPr/>
                </p:nvSpPr>
                <p:spPr bwMode="auto">
                  <a:xfrm>
                    <a:off x="5940152" y="5273813"/>
                    <a:ext cx="219076" cy="9331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 lIns="0" tIns="0" rIns="0" bIns="0">
                    <a:spAutoFit/>
                  </a:bodyPr>
                  <a:lstStyle/>
                  <a:p>
                    <a:pPr fontAlgn="auto"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FontTx/>
                      <a:buNone/>
                    </a:pPr>
                    <a:r>
                      <a:rPr lang="en-GB" sz="1600" b="1" dirty="0" smtClean="0">
                        <a:solidFill>
                          <a:srgbClr val="000000"/>
                        </a:solidFill>
                        <a:latin typeface="Calibri"/>
                      </a:rPr>
                      <a:t>EC2</a:t>
                    </a:r>
                    <a:endParaRPr lang="en-GB" sz="1600" b="1" dirty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</p:grpSp>
            <p:grpSp>
              <p:nvGrpSpPr>
                <p:cNvPr id="16" name="Group 17"/>
                <p:cNvGrpSpPr/>
                <p:nvPr/>
              </p:nvGrpSpPr>
              <p:grpSpPr>
                <a:xfrm>
                  <a:off x="8429300" y="5229200"/>
                  <a:ext cx="319164" cy="287338"/>
                  <a:chOff x="8429300" y="5229200"/>
                  <a:chExt cx="319164" cy="287338"/>
                </a:xfrm>
              </p:grpSpPr>
              <p:sp>
                <p:nvSpPr>
                  <p:cNvPr id="28" name="Rectangle 94"/>
                  <p:cNvSpPr>
                    <a:spLocks noChangeArrowheads="1"/>
                  </p:cNvSpPr>
                  <p:nvPr/>
                </p:nvSpPr>
                <p:spPr bwMode="auto">
                  <a:xfrm>
                    <a:off x="8429622" y="5229200"/>
                    <a:ext cx="216333" cy="287338"/>
                  </a:xfrm>
                  <a:prstGeom prst="rect">
                    <a:avLst/>
                  </a:prstGeom>
                  <a:solidFill>
                    <a:srgbClr val="FD930A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fontAlgn="auto"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FontTx/>
                      <a:buNone/>
                    </a:pPr>
                    <a:endParaRPr lang="en-US" sz="1800">
                      <a:solidFill>
                        <a:srgbClr val="FF3300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33" name="Rectangle 117"/>
                  <p:cNvSpPr>
                    <a:spLocks noChangeArrowheads="1"/>
                  </p:cNvSpPr>
                  <p:nvPr/>
                </p:nvSpPr>
                <p:spPr bwMode="auto">
                  <a:xfrm>
                    <a:off x="8429300" y="5270476"/>
                    <a:ext cx="319164" cy="9331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 lIns="0" tIns="0" rIns="0" bIns="0">
                    <a:spAutoFit/>
                  </a:bodyPr>
                  <a:lstStyle/>
                  <a:p>
                    <a:pPr fontAlgn="auto"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FontTx/>
                      <a:buNone/>
                    </a:pPr>
                    <a:r>
                      <a:rPr lang="en-GB" sz="1600" b="1" dirty="0" smtClean="0">
                        <a:solidFill>
                          <a:srgbClr val="000000"/>
                        </a:solidFill>
                        <a:latin typeface="Calibri"/>
                      </a:rPr>
                      <a:t>EC3</a:t>
                    </a:r>
                    <a:endParaRPr lang="en-GB" sz="1600" b="1" dirty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</p:grpSp>
            <p:grpSp>
              <p:nvGrpSpPr>
                <p:cNvPr id="17" name="Group 20"/>
                <p:cNvGrpSpPr/>
                <p:nvPr/>
              </p:nvGrpSpPr>
              <p:grpSpPr>
                <a:xfrm>
                  <a:off x="6297140" y="5229192"/>
                  <a:ext cx="1385947" cy="288040"/>
                  <a:chOff x="6297140" y="5229192"/>
                  <a:chExt cx="1385947" cy="288040"/>
                </a:xfrm>
              </p:grpSpPr>
              <p:sp>
                <p:nvSpPr>
                  <p:cNvPr id="18" name="Line 124"/>
                  <p:cNvSpPr>
                    <a:spLocks noChangeShapeType="1"/>
                  </p:cNvSpPr>
                  <p:nvPr/>
                </p:nvSpPr>
                <p:spPr bwMode="auto">
                  <a:xfrm>
                    <a:off x="7167173" y="5494746"/>
                    <a:ext cx="515914" cy="1594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FontTx/>
                      <a:buNone/>
                    </a:pPr>
                    <a:endParaRPr lang="en-US" sz="180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grpSp>
                <p:nvGrpSpPr>
                  <p:cNvPr id="19" name="Group 19"/>
                  <p:cNvGrpSpPr/>
                  <p:nvPr/>
                </p:nvGrpSpPr>
                <p:grpSpPr>
                  <a:xfrm>
                    <a:off x="6297140" y="5229192"/>
                    <a:ext cx="1380009" cy="288040"/>
                    <a:chOff x="6297140" y="5234689"/>
                    <a:chExt cx="1380009" cy="288040"/>
                  </a:xfrm>
                </p:grpSpPr>
                <p:sp>
                  <p:nvSpPr>
                    <p:cNvPr id="20" name="Rectangle 9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945534" y="5234689"/>
                      <a:ext cx="313110" cy="287338"/>
                    </a:xfrm>
                    <a:prstGeom prst="rect">
                      <a:avLst/>
                    </a:prstGeom>
                    <a:solidFill>
                      <a:srgbClr val="FD930A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ctr" fontAlgn="auto"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</a:pPr>
                      <a:endParaRPr lang="en-US" sz="1800">
                        <a:solidFill>
                          <a:srgbClr val="FF3300"/>
                        </a:solidFill>
                        <a:latin typeface="Calibri"/>
                      </a:endParaRPr>
                    </a:p>
                  </p:txBody>
                </p:sp>
                <p:grpSp>
                  <p:nvGrpSpPr>
                    <p:cNvPr id="21" name="Group 16"/>
                    <p:cNvGrpSpPr/>
                    <p:nvPr/>
                  </p:nvGrpSpPr>
                  <p:grpSpPr>
                    <a:xfrm>
                      <a:off x="6297140" y="5234689"/>
                      <a:ext cx="1380009" cy="288040"/>
                      <a:chOff x="6297140" y="5234689"/>
                      <a:chExt cx="1380009" cy="288040"/>
                    </a:xfrm>
                  </p:grpSpPr>
                  <p:sp>
                    <p:nvSpPr>
                      <p:cNvPr id="22" name="Line 12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268855" y="5256419"/>
                        <a:ext cx="408294" cy="896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prstDash val="dash"/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FontTx/>
                          <a:buNone/>
                        </a:pPr>
                        <a:endParaRPr lang="en-US" sz="18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23" name="Rectangle 9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505003" y="5234689"/>
                        <a:ext cx="431800" cy="28733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FontTx/>
                          <a:buNone/>
                        </a:pPr>
                        <a:endParaRPr lang="en-US" sz="18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24" name="Rectangle 9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297140" y="5235391"/>
                        <a:ext cx="199926" cy="287338"/>
                      </a:xfrm>
                      <a:prstGeom prst="rect">
                        <a:avLst/>
                      </a:prstGeom>
                      <a:solidFill>
                        <a:srgbClr val="FD930A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FontTx/>
                          <a:buNone/>
                        </a:pPr>
                        <a:endParaRPr lang="en-US" sz="18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25" name="Rectangle 11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545484" y="5266668"/>
                        <a:ext cx="379413" cy="933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square" lIns="0" tIns="0" rIns="0" bIns="0">
                        <a:spAutoFit/>
                      </a:bodyPr>
                      <a:lstStyle/>
                      <a:p>
                        <a:pPr fontAlgn="auto">
                          <a:spcBef>
                            <a:spcPct val="0"/>
                          </a:spcBef>
                          <a:spcAft>
                            <a:spcPts val="0"/>
                          </a:spcAft>
                          <a:buClrTx/>
                          <a:buFontTx/>
                          <a:buNone/>
                        </a:pPr>
                        <a:r>
                          <a:rPr lang="en-GB" sz="1600" b="1" dirty="0">
                            <a:solidFill>
                              <a:srgbClr val="000000"/>
                            </a:solidFill>
                            <a:latin typeface="Calibri"/>
                          </a:rPr>
                          <a:t>CMS</a:t>
                        </a:r>
                        <a:endParaRPr lang="en-GB" sz="1600" b="1" dirty="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26" name="Rectangle 11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297140" y="5274039"/>
                        <a:ext cx="219076" cy="933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square" lIns="0" tIns="0" rIns="0" bIns="0">
                        <a:spAutoFit/>
                      </a:bodyPr>
                      <a:lstStyle/>
                      <a:p>
                        <a:pPr fontAlgn="auto">
                          <a:spcBef>
                            <a:spcPct val="0"/>
                          </a:spcBef>
                          <a:spcAft>
                            <a:spcPts val="0"/>
                          </a:spcAft>
                          <a:buClrTx/>
                          <a:buFontTx/>
                          <a:buNone/>
                        </a:pPr>
                        <a:r>
                          <a:rPr lang="en-GB" sz="1600" b="1" dirty="0" smtClean="0">
                            <a:solidFill>
                              <a:srgbClr val="000000"/>
                            </a:solidFill>
                            <a:latin typeface="Calibri"/>
                          </a:rPr>
                          <a:t>FC3</a:t>
                        </a:r>
                        <a:endParaRPr lang="en-GB" sz="1600" b="1" dirty="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27" name="Rectangle 11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945212" y="5275965"/>
                        <a:ext cx="319164" cy="1866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square" lIns="0" tIns="0" rIns="0" bIns="0">
                        <a:spAutoFit/>
                      </a:bodyPr>
                      <a:lstStyle/>
                      <a:p>
                        <a:pPr fontAlgn="auto">
                          <a:spcBef>
                            <a:spcPct val="0"/>
                          </a:spcBef>
                          <a:spcAft>
                            <a:spcPts val="0"/>
                          </a:spcAft>
                          <a:buClrTx/>
                          <a:buFontTx/>
                          <a:buNone/>
                        </a:pPr>
                        <a:r>
                          <a:rPr lang="en-GB" sz="1600" b="1" dirty="0" smtClean="0">
                            <a:solidFill>
                              <a:srgbClr val="000000"/>
                            </a:solidFill>
                            <a:latin typeface="Calibri"/>
                          </a:rPr>
                          <a:t>SCB</a:t>
                        </a:r>
                      </a:p>
                      <a:p>
                        <a:pPr fontAlgn="auto">
                          <a:spcBef>
                            <a:spcPct val="0"/>
                          </a:spcBef>
                          <a:spcAft>
                            <a:spcPts val="0"/>
                          </a:spcAft>
                          <a:buClrTx/>
                          <a:buFontTx/>
                          <a:buNone/>
                        </a:pPr>
                        <a:r>
                          <a:rPr lang="en-GB" sz="1600" b="1" dirty="0" smtClean="0">
                            <a:solidFill>
                              <a:srgbClr val="000000"/>
                            </a:solidFill>
                            <a:latin typeface="Calibri"/>
                          </a:rPr>
                          <a:t>1-2</a:t>
                        </a:r>
                        <a:endParaRPr lang="en-GB" sz="1600" b="1" dirty="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</p:grpSp>
          </p:grpSp>
        </p:grpSp>
      </p:grpSp>
      <p:sp>
        <p:nvSpPr>
          <p:cNvPr id="61" name="Textfeld 60"/>
          <p:cNvSpPr txBox="1"/>
          <p:nvPr/>
        </p:nvSpPr>
        <p:spPr>
          <a:xfrm>
            <a:off x="1054517" y="2006221"/>
            <a:ext cx="4448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de-DE" sz="2400" b="1" dirty="0">
                <a:solidFill>
                  <a:schemeClr val="accent3"/>
                </a:solidFill>
              </a:rPr>
              <a:t> </a:t>
            </a:r>
            <a:r>
              <a:rPr lang="de-DE" sz="2400" b="1" dirty="0" smtClean="0">
                <a:solidFill>
                  <a:schemeClr val="accent3"/>
                </a:solidFill>
              </a:rPr>
              <a:t>Januar - March 2015</a:t>
            </a:r>
            <a:endParaRPr lang="en-US" sz="2400" b="1" dirty="0" smtClean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0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</a:t>
            </a:r>
            <a:r>
              <a:rPr lang="en-GB" dirty="0" smtClean="0"/>
              <a:t>List of Components</a:t>
            </a:r>
            <a:endParaRPr lang="en-GB" dirty="0"/>
          </a:p>
        </p:txBody>
      </p:sp>
      <p:grpSp>
        <p:nvGrpSpPr>
          <p:cNvPr id="4" name="Group 25"/>
          <p:cNvGrpSpPr/>
          <p:nvPr/>
        </p:nvGrpSpPr>
        <p:grpSpPr>
          <a:xfrm>
            <a:off x="147979" y="1501252"/>
            <a:ext cx="8693624" cy="4749420"/>
            <a:chOff x="3980802" y="3861048"/>
            <a:chExt cx="4767662" cy="1799977"/>
          </a:xfrm>
        </p:grpSpPr>
        <p:sp>
          <p:nvSpPr>
            <p:cNvPr id="6" name="Line 67"/>
            <p:cNvSpPr>
              <a:spLocks noChangeShapeType="1"/>
            </p:cNvSpPr>
            <p:nvPr/>
          </p:nvSpPr>
          <p:spPr bwMode="auto">
            <a:xfrm flipH="1" flipV="1">
              <a:off x="3980802" y="3878674"/>
              <a:ext cx="131762" cy="0"/>
            </a:xfrm>
            <a:prstGeom prst="line">
              <a:avLst/>
            </a:prstGeom>
            <a:noFill/>
            <a:ln w="31750">
              <a:solidFill>
                <a:srgbClr val="FD930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9" name="Group 22"/>
            <p:cNvGrpSpPr/>
            <p:nvPr/>
          </p:nvGrpSpPr>
          <p:grpSpPr>
            <a:xfrm>
              <a:off x="4106862" y="3861048"/>
              <a:ext cx="4641602" cy="1799977"/>
              <a:chOff x="4106862" y="3861048"/>
              <a:chExt cx="4641602" cy="1799977"/>
            </a:xfrm>
          </p:grpSpPr>
          <p:sp>
            <p:nvSpPr>
              <p:cNvPr id="10" name="Line 115"/>
              <p:cNvSpPr>
                <a:spLocks noChangeShapeType="1"/>
              </p:cNvSpPr>
              <p:nvPr/>
            </p:nvSpPr>
            <p:spPr bwMode="auto">
              <a:xfrm flipH="1">
                <a:off x="7380312" y="5148263"/>
                <a:ext cx="121443" cy="51276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Tx/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" name="Line 116"/>
              <p:cNvSpPr>
                <a:spLocks noChangeShapeType="1"/>
              </p:cNvSpPr>
              <p:nvPr/>
            </p:nvSpPr>
            <p:spPr bwMode="auto">
              <a:xfrm flipH="1">
                <a:off x="7451750" y="5157787"/>
                <a:ext cx="122238" cy="50323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Tx/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grpSp>
            <p:nvGrpSpPr>
              <p:cNvPr id="12" name="Group 21"/>
              <p:cNvGrpSpPr/>
              <p:nvPr/>
            </p:nvGrpSpPr>
            <p:grpSpPr>
              <a:xfrm>
                <a:off x="4106862" y="3861048"/>
                <a:ext cx="4641602" cy="1678689"/>
                <a:chOff x="4106862" y="3843338"/>
                <a:chExt cx="4641602" cy="1678689"/>
              </a:xfrm>
            </p:grpSpPr>
            <p:grpSp>
              <p:nvGrpSpPr>
                <p:cNvPr id="13" name="Group 13"/>
                <p:cNvGrpSpPr/>
                <p:nvPr/>
              </p:nvGrpSpPr>
              <p:grpSpPr>
                <a:xfrm>
                  <a:off x="4106862" y="3843338"/>
                  <a:ext cx="2269308" cy="1553704"/>
                  <a:chOff x="4106862" y="3843338"/>
                  <a:chExt cx="2269308" cy="1553704"/>
                </a:xfrm>
              </p:grpSpPr>
              <p:grpSp>
                <p:nvGrpSpPr>
                  <p:cNvPr id="46" name="Group 383"/>
                  <p:cNvGrpSpPr/>
                  <p:nvPr/>
                </p:nvGrpSpPr>
                <p:grpSpPr>
                  <a:xfrm>
                    <a:off x="4130852" y="3967070"/>
                    <a:ext cx="2211775" cy="846339"/>
                    <a:chOff x="4130852" y="3967070"/>
                    <a:chExt cx="2211775" cy="846339"/>
                  </a:xfrm>
                </p:grpSpPr>
                <p:sp>
                  <p:nvSpPr>
                    <p:cNvPr id="57" name="Rectangle 5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30852" y="3967070"/>
                      <a:ext cx="576879" cy="186630"/>
                    </a:xfrm>
                    <a:prstGeom prst="rect">
                      <a:avLst/>
                    </a:prstGeom>
                    <a:noFill/>
                    <a:ln w="9525">
                      <a:solidFill>
                        <a:srgbClr val="FD930A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square" lIns="0" tIns="0" rIns="0" bIns="0">
                      <a:spAutoFit/>
                    </a:bodyPr>
                    <a:lstStyle/>
                    <a:p>
                      <a:pPr algn="just" fontAlgn="auto"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</a:pPr>
                      <a:r>
                        <a:rPr lang="en-GB" sz="1600" b="1" dirty="0" smtClean="0">
                          <a:solidFill>
                            <a:srgbClr val="000000"/>
                          </a:solidFill>
                          <a:latin typeface="Calibri"/>
                        </a:rPr>
                        <a:t>XLTL1 vertical</a:t>
                      </a:r>
                      <a:endParaRPr lang="en-GB" sz="1600" b="1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58" name="Rectangle 1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080971" y="4720094"/>
                      <a:ext cx="261656" cy="93315"/>
                    </a:xfrm>
                    <a:prstGeom prst="rect">
                      <a:avLst/>
                    </a:prstGeom>
                    <a:noFill/>
                    <a:ln w="9525">
                      <a:solidFill>
                        <a:srgbClr val="FD930A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algn="just" fontAlgn="auto"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latin typeface="Calibri"/>
                        </a:rPr>
                        <a:t>XLTL3</a:t>
                      </a:r>
                      <a:endParaRPr lang="en-GB" sz="1600" b="1" dirty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59" name="Rectangle 5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057734" y="4711362"/>
                      <a:ext cx="261656" cy="93315"/>
                    </a:xfrm>
                    <a:prstGeom prst="rect">
                      <a:avLst/>
                    </a:prstGeom>
                    <a:noFill/>
                    <a:ln w="9525">
                      <a:solidFill>
                        <a:srgbClr val="FD930A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algn="just" fontAlgn="auto"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latin typeface="Calibri"/>
                        </a:rPr>
                        <a:t>XLTL2</a:t>
                      </a:r>
                      <a:endParaRPr lang="en-GB" sz="1600" b="1" dirty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</p:grpSp>
              <p:grpSp>
                <p:nvGrpSpPr>
                  <p:cNvPr id="47" name="Group 385"/>
                  <p:cNvGrpSpPr/>
                  <p:nvPr/>
                </p:nvGrpSpPr>
                <p:grpSpPr>
                  <a:xfrm>
                    <a:off x="4106862" y="3843338"/>
                    <a:ext cx="2269308" cy="1553704"/>
                    <a:chOff x="4111749" y="3843338"/>
                    <a:chExt cx="2269308" cy="1553704"/>
                  </a:xfrm>
                </p:grpSpPr>
                <p:sp>
                  <p:nvSpPr>
                    <p:cNvPr id="48" name="Line 67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111749" y="3843338"/>
                      <a:ext cx="5702" cy="1553704"/>
                    </a:xfrm>
                    <a:prstGeom prst="line">
                      <a:avLst/>
                    </a:prstGeom>
                    <a:noFill/>
                    <a:ln w="31750">
                      <a:solidFill>
                        <a:srgbClr val="FD930A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</a:pPr>
                      <a:endParaRPr lang="en-US" sz="180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grpSp>
                  <p:nvGrpSpPr>
                    <p:cNvPr id="49" name="Group 17632"/>
                    <p:cNvGrpSpPr/>
                    <p:nvPr/>
                  </p:nvGrpSpPr>
                  <p:grpSpPr>
                    <a:xfrm>
                      <a:off x="5004048" y="4945063"/>
                      <a:ext cx="368897" cy="287337"/>
                      <a:chOff x="4995266" y="4945063"/>
                      <a:chExt cx="368897" cy="287337"/>
                    </a:xfrm>
                  </p:grpSpPr>
                  <p:sp>
                    <p:nvSpPr>
                      <p:cNvPr id="54" name="Line 105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006192" y="4945063"/>
                        <a:ext cx="0" cy="287337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rgbClr val="FD930A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FontTx/>
                          <a:buNone/>
                        </a:pPr>
                        <a:endParaRPr lang="en-US" sz="18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55" name="Line 106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364163" y="4945063"/>
                        <a:ext cx="0" cy="284161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rgbClr val="FD930A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FontTx/>
                          <a:buNone/>
                        </a:pPr>
                        <a:endParaRPr lang="en-US" sz="18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56" name="Line 10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995266" y="4967005"/>
                        <a:ext cx="357784" cy="0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rgbClr val="FD930A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FontTx/>
                          <a:buNone/>
                        </a:pPr>
                        <a:endParaRPr lang="en-US" sz="18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  <p:grpSp>
                  <p:nvGrpSpPr>
                    <p:cNvPr id="50" name="Group 309"/>
                    <p:cNvGrpSpPr/>
                    <p:nvPr/>
                  </p:nvGrpSpPr>
                  <p:grpSpPr>
                    <a:xfrm>
                      <a:off x="6012160" y="4950619"/>
                      <a:ext cx="368897" cy="287337"/>
                      <a:chOff x="4995266" y="4945063"/>
                      <a:chExt cx="368897" cy="287337"/>
                    </a:xfrm>
                  </p:grpSpPr>
                  <p:sp>
                    <p:nvSpPr>
                      <p:cNvPr id="51" name="Line 105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006192" y="4945063"/>
                        <a:ext cx="0" cy="287337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rgbClr val="FD930A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FontTx/>
                          <a:buNone/>
                        </a:pPr>
                        <a:endParaRPr lang="en-US" sz="18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52" name="Line 106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364163" y="4945063"/>
                        <a:ext cx="0" cy="284161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rgbClr val="FD930A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FontTx/>
                          <a:buNone/>
                        </a:pPr>
                        <a:endParaRPr lang="en-US" sz="18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53" name="Line 10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995266" y="4967005"/>
                        <a:ext cx="357784" cy="0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rgbClr val="FD930A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FontTx/>
                          <a:buNone/>
                        </a:pPr>
                        <a:endParaRPr lang="en-US" sz="18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14" name="Group 14"/>
                <p:cNvGrpSpPr/>
                <p:nvPr/>
              </p:nvGrpSpPr>
              <p:grpSpPr>
                <a:xfrm>
                  <a:off x="4283968" y="5233987"/>
                  <a:ext cx="867148" cy="288040"/>
                  <a:chOff x="4283968" y="5233987"/>
                  <a:chExt cx="867148" cy="288040"/>
                </a:xfrm>
              </p:grpSpPr>
              <p:sp>
                <p:nvSpPr>
                  <p:cNvPr id="40" name="Rectangle 94"/>
                  <p:cNvSpPr>
                    <a:spLocks noChangeArrowheads="1"/>
                  </p:cNvSpPr>
                  <p:nvPr/>
                </p:nvSpPr>
                <p:spPr bwMode="auto">
                  <a:xfrm>
                    <a:off x="4932362" y="5233987"/>
                    <a:ext cx="215701" cy="287338"/>
                  </a:xfrm>
                  <a:prstGeom prst="rect">
                    <a:avLst/>
                  </a:prstGeom>
                  <a:solidFill>
                    <a:srgbClr val="FD930A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fontAlgn="auto"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FontTx/>
                      <a:buNone/>
                    </a:pPr>
                    <a:endParaRPr lang="en-US" sz="1800">
                      <a:solidFill>
                        <a:srgbClr val="FF3300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41" name="Rectangle 95"/>
                  <p:cNvSpPr>
                    <a:spLocks noChangeArrowheads="1"/>
                  </p:cNvSpPr>
                  <p:nvPr/>
                </p:nvSpPr>
                <p:spPr bwMode="auto">
                  <a:xfrm>
                    <a:off x="4491831" y="5233987"/>
                    <a:ext cx="431800" cy="287338"/>
                  </a:xfrm>
                  <a:prstGeom prst="rect">
                    <a:avLst/>
                  </a:prstGeom>
                  <a:solidFill>
                    <a:srgbClr val="FFFF00"/>
                  </a:solidFill>
                  <a:ln w="9525">
                    <a:solidFill>
                      <a:srgbClr val="FFC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FontTx/>
                      <a:buNone/>
                    </a:pPr>
                    <a:endParaRPr lang="en-US" sz="180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42" name="Rectangle 97"/>
                  <p:cNvSpPr>
                    <a:spLocks noChangeArrowheads="1"/>
                  </p:cNvSpPr>
                  <p:nvPr/>
                </p:nvSpPr>
                <p:spPr bwMode="auto">
                  <a:xfrm>
                    <a:off x="4283968" y="5234689"/>
                    <a:ext cx="199926" cy="287338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FontTx/>
                      <a:buNone/>
                    </a:pPr>
                    <a:endParaRPr lang="en-US" sz="180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43" name="Rectangle 117"/>
                  <p:cNvSpPr>
                    <a:spLocks noChangeArrowheads="1"/>
                  </p:cNvSpPr>
                  <p:nvPr/>
                </p:nvSpPr>
                <p:spPr bwMode="auto">
                  <a:xfrm>
                    <a:off x="4532312" y="5265966"/>
                    <a:ext cx="379413" cy="9331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 lIns="0" tIns="0" rIns="0" bIns="0">
                    <a:spAutoFit/>
                  </a:bodyPr>
                  <a:lstStyle/>
                  <a:p>
                    <a:pPr fontAlgn="auto"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FontTx/>
                      <a:buNone/>
                    </a:pPr>
                    <a:r>
                      <a:rPr lang="en-GB" sz="1600" b="1" dirty="0">
                        <a:solidFill>
                          <a:srgbClr val="000000"/>
                        </a:solidFill>
                        <a:latin typeface="Calibri"/>
                      </a:rPr>
                      <a:t>CMS</a:t>
                    </a:r>
                    <a:endParaRPr lang="en-GB" sz="1600" b="1" dirty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44" name="Rectangle 117"/>
                  <p:cNvSpPr>
                    <a:spLocks noChangeArrowheads="1"/>
                  </p:cNvSpPr>
                  <p:nvPr/>
                </p:nvSpPr>
                <p:spPr bwMode="auto">
                  <a:xfrm>
                    <a:off x="4283968" y="5273337"/>
                    <a:ext cx="219076" cy="9331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 lIns="0" tIns="0" rIns="0" bIns="0">
                    <a:spAutoFit/>
                  </a:bodyPr>
                  <a:lstStyle/>
                  <a:p>
                    <a:pPr fontAlgn="auto"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FontTx/>
                      <a:buNone/>
                    </a:pPr>
                    <a:r>
                      <a:rPr lang="en-GB" sz="1600" b="1" dirty="0" smtClean="0">
                        <a:solidFill>
                          <a:srgbClr val="000000"/>
                        </a:solidFill>
                        <a:latin typeface="Calibri"/>
                      </a:rPr>
                      <a:t>FC1</a:t>
                    </a:r>
                    <a:endParaRPr lang="en-GB" sz="1600" b="1" dirty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45" name="Rectangle 117"/>
                  <p:cNvSpPr>
                    <a:spLocks noChangeArrowheads="1"/>
                  </p:cNvSpPr>
                  <p:nvPr/>
                </p:nvSpPr>
                <p:spPr bwMode="auto">
                  <a:xfrm>
                    <a:off x="4932040" y="5275263"/>
                    <a:ext cx="219076" cy="9331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 lIns="0" tIns="0" rIns="0" bIns="0">
                    <a:spAutoFit/>
                  </a:bodyPr>
                  <a:lstStyle/>
                  <a:p>
                    <a:pPr fontAlgn="auto"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FontTx/>
                      <a:buNone/>
                    </a:pPr>
                    <a:r>
                      <a:rPr lang="en-GB" sz="1600" b="1" dirty="0" smtClean="0">
                        <a:solidFill>
                          <a:srgbClr val="000000"/>
                        </a:solidFill>
                        <a:latin typeface="Calibri"/>
                      </a:rPr>
                      <a:t>EC1</a:t>
                    </a:r>
                    <a:endParaRPr lang="en-GB" sz="1600" b="1" dirty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</p:grpSp>
            <p:grpSp>
              <p:nvGrpSpPr>
                <p:cNvPr id="15" name="Group 15"/>
                <p:cNvGrpSpPr/>
                <p:nvPr/>
              </p:nvGrpSpPr>
              <p:grpSpPr>
                <a:xfrm>
                  <a:off x="5292080" y="5229192"/>
                  <a:ext cx="867148" cy="288040"/>
                  <a:chOff x="5292080" y="5232537"/>
                  <a:chExt cx="867148" cy="288040"/>
                </a:xfrm>
              </p:grpSpPr>
              <p:sp>
                <p:nvSpPr>
                  <p:cNvPr id="34" name="Rectangle 94"/>
                  <p:cNvSpPr>
                    <a:spLocks noChangeArrowheads="1"/>
                  </p:cNvSpPr>
                  <p:nvPr/>
                </p:nvSpPr>
                <p:spPr bwMode="auto">
                  <a:xfrm>
                    <a:off x="5940474" y="5232537"/>
                    <a:ext cx="215701" cy="287338"/>
                  </a:xfrm>
                  <a:prstGeom prst="rect">
                    <a:avLst/>
                  </a:prstGeom>
                  <a:solidFill>
                    <a:srgbClr val="FD930A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fontAlgn="auto"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FontTx/>
                      <a:buNone/>
                    </a:pPr>
                    <a:endParaRPr lang="en-US" sz="1800">
                      <a:solidFill>
                        <a:srgbClr val="FF3300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35" name="Rectangle 95"/>
                  <p:cNvSpPr>
                    <a:spLocks noChangeArrowheads="1"/>
                  </p:cNvSpPr>
                  <p:nvPr/>
                </p:nvSpPr>
                <p:spPr bwMode="auto">
                  <a:xfrm>
                    <a:off x="5499943" y="5232537"/>
                    <a:ext cx="431800" cy="287338"/>
                  </a:xfrm>
                  <a:prstGeom prst="rect">
                    <a:avLst/>
                  </a:prstGeom>
                  <a:solidFill>
                    <a:srgbClr val="FFFF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FontTx/>
                      <a:buNone/>
                    </a:pPr>
                    <a:endParaRPr lang="en-US" sz="180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36" name="Rectangle 97"/>
                  <p:cNvSpPr>
                    <a:spLocks noChangeArrowheads="1"/>
                  </p:cNvSpPr>
                  <p:nvPr/>
                </p:nvSpPr>
                <p:spPr bwMode="auto">
                  <a:xfrm>
                    <a:off x="5292080" y="5233239"/>
                    <a:ext cx="199926" cy="287338"/>
                  </a:xfrm>
                  <a:prstGeom prst="rect">
                    <a:avLst/>
                  </a:prstGeom>
                  <a:solidFill>
                    <a:srgbClr val="FD930A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FontTx/>
                      <a:buNone/>
                    </a:pPr>
                    <a:endParaRPr lang="en-US" sz="180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37" name="Rectangle 117"/>
                  <p:cNvSpPr>
                    <a:spLocks noChangeArrowheads="1"/>
                  </p:cNvSpPr>
                  <p:nvPr/>
                </p:nvSpPr>
                <p:spPr bwMode="auto">
                  <a:xfrm>
                    <a:off x="5540424" y="5264516"/>
                    <a:ext cx="379413" cy="9331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 lIns="0" tIns="0" rIns="0" bIns="0">
                    <a:spAutoFit/>
                  </a:bodyPr>
                  <a:lstStyle/>
                  <a:p>
                    <a:pPr fontAlgn="auto"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FontTx/>
                      <a:buNone/>
                    </a:pPr>
                    <a:r>
                      <a:rPr lang="en-GB" sz="1600" b="1" dirty="0">
                        <a:solidFill>
                          <a:srgbClr val="000000"/>
                        </a:solidFill>
                        <a:latin typeface="Calibri"/>
                      </a:rPr>
                      <a:t>CMS</a:t>
                    </a:r>
                    <a:endParaRPr lang="en-GB" sz="1600" b="1" dirty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38" name="Rectangle 117"/>
                  <p:cNvSpPr>
                    <a:spLocks noChangeArrowheads="1"/>
                  </p:cNvSpPr>
                  <p:nvPr/>
                </p:nvSpPr>
                <p:spPr bwMode="auto">
                  <a:xfrm>
                    <a:off x="5292080" y="5271887"/>
                    <a:ext cx="219076" cy="9331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 lIns="0" tIns="0" rIns="0" bIns="0">
                    <a:spAutoFit/>
                  </a:bodyPr>
                  <a:lstStyle/>
                  <a:p>
                    <a:pPr fontAlgn="auto"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FontTx/>
                      <a:buNone/>
                    </a:pPr>
                    <a:r>
                      <a:rPr lang="en-GB" sz="1600" b="1" dirty="0" smtClean="0">
                        <a:solidFill>
                          <a:srgbClr val="000000"/>
                        </a:solidFill>
                        <a:latin typeface="Calibri"/>
                      </a:rPr>
                      <a:t>FC2</a:t>
                    </a:r>
                    <a:endParaRPr lang="en-GB" sz="1600" b="1" dirty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39" name="Rectangle 117"/>
                  <p:cNvSpPr>
                    <a:spLocks noChangeArrowheads="1"/>
                  </p:cNvSpPr>
                  <p:nvPr/>
                </p:nvSpPr>
                <p:spPr bwMode="auto">
                  <a:xfrm>
                    <a:off x="5940152" y="5273813"/>
                    <a:ext cx="219076" cy="9331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 lIns="0" tIns="0" rIns="0" bIns="0">
                    <a:spAutoFit/>
                  </a:bodyPr>
                  <a:lstStyle/>
                  <a:p>
                    <a:pPr fontAlgn="auto"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FontTx/>
                      <a:buNone/>
                    </a:pPr>
                    <a:r>
                      <a:rPr lang="en-GB" sz="1600" b="1" dirty="0" smtClean="0">
                        <a:solidFill>
                          <a:srgbClr val="000000"/>
                        </a:solidFill>
                        <a:latin typeface="Calibri"/>
                      </a:rPr>
                      <a:t>EC2</a:t>
                    </a:r>
                    <a:endParaRPr lang="en-GB" sz="1600" b="1" dirty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</p:grpSp>
            <p:grpSp>
              <p:nvGrpSpPr>
                <p:cNvPr id="16" name="Group 17"/>
                <p:cNvGrpSpPr/>
                <p:nvPr/>
              </p:nvGrpSpPr>
              <p:grpSpPr>
                <a:xfrm>
                  <a:off x="8429300" y="5229200"/>
                  <a:ext cx="319164" cy="287338"/>
                  <a:chOff x="8429300" y="5229200"/>
                  <a:chExt cx="319164" cy="287338"/>
                </a:xfrm>
              </p:grpSpPr>
              <p:sp>
                <p:nvSpPr>
                  <p:cNvPr id="28" name="Rectangle 94"/>
                  <p:cNvSpPr>
                    <a:spLocks noChangeArrowheads="1"/>
                  </p:cNvSpPr>
                  <p:nvPr/>
                </p:nvSpPr>
                <p:spPr bwMode="auto">
                  <a:xfrm>
                    <a:off x="8429622" y="5229200"/>
                    <a:ext cx="216333" cy="287338"/>
                  </a:xfrm>
                  <a:prstGeom prst="rect">
                    <a:avLst/>
                  </a:prstGeom>
                  <a:solidFill>
                    <a:srgbClr val="FD930A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fontAlgn="auto"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FontTx/>
                      <a:buNone/>
                    </a:pPr>
                    <a:endParaRPr lang="en-US" sz="1800">
                      <a:solidFill>
                        <a:srgbClr val="FF3300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33" name="Rectangle 117"/>
                  <p:cNvSpPr>
                    <a:spLocks noChangeArrowheads="1"/>
                  </p:cNvSpPr>
                  <p:nvPr/>
                </p:nvSpPr>
                <p:spPr bwMode="auto">
                  <a:xfrm>
                    <a:off x="8429300" y="5270476"/>
                    <a:ext cx="319164" cy="9331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 lIns="0" tIns="0" rIns="0" bIns="0">
                    <a:spAutoFit/>
                  </a:bodyPr>
                  <a:lstStyle/>
                  <a:p>
                    <a:pPr fontAlgn="auto"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FontTx/>
                      <a:buNone/>
                    </a:pPr>
                    <a:r>
                      <a:rPr lang="en-GB" sz="1600" b="1" dirty="0" smtClean="0">
                        <a:solidFill>
                          <a:srgbClr val="000000"/>
                        </a:solidFill>
                        <a:latin typeface="Calibri"/>
                      </a:rPr>
                      <a:t>EC3</a:t>
                    </a:r>
                    <a:endParaRPr lang="en-GB" sz="1600" b="1" dirty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</p:grpSp>
            <p:grpSp>
              <p:nvGrpSpPr>
                <p:cNvPr id="17" name="Group 20"/>
                <p:cNvGrpSpPr/>
                <p:nvPr/>
              </p:nvGrpSpPr>
              <p:grpSpPr>
                <a:xfrm>
                  <a:off x="6297140" y="5229192"/>
                  <a:ext cx="1385947" cy="289139"/>
                  <a:chOff x="6297140" y="5229192"/>
                  <a:chExt cx="1385947" cy="289139"/>
                </a:xfrm>
              </p:grpSpPr>
              <p:sp>
                <p:nvSpPr>
                  <p:cNvPr id="18" name="Line 124"/>
                  <p:cNvSpPr>
                    <a:spLocks noChangeShapeType="1"/>
                  </p:cNvSpPr>
                  <p:nvPr/>
                </p:nvSpPr>
                <p:spPr bwMode="auto">
                  <a:xfrm>
                    <a:off x="7167173" y="5494746"/>
                    <a:ext cx="515914" cy="1594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FontTx/>
                      <a:buNone/>
                    </a:pPr>
                    <a:endParaRPr lang="en-US" sz="180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grpSp>
                <p:nvGrpSpPr>
                  <p:cNvPr id="19" name="Group 19"/>
                  <p:cNvGrpSpPr/>
                  <p:nvPr/>
                </p:nvGrpSpPr>
                <p:grpSpPr>
                  <a:xfrm>
                    <a:off x="6297140" y="5229192"/>
                    <a:ext cx="1380009" cy="289139"/>
                    <a:chOff x="6297140" y="5234689"/>
                    <a:chExt cx="1380009" cy="289139"/>
                  </a:xfrm>
                </p:grpSpPr>
                <p:sp>
                  <p:nvSpPr>
                    <p:cNvPr id="20" name="Rectangle 9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945534" y="5234689"/>
                      <a:ext cx="313110" cy="287338"/>
                    </a:xfrm>
                    <a:prstGeom prst="rect">
                      <a:avLst/>
                    </a:prstGeom>
                    <a:solidFill>
                      <a:srgbClr val="FD930A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ctr" fontAlgn="auto"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</a:pPr>
                      <a:endParaRPr lang="en-US" sz="1800">
                        <a:solidFill>
                          <a:srgbClr val="FF3300"/>
                        </a:solidFill>
                        <a:latin typeface="Calibri"/>
                      </a:endParaRPr>
                    </a:p>
                  </p:txBody>
                </p:sp>
                <p:grpSp>
                  <p:nvGrpSpPr>
                    <p:cNvPr id="21" name="Group 16"/>
                    <p:cNvGrpSpPr/>
                    <p:nvPr/>
                  </p:nvGrpSpPr>
                  <p:grpSpPr>
                    <a:xfrm>
                      <a:off x="6297140" y="5234689"/>
                      <a:ext cx="1380009" cy="289139"/>
                      <a:chOff x="6297140" y="5234689"/>
                      <a:chExt cx="1380009" cy="289139"/>
                    </a:xfrm>
                  </p:grpSpPr>
                  <p:sp>
                    <p:nvSpPr>
                      <p:cNvPr id="22" name="Line 12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268855" y="5256419"/>
                        <a:ext cx="408294" cy="896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prstDash val="dash"/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FontTx/>
                          <a:buNone/>
                        </a:pPr>
                        <a:endParaRPr lang="en-US" sz="18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23" name="Rectangle 9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505003" y="5234689"/>
                        <a:ext cx="431800" cy="28733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FontTx/>
                          <a:buNone/>
                        </a:pPr>
                        <a:endParaRPr lang="en-US" sz="18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24" name="Rectangle 9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297140" y="5235391"/>
                        <a:ext cx="199926" cy="287338"/>
                      </a:xfrm>
                      <a:prstGeom prst="rect">
                        <a:avLst/>
                      </a:prstGeom>
                      <a:solidFill>
                        <a:srgbClr val="FD930A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FontTx/>
                          <a:buNone/>
                        </a:pPr>
                        <a:endParaRPr lang="en-US" sz="18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25" name="Rectangle 11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545484" y="5266668"/>
                        <a:ext cx="379413" cy="933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square" lIns="0" tIns="0" rIns="0" bIns="0">
                        <a:spAutoFit/>
                      </a:bodyPr>
                      <a:lstStyle/>
                      <a:p>
                        <a:pPr fontAlgn="auto">
                          <a:spcBef>
                            <a:spcPct val="0"/>
                          </a:spcBef>
                          <a:spcAft>
                            <a:spcPts val="0"/>
                          </a:spcAft>
                          <a:buClrTx/>
                          <a:buFontTx/>
                          <a:buNone/>
                        </a:pPr>
                        <a:r>
                          <a:rPr lang="en-GB" sz="1600" b="1" dirty="0">
                            <a:solidFill>
                              <a:srgbClr val="000000"/>
                            </a:solidFill>
                            <a:latin typeface="Calibri"/>
                          </a:rPr>
                          <a:t>CMS</a:t>
                        </a:r>
                        <a:endParaRPr lang="en-GB" sz="1600" b="1" dirty="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26" name="Rectangle 11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297140" y="5274039"/>
                        <a:ext cx="219076" cy="933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square" lIns="0" tIns="0" rIns="0" bIns="0">
                        <a:spAutoFit/>
                      </a:bodyPr>
                      <a:lstStyle/>
                      <a:p>
                        <a:pPr fontAlgn="auto">
                          <a:spcBef>
                            <a:spcPct val="0"/>
                          </a:spcBef>
                          <a:spcAft>
                            <a:spcPts val="0"/>
                          </a:spcAft>
                          <a:buClrTx/>
                          <a:buFontTx/>
                          <a:buNone/>
                        </a:pPr>
                        <a:r>
                          <a:rPr lang="en-GB" sz="1600" b="1" dirty="0" smtClean="0">
                            <a:solidFill>
                              <a:srgbClr val="000000"/>
                            </a:solidFill>
                            <a:latin typeface="Calibri"/>
                          </a:rPr>
                          <a:t>FC3</a:t>
                        </a:r>
                        <a:endParaRPr lang="en-GB" sz="1600" b="1" dirty="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27" name="Rectangle 11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949691" y="5243882"/>
                        <a:ext cx="319164" cy="2799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square" lIns="0" tIns="0" rIns="0" bIns="0">
                        <a:spAutoFit/>
                      </a:bodyPr>
                      <a:lstStyle/>
                      <a:p>
                        <a:pPr fontAlgn="auto">
                          <a:spcBef>
                            <a:spcPct val="0"/>
                          </a:spcBef>
                          <a:spcAft>
                            <a:spcPts val="0"/>
                          </a:spcAft>
                          <a:buClrTx/>
                          <a:buFontTx/>
                          <a:buNone/>
                        </a:pPr>
                        <a:r>
                          <a:rPr lang="en-GB" sz="1600" b="1" dirty="0" smtClean="0">
                            <a:solidFill>
                              <a:srgbClr val="000000"/>
                            </a:solidFill>
                            <a:latin typeface="Calibri"/>
                          </a:rPr>
                          <a:t>SCB</a:t>
                        </a:r>
                      </a:p>
                      <a:p>
                        <a:pPr fontAlgn="auto">
                          <a:spcBef>
                            <a:spcPct val="0"/>
                          </a:spcBef>
                          <a:spcAft>
                            <a:spcPts val="0"/>
                          </a:spcAft>
                          <a:buClrTx/>
                          <a:buFontTx/>
                          <a:buNone/>
                        </a:pPr>
                        <a:r>
                          <a:rPr lang="en-GB" sz="1600" b="1" dirty="0" smtClean="0">
                            <a:solidFill>
                              <a:srgbClr val="000000"/>
                            </a:solidFill>
                            <a:latin typeface="Calibri"/>
                          </a:rPr>
                          <a:t>1-2</a:t>
                        </a:r>
                      </a:p>
                      <a:p>
                        <a:pPr fontAlgn="auto">
                          <a:spcBef>
                            <a:spcPct val="0"/>
                          </a:spcBef>
                          <a:spcAft>
                            <a:spcPts val="0"/>
                          </a:spcAft>
                          <a:buClrTx/>
                          <a:buFontTx/>
                          <a:buNone/>
                        </a:pPr>
                        <a:r>
                          <a:rPr lang="en-GB" sz="1600" b="1" dirty="0" smtClean="0">
                            <a:solidFill>
                              <a:srgbClr val="000000"/>
                            </a:solidFill>
                            <a:latin typeface="Calibri"/>
                          </a:rPr>
                          <a:t>3-4</a:t>
                        </a:r>
                        <a:endParaRPr lang="en-GB" sz="1600" b="1" dirty="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</p:grpSp>
          </p:grpSp>
        </p:grpSp>
      </p:grpSp>
      <p:sp>
        <p:nvSpPr>
          <p:cNvPr id="61" name="Textfeld 60"/>
          <p:cNvSpPr txBox="1"/>
          <p:nvPr/>
        </p:nvSpPr>
        <p:spPr>
          <a:xfrm>
            <a:off x="1054517" y="2006221"/>
            <a:ext cx="4448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de-DE" sz="2400" b="1" dirty="0">
                <a:solidFill>
                  <a:schemeClr val="accent3"/>
                </a:solidFill>
              </a:rPr>
              <a:t> </a:t>
            </a:r>
            <a:r>
              <a:rPr lang="de-DE" sz="2400" b="1" dirty="0" smtClean="0">
                <a:solidFill>
                  <a:schemeClr val="accent3"/>
                </a:solidFill>
              </a:rPr>
              <a:t>Februar 2015</a:t>
            </a:r>
            <a:endParaRPr lang="en-US" sz="2400" b="1" dirty="0" smtClean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93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</a:t>
            </a:r>
            <a:r>
              <a:rPr lang="en-GB" dirty="0" smtClean="0"/>
              <a:t>List of Components</a:t>
            </a:r>
            <a:endParaRPr lang="en-GB" dirty="0"/>
          </a:p>
        </p:txBody>
      </p:sp>
      <p:grpSp>
        <p:nvGrpSpPr>
          <p:cNvPr id="4" name="Group 25"/>
          <p:cNvGrpSpPr/>
          <p:nvPr/>
        </p:nvGrpSpPr>
        <p:grpSpPr>
          <a:xfrm>
            <a:off x="147979" y="1501252"/>
            <a:ext cx="8693624" cy="4749420"/>
            <a:chOff x="3980802" y="3861048"/>
            <a:chExt cx="4767662" cy="1799977"/>
          </a:xfrm>
        </p:grpSpPr>
        <p:sp>
          <p:nvSpPr>
            <p:cNvPr id="6" name="Line 67"/>
            <p:cNvSpPr>
              <a:spLocks noChangeShapeType="1"/>
            </p:cNvSpPr>
            <p:nvPr/>
          </p:nvSpPr>
          <p:spPr bwMode="auto">
            <a:xfrm flipH="1" flipV="1">
              <a:off x="3980802" y="3878674"/>
              <a:ext cx="131762" cy="0"/>
            </a:xfrm>
            <a:prstGeom prst="line">
              <a:avLst/>
            </a:prstGeom>
            <a:noFill/>
            <a:ln w="31750">
              <a:solidFill>
                <a:srgbClr val="FD930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7" name="Group 23"/>
            <p:cNvGrpSpPr/>
            <p:nvPr/>
          </p:nvGrpSpPr>
          <p:grpSpPr>
            <a:xfrm>
              <a:off x="4106862" y="3861048"/>
              <a:ext cx="4641602" cy="1799977"/>
              <a:chOff x="4106862" y="3861048"/>
              <a:chExt cx="4641602" cy="1799977"/>
            </a:xfrm>
          </p:grpSpPr>
          <p:sp>
            <p:nvSpPr>
              <p:cNvPr id="8" name="Line 67"/>
              <p:cNvSpPr>
                <a:spLocks noChangeShapeType="1"/>
              </p:cNvSpPr>
              <p:nvPr/>
            </p:nvSpPr>
            <p:spPr bwMode="auto">
              <a:xfrm flipH="1" flipV="1">
                <a:off x="4112563" y="5409405"/>
                <a:ext cx="172341" cy="5347"/>
              </a:xfrm>
              <a:prstGeom prst="line">
                <a:avLst/>
              </a:prstGeom>
              <a:noFill/>
              <a:ln w="31750">
                <a:solidFill>
                  <a:srgbClr val="FD930A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Tx/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grpSp>
            <p:nvGrpSpPr>
              <p:cNvPr id="9" name="Group 22"/>
              <p:cNvGrpSpPr/>
              <p:nvPr/>
            </p:nvGrpSpPr>
            <p:grpSpPr>
              <a:xfrm>
                <a:off x="4106862" y="3861048"/>
                <a:ext cx="4641602" cy="1799977"/>
                <a:chOff x="4106862" y="3861048"/>
                <a:chExt cx="4641602" cy="1799977"/>
              </a:xfrm>
            </p:grpSpPr>
            <p:sp>
              <p:nvSpPr>
                <p:cNvPr id="10" name="Line 115"/>
                <p:cNvSpPr>
                  <a:spLocks noChangeShapeType="1"/>
                </p:cNvSpPr>
                <p:nvPr/>
              </p:nvSpPr>
              <p:spPr bwMode="auto">
                <a:xfrm flipH="1">
                  <a:off x="7380312" y="5148263"/>
                  <a:ext cx="121443" cy="51276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buClrTx/>
                    <a:buFontTx/>
                    <a:buNone/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1" name="Line 116"/>
                <p:cNvSpPr>
                  <a:spLocks noChangeShapeType="1"/>
                </p:cNvSpPr>
                <p:nvPr/>
              </p:nvSpPr>
              <p:spPr bwMode="auto">
                <a:xfrm flipH="1">
                  <a:off x="7451750" y="5157787"/>
                  <a:ext cx="122238" cy="50323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buClrTx/>
                    <a:buFontTx/>
                    <a:buNone/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grpSp>
              <p:nvGrpSpPr>
                <p:cNvPr id="12" name="Group 21"/>
                <p:cNvGrpSpPr/>
                <p:nvPr/>
              </p:nvGrpSpPr>
              <p:grpSpPr>
                <a:xfrm>
                  <a:off x="4106862" y="3861048"/>
                  <a:ext cx="4641602" cy="1678689"/>
                  <a:chOff x="4106862" y="3843338"/>
                  <a:chExt cx="4641602" cy="1678689"/>
                </a:xfrm>
              </p:grpSpPr>
              <p:grpSp>
                <p:nvGrpSpPr>
                  <p:cNvPr id="13" name="Group 13"/>
                  <p:cNvGrpSpPr/>
                  <p:nvPr/>
                </p:nvGrpSpPr>
                <p:grpSpPr>
                  <a:xfrm>
                    <a:off x="4106862" y="3843338"/>
                    <a:ext cx="2269308" cy="1553704"/>
                    <a:chOff x="4106862" y="3843338"/>
                    <a:chExt cx="2269308" cy="1553704"/>
                  </a:xfrm>
                </p:grpSpPr>
                <p:grpSp>
                  <p:nvGrpSpPr>
                    <p:cNvPr id="46" name="Group 383"/>
                    <p:cNvGrpSpPr/>
                    <p:nvPr/>
                  </p:nvGrpSpPr>
                  <p:grpSpPr>
                    <a:xfrm>
                      <a:off x="4130852" y="3967070"/>
                      <a:ext cx="2211775" cy="846339"/>
                      <a:chOff x="4130852" y="3967070"/>
                      <a:chExt cx="2211775" cy="846339"/>
                    </a:xfrm>
                  </p:grpSpPr>
                  <p:sp>
                    <p:nvSpPr>
                      <p:cNvPr id="57" name="Rectangle 5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130852" y="3967070"/>
                        <a:ext cx="576879" cy="18663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D930A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wrap="square" lIns="0" tIns="0" rIns="0" bIns="0">
                        <a:spAutoFit/>
                      </a:bodyPr>
                      <a:lstStyle/>
                      <a:p>
                        <a:pPr algn="just" fontAlgn="auto">
                          <a:spcBef>
                            <a:spcPct val="0"/>
                          </a:spcBef>
                          <a:spcAft>
                            <a:spcPts val="0"/>
                          </a:spcAft>
                          <a:buClrTx/>
                          <a:buFontTx/>
                          <a:buNone/>
                        </a:pPr>
                        <a:r>
                          <a:rPr lang="en-GB" sz="1600" b="1" dirty="0" smtClean="0">
                            <a:solidFill>
                              <a:srgbClr val="000000"/>
                            </a:solidFill>
                            <a:latin typeface="Calibri"/>
                          </a:rPr>
                          <a:t>XLTL1 vertical</a:t>
                        </a:r>
                        <a:endParaRPr lang="en-GB" sz="1600" b="1" dirty="0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58" name="Rectangle 11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080971" y="4720094"/>
                        <a:ext cx="261656" cy="9331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D930A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wrap="none" lIns="0" tIns="0" rIns="0" bIns="0">
                        <a:spAutoFit/>
                      </a:bodyPr>
                      <a:lstStyle/>
                      <a:p>
                        <a:pPr algn="just" fontAlgn="auto">
                          <a:spcBef>
                            <a:spcPct val="0"/>
                          </a:spcBef>
                          <a:spcAft>
                            <a:spcPts val="0"/>
                          </a:spcAft>
                          <a:buClrTx/>
                          <a:buFontTx/>
                          <a:buNone/>
                        </a:pPr>
                        <a:r>
                          <a:rPr lang="en-GB" sz="1600" b="1" dirty="0">
                            <a:solidFill>
                              <a:srgbClr val="000000"/>
                            </a:solidFill>
                            <a:latin typeface="Calibri"/>
                          </a:rPr>
                          <a:t>XLTL3</a:t>
                        </a:r>
                        <a:endParaRPr lang="en-GB" sz="1600" b="1" dirty="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59" name="Rectangle 5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057734" y="4711362"/>
                        <a:ext cx="261656" cy="9331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D930A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wrap="none" lIns="0" tIns="0" rIns="0" bIns="0">
                        <a:spAutoFit/>
                      </a:bodyPr>
                      <a:lstStyle/>
                      <a:p>
                        <a:pPr algn="just" fontAlgn="auto">
                          <a:spcBef>
                            <a:spcPct val="0"/>
                          </a:spcBef>
                          <a:spcAft>
                            <a:spcPts val="0"/>
                          </a:spcAft>
                          <a:buClrTx/>
                          <a:buFontTx/>
                          <a:buNone/>
                        </a:pPr>
                        <a:r>
                          <a:rPr lang="en-GB" sz="1600" b="1" dirty="0">
                            <a:solidFill>
                              <a:srgbClr val="000000"/>
                            </a:solidFill>
                            <a:latin typeface="Calibri"/>
                          </a:rPr>
                          <a:t>XLTL2</a:t>
                        </a:r>
                        <a:endParaRPr lang="en-GB" sz="1600" b="1" dirty="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  <p:grpSp>
                  <p:nvGrpSpPr>
                    <p:cNvPr id="47" name="Group 385"/>
                    <p:cNvGrpSpPr/>
                    <p:nvPr/>
                  </p:nvGrpSpPr>
                  <p:grpSpPr>
                    <a:xfrm>
                      <a:off x="4106862" y="3843338"/>
                      <a:ext cx="2269308" cy="1553704"/>
                      <a:chOff x="4111749" y="3843338"/>
                      <a:chExt cx="2269308" cy="1553704"/>
                    </a:xfrm>
                  </p:grpSpPr>
                  <p:sp>
                    <p:nvSpPr>
                      <p:cNvPr id="48" name="Line 67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4111749" y="3843338"/>
                        <a:ext cx="5702" cy="1553704"/>
                      </a:xfrm>
                      <a:prstGeom prst="line">
                        <a:avLst/>
                      </a:prstGeom>
                      <a:noFill/>
                      <a:ln w="31750">
                        <a:solidFill>
                          <a:srgbClr val="FD930A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FontTx/>
                          <a:buNone/>
                        </a:pPr>
                        <a:endParaRPr lang="en-US" sz="18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grpSp>
                    <p:nvGrpSpPr>
                      <p:cNvPr id="49" name="Group 17632"/>
                      <p:cNvGrpSpPr/>
                      <p:nvPr/>
                    </p:nvGrpSpPr>
                    <p:grpSpPr>
                      <a:xfrm>
                        <a:off x="5004048" y="4945063"/>
                        <a:ext cx="368897" cy="287337"/>
                        <a:chOff x="4995266" y="4945063"/>
                        <a:chExt cx="368897" cy="287337"/>
                      </a:xfrm>
                    </p:grpSpPr>
                    <p:sp>
                      <p:nvSpPr>
                        <p:cNvPr id="54" name="Line 10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5006192" y="4945063"/>
                          <a:ext cx="0" cy="287337"/>
                        </a:xfrm>
                        <a:prstGeom prst="line">
                          <a:avLst/>
                        </a:prstGeom>
                        <a:noFill/>
                        <a:ln w="38100">
                          <a:solidFill>
                            <a:srgbClr val="FD930A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FontTx/>
                            <a:buNone/>
                          </a:pPr>
                          <a:endParaRPr lang="en-US" sz="1800">
                            <a:solidFill>
                              <a:prstClr val="black"/>
                            </a:solidFill>
                            <a:latin typeface="Calibri"/>
                          </a:endParaRPr>
                        </a:p>
                      </p:txBody>
                    </p:sp>
                    <p:sp>
                      <p:nvSpPr>
                        <p:cNvPr id="55" name="Line 10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5364163" y="4945063"/>
                          <a:ext cx="0" cy="284161"/>
                        </a:xfrm>
                        <a:prstGeom prst="line">
                          <a:avLst/>
                        </a:prstGeom>
                        <a:noFill/>
                        <a:ln w="38100">
                          <a:solidFill>
                            <a:srgbClr val="FD930A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FontTx/>
                            <a:buNone/>
                          </a:pPr>
                          <a:endParaRPr lang="en-US" sz="1800">
                            <a:solidFill>
                              <a:prstClr val="black"/>
                            </a:solidFill>
                            <a:latin typeface="Calibri"/>
                          </a:endParaRPr>
                        </a:p>
                      </p:txBody>
                    </p:sp>
                    <p:sp>
                      <p:nvSpPr>
                        <p:cNvPr id="56" name="Line 10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4995266" y="4967005"/>
                          <a:ext cx="357784" cy="0"/>
                        </a:xfrm>
                        <a:prstGeom prst="line">
                          <a:avLst/>
                        </a:prstGeom>
                        <a:noFill/>
                        <a:ln w="38100">
                          <a:solidFill>
                            <a:srgbClr val="FD930A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FontTx/>
                            <a:buNone/>
                          </a:pPr>
                          <a:endParaRPr lang="en-US" sz="1800">
                            <a:solidFill>
                              <a:prstClr val="black"/>
                            </a:solidFill>
                            <a:latin typeface="Calibri"/>
                          </a:endParaRPr>
                        </a:p>
                      </p:txBody>
                    </p:sp>
                  </p:grpSp>
                  <p:grpSp>
                    <p:nvGrpSpPr>
                      <p:cNvPr id="50" name="Group 309"/>
                      <p:cNvGrpSpPr/>
                      <p:nvPr/>
                    </p:nvGrpSpPr>
                    <p:grpSpPr>
                      <a:xfrm>
                        <a:off x="6012160" y="4950619"/>
                        <a:ext cx="368897" cy="287337"/>
                        <a:chOff x="4995266" y="4945063"/>
                        <a:chExt cx="368897" cy="287337"/>
                      </a:xfrm>
                    </p:grpSpPr>
                    <p:sp>
                      <p:nvSpPr>
                        <p:cNvPr id="51" name="Line 10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5006192" y="4945063"/>
                          <a:ext cx="0" cy="287337"/>
                        </a:xfrm>
                        <a:prstGeom prst="line">
                          <a:avLst/>
                        </a:prstGeom>
                        <a:noFill/>
                        <a:ln w="38100">
                          <a:solidFill>
                            <a:srgbClr val="FD930A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FontTx/>
                            <a:buNone/>
                          </a:pPr>
                          <a:endParaRPr lang="en-US" sz="1800">
                            <a:solidFill>
                              <a:prstClr val="black"/>
                            </a:solidFill>
                            <a:latin typeface="Calibri"/>
                          </a:endParaRPr>
                        </a:p>
                      </p:txBody>
                    </p:sp>
                    <p:sp>
                      <p:nvSpPr>
                        <p:cNvPr id="52" name="Line 10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5364163" y="4945063"/>
                          <a:ext cx="0" cy="284161"/>
                        </a:xfrm>
                        <a:prstGeom prst="line">
                          <a:avLst/>
                        </a:prstGeom>
                        <a:noFill/>
                        <a:ln w="38100">
                          <a:solidFill>
                            <a:srgbClr val="FD930A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FontTx/>
                            <a:buNone/>
                          </a:pPr>
                          <a:endParaRPr lang="en-US" sz="1800">
                            <a:solidFill>
                              <a:prstClr val="black"/>
                            </a:solidFill>
                            <a:latin typeface="Calibri"/>
                          </a:endParaRPr>
                        </a:p>
                      </p:txBody>
                    </p:sp>
                    <p:sp>
                      <p:nvSpPr>
                        <p:cNvPr id="53" name="Line 10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4995266" y="4967005"/>
                          <a:ext cx="357784" cy="0"/>
                        </a:xfrm>
                        <a:prstGeom prst="line">
                          <a:avLst/>
                        </a:prstGeom>
                        <a:noFill/>
                        <a:ln w="38100">
                          <a:solidFill>
                            <a:srgbClr val="FD930A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FontTx/>
                            <a:buNone/>
                          </a:pPr>
                          <a:endParaRPr lang="en-US" sz="1800">
                            <a:solidFill>
                              <a:prstClr val="black"/>
                            </a:solidFill>
                            <a:latin typeface="Calibri"/>
                          </a:endParaRPr>
                        </a:p>
                      </p:txBody>
                    </p:sp>
                  </p:grpSp>
                </p:grpSp>
              </p:grpSp>
              <p:grpSp>
                <p:nvGrpSpPr>
                  <p:cNvPr id="14" name="Group 14"/>
                  <p:cNvGrpSpPr/>
                  <p:nvPr/>
                </p:nvGrpSpPr>
                <p:grpSpPr>
                  <a:xfrm>
                    <a:off x="4283968" y="5233987"/>
                    <a:ext cx="867148" cy="288040"/>
                    <a:chOff x="4283968" y="5233987"/>
                    <a:chExt cx="867148" cy="288040"/>
                  </a:xfrm>
                </p:grpSpPr>
                <p:sp>
                  <p:nvSpPr>
                    <p:cNvPr id="40" name="Rectangle 9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932362" y="5233987"/>
                      <a:ext cx="215701" cy="287338"/>
                    </a:xfrm>
                    <a:prstGeom prst="rect">
                      <a:avLst/>
                    </a:prstGeom>
                    <a:solidFill>
                      <a:srgbClr val="FD930A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ctr" fontAlgn="auto"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</a:pPr>
                      <a:endParaRPr lang="en-US" sz="1800">
                        <a:solidFill>
                          <a:srgbClr val="FF3300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41" name="Rectangle 9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91831" y="5233987"/>
                      <a:ext cx="431800" cy="287338"/>
                    </a:xfrm>
                    <a:prstGeom prst="rect">
                      <a:avLst/>
                    </a:prstGeom>
                    <a:solidFill>
                      <a:srgbClr val="FFFF00"/>
                    </a:solidFill>
                    <a:ln w="9525">
                      <a:solidFill>
                        <a:srgbClr val="FFC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</a:pPr>
                      <a:endParaRPr lang="en-US" sz="180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42" name="Rectangle 9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83968" y="5234689"/>
                      <a:ext cx="199926" cy="287338"/>
                    </a:xfrm>
                    <a:prstGeom prst="rect">
                      <a:avLst/>
                    </a:prstGeom>
                    <a:solidFill>
                      <a:srgbClr val="FF9900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</a:pPr>
                      <a:endParaRPr lang="en-US" sz="180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43" name="Rectangle 1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532312" y="5265966"/>
                      <a:ext cx="379413" cy="9331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square" lIns="0" tIns="0" rIns="0" bIns="0">
                      <a:spAutoFit/>
                    </a:bodyPr>
                    <a:lstStyle/>
                    <a:p>
                      <a:pPr fontAlgn="auto"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latin typeface="Calibri"/>
                        </a:rPr>
                        <a:t>CMS</a:t>
                      </a:r>
                      <a:endParaRPr lang="en-GB" sz="1600" b="1" dirty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44" name="Rectangle 1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83968" y="5273337"/>
                      <a:ext cx="219076" cy="9331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square" lIns="0" tIns="0" rIns="0" bIns="0">
                      <a:spAutoFit/>
                    </a:bodyPr>
                    <a:lstStyle/>
                    <a:p>
                      <a:pPr fontAlgn="auto"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</a:pPr>
                      <a:r>
                        <a:rPr lang="en-GB" sz="1600" b="1" dirty="0" smtClean="0">
                          <a:solidFill>
                            <a:srgbClr val="000000"/>
                          </a:solidFill>
                          <a:latin typeface="Calibri"/>
                        </a:rPr>
                        <a:t>FC1</a:t>
                      </a:r>
                      <a:endParaRPr lang="en-GB" sz="1600" b="1" dirty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45" name="Rectangle 1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932040" y="5275263"/>
                      <a:ext cx="219076" cy="9331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square" lIns="0" tIns="0" rIns="0" bIns="0">
                      <a:spAutoFit/>
                    </a:bodyPr>
                    <a:lstStyle/>
                    <a:p>
                      <a:pPr fontAlgn="auto"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</a:pPr>
                      <a:r>
                        <a:rPr lang="en-GB" sz="1600" b="1" dirty="0" smtClean="0">
                          <a:solidFill>
                            <a:srgbClr val="000000"/>
                          </a:solidFill>
                          <a:latin typeface="Calibri"/>
                        </a:rPr>
                        <a:t>EC1</a:t>
                      </a:r>
                      <a:endParaRPr lang="en-GB" sz="1600" b="1" dirty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</p:grpSp>
              <p:grpSp>
                <p:nvGrpSpPr>
                  <p:cNvPr id="15" name="Group 15"/>
                  <p:cNvGrpSpPr/>
                  <p:nvPr/>
                </p:nvGrpSpPr>
                <p:grpSpPr>
                  <a:xfrm>
                    <a:off x="5292080" y="5229192"/>
                    <a:ext cx="867148" cy="288040"/>
                    <a:chOff x="5292080" y="5232537"/>
                    <a:chExt cx="867148" cy="288040"/>
                  </a:xfrm>
                </p:grpSpPr>
                <p:sp>
                  <p:nvSpPr>
                    <p:cNvPr id="34" name="Rectangle 9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940474" y="5232537"/>
                      <a:ext cx="215701" cy="287338"/>
                    </a:xfrm>
                    <a:prstGeom prst="rect">
                      <a:avLst/>
                    </a:prstGeom>
                    <a:solidFill>
                      <a:srgbClr val="FD930A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ctr" fontAlgn="auto"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</a:pPr>
                      <a:endParaRPr lang="en-US" sz="1800">
                        <a:solidFill>
                          <a:srgbClr val="FF3300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35" name="Rectangle 9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99943" y="5232537"/>
                      <a:ext cx="431800" cy="287338"/>
                    </a:xfrm>
                    <a:prstGeom prst="rect">
                      <a:avLst/>
                    </a:prstGeom>
                    <a:solidFill>
                      <a:srgbClr val="FFFF00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</a:pPr>
                      <a:endParaRPr lang="en-US" sz="180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36" name="Rectangle 9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92080" y="5233239"/>
                      <a:ext cx="199926" cy="287338"/>
                    </a:xfrm>
                    <a:prstGeom prst="rect">
                      <a:avLst/>
                    </a:prstGeom>
                    <a:solidFill>
                      <a:srgbClr val="FD930A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</a:pPr>
                      <a:endParaRPr lang="en-US" sz="180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37" name="Rectangle 1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540424" y="5264516"/>
                      <a:ext cx="379413" cy="9331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square" lIns="0" tIns="0" rIns="0" bIns="0">
                      <a:spAutoFit/>
                    </a:bodyPr>
                    <a:lstStyle/>
                    <a:p>
                      <a:pPr fontAlgn="auto"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latin typeface="Calibri"/>
                        </a:rPr>
                        <a:t>CMS</a:t>
                      </a:r>
                      <a:endParaRPr lang="en-GB" sz="1600" b="1" dirty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38" name="Rectangle 1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92080" y="5271887"/>
                      <a:ext cx="219076" cy="9331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square" lIns="0" tIns="0" rIns="0" bIns="0">
                      <a:spAutoFit/>
                    </a:bodyPr>
                    <a:lstStyle/>
                    <a:p>
                      <a:pPr fontAlgn="auto"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</a:pPr>
                      <a:r>
                        <a:rPr lang="en-GB" sz="1600" b="1" dirty="0" smtClean="0">
                          <a:solidFill>
                            <a:srgbClr val="000000"/>
                          </a:solidFill>
                          <a:latin typeface="Calibri"/>
                        </a:rPr>
                        <a:t>FC2</a:t>
                      </a:r>
                      <a:endParaRPr lang="en-GB" sz="1600" b="1" dirty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39" name="Rectangle 1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940152" y="5273813"/>
                      <a:ext cx="219076" cy="9331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square" lIns="0" tIns="0" rIns="0" bIns="0">
                      <a:spAutoFit/>
                    </a:bodyPr>
                    <a:lstStyle/>
                    <a:p>
                      <a:pPr fontAlgn="auto"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</a:pPr>
                      <a:r>
                        <a:rPr lang="en-GB" sz="1600" b="1" dirty="0" smtClean="0">
                          <a:solidFill>
                            <a:srgbClr val="000000"/>
                          </a:solidFill>
                          <a:latin typeface="Calibri"/>
                        </a:rPr>
                        <a:t>EC2</a:t>
                      </a:r>
                      <a:endParaRPr lang="en-GB" sz="1600" b="1" dirty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</p:grpSp>
              <p:grpSp>
                <p:nvGrpSpPr>
                  <p:cNvPr id="16" name="Group 17"/>
                  <p:cNvGrpSpPr/>
                  <p:nvPr/>
                </p:nvGrpSpPr>
                <p:grpSpPr>
                  <a:xfrm>
                    <a:off x="8429300" y="5229200"/>
                    <a:ext cx="319164" cy="287338"/>
                    <a:chOff x="8429300" y="5229200"/>
                    <a:chExt cx="319164" cy="287338"/>
                  </a:xfrm>
                </p:grpSpPr>
                <p:sp>
                  <p:nvSpPr>
                    <p:cNvPr id="28" name="Rectangle 9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429622" y="5229200"/>
                      <a:ext cx="216333" cy="287338"/>
                    </a:xfrm>
                    <a:prstGeom prst="rect">
                      <a:avLst/>
                    </a:prstGeom>
                    <a:solidFill>
                      <a:srgbClr val="FD930A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ctr" fontAlgn="auto"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</a:pPr>
                      <a:endParaRPr lang="en-US" sz="1800">
                        <a:solidFill>
                          <a:srgbClr val="FF3300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33" name="Rectangle 1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429300" y="5270476"/>
                      <a:ext cx="319164" cy="9331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square" lIns="0" tIns="0" rIns="0" bIns="0">
                      <a:spAutoFit/>
                    </a:bodyPr>
                    <a:lstStyle/>
                    <a:p>
                      <a:pPr fontAlgn="auto"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</a:pPr>
                      <a:r>
                        <a:rPr lang="en-GB" sz="1600" b="1" dirty="0" smtClean="0">
                          <a:solidFill>
                            <a:srgbClr val="000000"/>
                          </a:solidFill>
                          <a:latin typeface="Calibri"/>
                        </a:rPr>
                        <a:t>EC3</a:t>
                      </a:r>
                      <a:endParaRPr lang="en-GB" sz="1600" b="1" dirty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</p:grpSp>
              <p:grpSp>
                <p:nvGrpSpPr>
                  <p:cNvPr id="17" name="Group 20"/>
                  <p:cNvGrpSpPr/>
                  <p:nvPr/>
                </p:nvGrpSpPr>
                <p:grpSpPr>
                  <a:xfrm>
                    <a:off x="6297140" y="5229192"/>
                    <a:ext cx="1385947" cy="289139"/>
                    <a:chOff x="6297140" y="5229192"/>
                    <a:chExt cx="1385947" cy="289139"/>
                  </a:xfrm>
                </p:grpSpPr>
                <p:sp>
                  <p:nvSpPr>
                    <p:cNvPr id="18" name="Line 12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167173" y="5494746"/>
                      <a:ext cx="515914" cy="1594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prstDash val="dash"/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</a:pPr>
                      <a:endParaRPr lang="en-US" sz="180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grpSp>
                  <p:nvGrpSpPr>
                    <p:cNvPr id="19" name="Group 19"/>
                    <p:cNvGrpSpPr/>
                    <p:nvPr/>
                  </p:nvGrpSpPr>
                  <p:grpSpPr>
                    <a:xfrm>
                      <a:off x="6297140" y="5229192"/>
                      <a:ext cx="1380009" cy="289139"/>
                      <a:chOff x="6297140" y="5234689"/>
                      <a:chExt cx="1380009" cy="289139"/>
                    </a:xfrm>
                  </p:grpSpPr>
                  <p:sp>
                    <p:nvSpPr>
                      <p:cNvPr id="20" name="Rectangle 9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945534" y="5234689"/>
                        <a:ext cx="313110" cy="287338"/>
                      </a:xfrm>
                      <a:prstGeom prst="rect">
                        <a:avLst/>
                      </a:prstGeom>
                      <a:solidFill>
                        <a:srgbClr val="FD930A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algn="ctr" fontAlgn="auto">
                          <a:spcBef>
                            <a:spcPct val="0"/>
                          </a:spcBef>
                          <a:spcAft>
                            <a:spcPts val="0"/>
                          </a:spcAft>
                          <a:buClrTx/>
                          <a:buFontTx/>
                          <a:buNone/>
                        </a:pPr>
                        <a:endParaRPr lang="en-US" sz="1800">
                          <a:solidFill>
                            <a:srgbClr val="FF3300"/>
                          </a:solidFill>
                          <a:latin typeface="Calibri"/>
                        </a:endParaRPr>
                      </a:p>
                    </p:txBody>
                  </p:sp>
                  <p:grpSp>
                    <p:nvGrpSpPr>
                      <p:cNvPr id="21" name="Group 16"/>
                      <p:cNvGrpSpPr/>
                      <p:nvPr/>
                    </p:nvGrpSpPr>
                    <p:grpSpPr>
                      <a:xfrm>
                        <a:off x="6297140" y="5234689"/>
                        <a:ext cx="1380009" cy="289139"/>
                        <a:chOff x="6297140" y="5234689"/>
                        <a:chExt cx="1380009" cy="289139"/>
                      </a:xfrm>
                    </p:grpSpPr>
                    <p:sp>
                      <p:nvSpPr>
                        <p:cNvPr id="22" name="Line 12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7268855" y="5256419"/>
                          <a:ext cx="408294" cy="896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prstDash val="dash"/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FontTx/>
                            <a:buNone/>
                          </a:pPr>
                          <a:endParaRPr lang="en-US" sz="1800">
                            <a:solidFill>
                              <a:prstClr val="black"/>
                            </a:solidFill>
                            <a:latin typeface="Calibri"/>
                          </a:endParaRPr>
                        </a:p>
                      </p:txBody>
                    </p:sp>
                    <p:sp>
                      <p:nvSpPr>
                        <p:cNvPr id="23" name="Rectangle 9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505003" y="5234689"/>
                          <a:ext cx="431800" cy="287338"/>
                        </a:xfrm>
                        <a:prstGeom prst="rect">
                          <a:avLst/>
                        </a:prstGeom>
                        <a:solidFill>
                          <a:srgbClr val="FFFF00"/>
                        </a:solidFill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FontTx/>
                            <a:buNone/>
                          </a:pPr>
                          <a:endParaRPr lang="en-US" sz="1800">
                            <a:solidFill>
                              <a:prstClr val="black"/>
                            </a:solidFill>
                            <a:latin typeface="Calibri"/>
                          </a:endParaRPr>
                        </a:p>
                      </p:txBody>
                    </p:sp>
                    <p:sp>
                      <p:nvSpPr>
                        <p:cNvPr id="24" name="Rectangle 9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297140" y="5235391"/>
                          <a:ext cx="199926" cy="287338"/>
                        </a:xfrm>
                        <a:prstGeom prst="rect">
                          <a:avLst/>
                        </a:prstGeom>
                        <a:solidFill>
                          <a:srgbClr val="FD930A"/>
                        </a:solidFill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FontTx/>
                            <a:buNone/>
                          </a:pPr>
                          <a:endParaRPr lang="en-US" sz="1800">
                            <a:solidFill>
                              <a:prstClr val="black"/>
                            </a:solidFill>
                            <a:latin typeface="Calibri"/>
                          </a:endParaRPr>
                        </a:p>
                      </p:txBody>
                    </p:sp>
                    <p:sp>
                      <p:nvSpPr>
                        <p:cNvPr id="25" name="Rectangle 11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545484" y="5266668"/>
                          <a:ext cx="379413" cy="933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square" lIns="0" tIns="0" rIns="0" bIns="0">
                          <a:spAutoFit/>
                        </a:bodyPr>
                        <a:lstStyle/>
                        <a:p>
                          <a:pPr fontAlgn="auto">
                            <a:spcBef>
                              <a:spcPct val="0"/>
                            </a:spcBef>
                            <a:spcAft>
                              <a:spcPts val="0"/>
                            </a:spcAft>
                            <a:buClrTx/>
                            <a:buFontTx/>
                            <a:buNone/>
                          </a:pPr>
                          <a:r>
                            <a:rPr lang="en-GB" sz="1600" b="1" dirty="0">
                              <a:solidFill>
                                <a:srgbClr val="000000"/>
                              </a:solidFill>
                              <a:latin typeface="Calibri"/>
                            </a:rPr>
                            <a:t>CMS</a:t>
                          </a:r>
                          <a:endParaRPr lang="en-GB" sz="1600" b="1" dirty="0">
                            <a:solidFill>
                              <a:prstClr val="black"/>
                            </a:solidFill>
                            <a:latin typeface="Calibri"/>
                          </a:endParaRPr>
                        </a:p>
                      </p:txBody>
                    </p:sp>
                    <p:sp>
                      <p:nvSpPr>
                        <p:cNvPr id="26" name="Rectangle 11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297140" y="5274039"/>
                          <a:ext cx="219076" cy="933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square" lIns="0" tIns="0" rIns="0" bIns="0">
                          <a:spAutoFit/>
                        </a:bodyPr>
                        <a:lstStyle/>
                        <a:p>
                          <a:pPr fontAlgn="auto">
                            <a:spcBef>
                              <a:spcPct val="0"/>
                            </a:spcBef>
                            <a:spcAft>
                              <a:spcPts val="0"/>
                            </a:spcAft>
                            <a:buClrTx/>
                            <a:buFontTx/>
                            <a:buNone/>
                          </a:pPr>
                          <a:r>
                            <a:rPr lang="en-GB" sz="1600" b="1" dirty="0" smtClean="0">
                              <a:solidFill>
                                <a:srgbClr val="000000"/>
                              </a:solidFill>
                              <a:latin typeface="Calibri"/>
                            </a:rPr>
                            <a:t>FC3</a:t>
                          </a:r>
                          <a:endParaRPr lang="en-GB" sz="1600" b="1" dirty="0">
                            <a:solidFill>
                              <a:prstClr val="black"/>
                            </a:solidFill>
                            <a:latin typeface="Calibri"/>
                          </a:endParaRPr>
                        </a:p>
                      </p:txBody>
                    </p:sp>
                    <p:sp>
                      <p:nvSpPr>
                        <p:cNvPr id="27" name="Rectangle 11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961433" y="5243882"/>
                          <a:ext cx="319164" cy="27994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square" lIns="0" tIns="0" rIns="0" bIns="0">
                          <a:spAutoFit/>
                        </a:bodyPr>
                        <a:lstStyle/>
                        <a:p>
                          <a:pPr fontAlgn="auto">
                            <a:spcBef>
                              <a:spcPct val="0"/>
                            </a:spcBef>
                            <a:spcAft>
                              <a:spcPts val="0"/>
                            </a:spcAft>
                            <a:buClrTx/>
                            <a:buFontTx/>
                            <a:buNone/>
                          </a:pPr>
                          <a:r>
                            <a:rPr lang="en-GB" sz="1600" b="1" dirty="0" smtClean="0">
                              <a:solidFill>
                                <a:srgbClr val="000000"/>
                              </a:solidFill>
                              <a:latin typeface="Calibri"/>
                            </a:rPr>
                            <a:t>SCB</a:t>
                          </a:r>
                        </a:p>
                        <a:p>
                          <a:pPr fontAlgn="auto">
                            <a:spcBef>
                              <a:spcPct val="0"/>
                            </a:spcBef>
                            <a:spcAft>
                              <a:spcPts val="0"/>
                            </a:spcAft>
                            <a:buClrTx/>
                            <a:buFontTx/>
                            <a:buNone/>
                          </a:pPr>
                          <a:r>
                            <a:rPr lang="en-GB" sz="1600" b="1" dirty="0" smtClean="0">
                              <a:solidFill>
                                <a:srgbClr val="000000"/>
                              </a:solidFill>
                              <a:latin typeface="Calibri"/>
                            </a:rPr>
                            <a:t>1-2</a:t>
                          </a:r>
                        </a:p>
                        <a:p>
                          <a:pPr fontAlgn="auto">
                            <a:spcBef>
                              <a:spcPct val="0"/>
                            </a:spcBef>
                            <a:spcAft>
                              <a:spcPts val="0"/>
                            </a:spcAft>
                            <a:buClrTx/>
                            <a:buFontTx/>
                            <a:buNone/>
                          </a:pPr>
                          <a:r>
                            <a:rPr lang="en-GB" sz="1600" b="1" dirty="0" smtClean="0">
                              <a:solidFill>
                                <a:srgbClr val="000000"/>
                              </a:solidFill>
                              <a:latin typeface="Calibri"/>
                            </a:rPr>
                            <a:t>3-4</a:t>
                          </a:r>
                          <a:endParaRPr lang="en-GB" sz="1600" b="1" dirty="0">
                            <a:solidFill>
                              <a:prstClr val="black"/>
                            </a:solidFill>
                            <a:latin typeface="Calibri"/>
                          </a:endParaRPr>
                        </a:p>
                      </p:txBody>
                    </p:sp>
                  </p:grpSp>
                </p:grpSp>
              </p:grpSp>
            </p:grpSp>
          </p:grpSp>
        </p:grpSp>
      </p:grpSp>
      <p:sp>
        <p:nvSpPr>
          <p:cNvPr id="60" name="Rectangle 56"/>
          <p:cNvSpPr>
            <a:spLocks noChangeArrowheads="1"/>
          </p:cNvSpPr>
          <p:nvPr/>
        </p:nvSpPr>
        <p:spPr bwMode="auto">
          <a:xfrm>
            <a:off x="489372" y="4408264"/>
            <a:ext cx="1051914" cy="492443"/>
          </a:xfrm>
          <a:prstGeom prst="rect">
            <a:avLst/>
          </a:prstGeom>
          <a:noFill/>
          <a:ln w="9525">
            <a:solidFill>
              <a:srgbClr val="FD930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pPr algn="just" fontAlgn="auto">
              <a:spcBef>
                <a:spcPct val="0"/>
              </a:spcBef>
              <a:spcAft>
                <a:spcPts val="0"/>
              </a:spcAft>
              <a:buClrTx/>
              <a:buFontTx/>
              <a:buNone/>
            </a:pPr>
            <a:r>
              <a:rPr lang="en-GB" sz="1600" b="1" dirty="0" smtClean="0">
                <a:solidFill>
                  <a:srgbClr val="000000"/>
                </a:solidFill>
                <a:latin typeface="Calibri"/>
              </a:rPr>
              <a:t>XLTL1 horizontal</a:t>
            </a:r>
            <a:endParaRPr lang="en-GB" sz="1600" b="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Textfeld 60"/>
          <p:cNvSpPr txBox="1"/>
          <p:nvPr/>
        </p:nvSpPr>
        <p:spPr>
          <a:xfrm>
            <a:off x="1054517" y="2006221"/>
            <a:ext cx="4448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de-DE" sz="2400" b="1" dirty="0">
                <a:solidFill>
                  <a:schemeClr val="accent3"/>
                </a:solidFill>
              </a:rPr>
              <a:t> </a:t>
            </a:r>
            <a:r>
              <a:rPr lang="de-DE" sz="2400" b="1" dirty="0" smtClean="0">
                <a:solidFill>
                  <a:schemeClr val="accent3"/>
                </a:solidFill>
              </a:rPr>
              <a:t>March - April 2015</a:t>
            </a:r>
            <a:endParaRPr lang="en-US" sz="2400" b="1" dirty="0" smtClean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447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</a:t>
            </a:r>
            <a:r>
              <a:rPr lang="en-GB" dirty="0" smtClean="0"/>
              <a:t>List of Components</a:t>
            </a:r>
            <a:endParaRPr lang="en-GB" dirty="0"/>
          </a:p>
        </p:txBody>
      </p:sp>
      <p:grpSp>
        <p:nvGrpSpPr>
          <p:cNvPr id="4" name="Group 25"/>
          <p:cNvGrpSpPr/>
          <p:nvPr/>
        </p:nvGrpSpPr>
        <p:grpSpPr>
          <a:xfrm>
            <a:off x="147979" y="1501252"/>
            <a:ext cx="8693624" cy="4749420"/>
            <a:chOff x="3980802" y="3861048"/>
            <a:chExt cx="4767662" cy="1799977"/>
          </a:xfrm>
        </p:grpSpPr>
        <p:sp>
          <p:nvSpPr>
            <p:cNvPr id="6" name="Line 67"/>
            <p:cNvSpPr>
              <a:spLocks noChangeShapeType="1"/>
            </p:cNvSpPr>
            <p:nvPr/>
          </p:nvSpPr>
          <p:spPr bwMode="auto">
            <a:xfrm flipH="1" flipV="1">
              <a:off x="3980802" y="3878674"/>
              <a:ext cx="131762" cy="0"/>
            </a:xfrm>
            <a:prstGeom prst="line">
              <a:avLst/>
            </a:prstGeom>
            <a:noFill/>
            <a:ln w="31750">
              <a:solidFill>
                <a:srgbClr val="FD930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7" name="Group 23"/>
            <p:cNvGrpSpPr/>
            <p:nvPr/>
          </p:nvGrpSpPr>
          <p:grpSpPr>
            <a:xfrm>
              <a:off x="4106862" y="3861048"/>
              <a:ext cx="4641602" cy="1799977"/>
              <a:chOff x="4106862" y="3861048"/>
              <a:chExt cx="4641602" cy="1799977"/>
            </a:xfrm>
          </p:grpSpPr>
          <p:sp>
            <p:nvSpPr>
              <p:cNvPr id="8" name="Line 67"/>
              <p:cNvSpPr>
                <a:spLocks noChangeShapeType="1"/>
              </p:cNvSpPr>
              <p:nvPr/>
            </p:nvSpPr>
            <p:spPr bwMode="auto">
              <a:xfrm flipH="1" flipV="1">
                <a:off x="4112563" y="5409405"/>
                <a:ext cx="172341" cy="5347"/>
              </a:xfrm>
              <a:prstGeom prst="line">
                <a:avLst/>
              </a:prstGeom>
              <a:noFill/>
              <a:ln w="31750">
                <a:solidFill>
                  <a:srgbClr val="FD930A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Tx/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grpSp>
            <p:nvGrpSpPr>
              <p:cNvPr id="9" name="Group 22"/>
              <p:cNvGrpSpPr/>
              <p:nvPr/>
            </p:nvGrpSpPr>
            <p:grpSpPr>
              <a:xfrm>
                <a:off x="4106862" y="3861048"/>
                <a:ext cx="4641602" cy="1799977"/>
                <a:chOff x="4106862" y="3861048"/>
                <a:chExt cx="4641602" cy="1799977"/>
              </a:xfrm>
            </p:grpSpPr>
            <p:sp>
              <p:nvSpPr>
                <p:cNvPr id="10" name="Line 115"/>
                <p:cNvSpPr>
                  <a:spLocks noChangeShapeType="1"/>
                </p:cNvSpPr>
                <p:nvPr/>
              </p:nvSpPr>
              <p:spPr bwMode="auto">
                <a:xfrm flipH="1">
                  <a:off x="7380312" y="5148263"/>
                  <a:ext cx="121443" cy="51276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buClrTx/>
                    <a:buFontTx/>
                    <a:buNone/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1" name="Line 116"/>
                <p:cNvSpPr>
                  <a:spLocks noChangeShapeType="1"/>
                </p:cNvSpPr>
                <p:nvPr/>
              </p:nvSpPr>
              <p:spPr bwMode="auto">
                <a:xfrm flipH="1">
                  <a:off x="7451750" y="5157787"/>
                  <a:ext cx="122238" cy="50323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buClrTx/>
                    <a:buFontTx/>
                    <a:buNone/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grpSp>
              <p:nvGrpSpPr>
                <p:cNvPr id="12" name="Group 21"/>
                <p:cNvGrpSpPr/>
                <p:nvPr/>
              </p:nvGrpSpPr>
              <p:grpSpPr>
                <a:xfrm>
                  <a:off x="4106862" y="3861048"/>
                  <a:ext cx="4641602" cy="1687530"/>
                  <a:chOff x="4106862" y="3843338"/>
                  <a:chExt cx="4641602" cy="1687530"/>
                </a:xfrm>
              </p:grpSpPr>
              <p:grpSp>
                <p:nvGrpSpPr>
                  <p:cNvPr id="13" name="Group 13"/>
                  <p:cNvGrpSpPr/>
                  <p:nvPr/>
                </p:nvGrpSpPr>
                <p:grpSpPr>
                  <a:xfrm>
                    <a:off x="4106862" y="3843338"/>
                    <a:ext cx="2269308" cy="1553704"/>
                    <a:chOff x="4106862" y="3843338"/>
                    <a:chExt cx="2269308" cy="1553704"/>
                  </a:xfrm>
                </p:grpSpPr>
                <p:grpSp>
                  <p:nvGrpSpPr>
                    <p:cNvPr id="46" name="Group 383"/>
                    <p:cNvGrpSpPr/>
                    <p:nvPr/>
                  </p:nvGrpSpPr>
                  <p:grpSpPr>
                    <a:xfrm>
                      <a:off x="4130852" y="3967070"/>
                      <a:ext cx="2211775" cy="846339"/>
                      <a:chOff x="4130852" y="3967070"/>
                      <a:chExt cx="2211775" cy="846339"/>
                    </a:xfrm>
                  </p:grpSpPr>
                  <p:sp>
                    <p:nvSpPr>
                      <p:cNvPr id="57" name="Rectangle 5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130852" y="3967070"/>
                        <a:ext cx="576879" cy="18663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D930A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wrap="square" lIns="0" tIns="0" rIns="0" bIns="0">
                        <a:spAutoFit/>
                      </a:bodyPr>
                      <a:lstStyle/>
                      <a:p>
                        <a:pPr algn="just" fontAlgn="auto">
                          <a:spcBef>
                            <a:spcPct val="0"/>
                          </a:spcBef>
                          <a:spcAft>
                            <a:spcPts val="0"/>
                          </a:spcAft>
                          <a:buClrTx/>
                          <a:buFontTx/>
                          <a:buNone/>
                        </a:pPr>
                        <a:r>
                          <a:rPr lang="en-GB" sz="1600" b="1" dirty="0" smtClean="0">
                            <a:solidFill>
                              <a:srgbClr val="000000"/>
                            </a:solidFill>
                            <a:latin typeface="Calibri"/>
                          </a:rPr>
                          <a:t>XLTL1 vertical</a:t>
                        </a:r>
                        <a:endParaRPr lang="en-GB" sz="1600" b="1" dirty="0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58" name="Rectangle 11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080971" y="4720094"/>
                        <a:ext cx="261656" cy="9331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D930A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wrap="none" lIns="0" tIns="0" rIns="0" bIns="0">
                        <a:spAutoFit/>
                      </a:bodyPr>
                      <a:lstStyle/>
                      <a:p>
                        <a:pPr algn="just" fontAlgn="auto">
                          <a:spcBef>
                            <a:spcPct val="0"/>
                          </a:spcBef>
                          <a:spcAft>
                            <a:spcPts val="0"/>
                          </a:spcAft>
                          <a:buClrTx/>
                          <a:buFontTx/>
                          <a:buNone/>
                        </a:pPr>
                        <a:r>
                          <a:rPr lang="en-GB" sz="1600" b="1" dirty="0">
                            <a:solidFill>
                              <a:srgbClr val="000000"/>
                            </a:solidFill>
                            <a:latin typeface="Calibri"/>
                          </a:rPr>
                          <a:t>XLTL3</a:t>
                        </a:r>
                        <a:endParaRPr lang="en-GB" sz="1600" b="1" dirty="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59" name="Rectangle 5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057734" y="4711362"/>
                        <a:ext cx="261656" cy="9331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D930A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wrap="none" lIns="0" tIns="0" rIns="0" bIns="0">
                        <a:spAutoFit/>
                      </a:bodyPr>
                      <a:lstStyle/>
                      <a:p>
                        <a:pPr algn="just" fontAlgn="auto">
                          <a:spcBef>
                            <a:spcPct val="0"/>
                          </a:spcBef>
                          <a:spcAft>
                            <a:spcPts val="0"/>
                          </a:spcAft>
                          <a:buClrTx/>
                          <a:buFontTx/>
                          <a:buNone/>
                        </a:pPr>
                        <a:r>
                          <a:rPr lang="en-GB" sz="1600" b="1" dirty="0">
                            <a:solidFill>
                              <a:srgbClr val="000000"/>
                            </a:solidFill>
                            <a:latin typeface="Calibri"/>
                          </a:rPr>
                          <a:t>XLTL2</a:t>
                        </a:r>
                        <a:endParaRPr lang="en-GB" sz="1600" b="1" dirty="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  <p:grpSp>
                  <p:nvGrpSpPr>
                    <p:cNvPr id="47" name="Group 385"/>
                    <p:cNvGrpSpPr/>
                    <p:nvPr/>
                  </p:nvGrpSpPr>
                  <p:grpSpPr>
                    <a:xfrm>
                      <a:off x="4106862" y="3843338"/>
                      <a:ext cx="2269308" cy="1553704"/>
                      <a:chOff x="4111749" y="3843338"/>
                      <a:chExt cx="2269308" cy="1553704"/>
                    </a:xfrm>
                  </p:grpSpPr>
                  <p:sp>
                    <p:nvSpPr>
                      <p:cNvPr id="48" name="Line 67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4111749" y="3843338"/>
                        <a:ext cx="5702" cy="1553704"/>
                      </a:xfrm>
                      <a:prstGeom prst="line">
                        <a:avLst/>
                      </a:prstGeom>
                      <a:noFill/>
                      <a:ln w="31750">
                        <a:solidFill>
                          <a:srgbClr val="FD930A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FontTx/>
                          <a:buNone/>
                        </a:pPr>
                        <a:endParaRPr lang="en-US" sz="18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grpSp>
                    <p:nvGrpSpPr>
                      <p:cNvPr id="49" name="Group 17632"/>
                      <p:cNvGrpSpPr/>
                      <p:nvPr/>
                    </p:nvGrpSpPr>
                    <p:grpSpPr>
                      <a:xfrm>
                        <a:off x="5004048" y="4945063"/>
                        <a:ext cx="368897" cy="287337"/>
                        <a:chOff x="4995266" y="4945063"/>
                        <a:chExt cx="368897" cy="287337"/>
                      </a:xfrm>
                    </p:grpSpPr>
                    <p:sp>
                      <p:nvSpPr>
                        <p:cNvPr id="54" name="Line 10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5006192" y="4945063"/>
                          <a:ext cx="0" cy="287337"/>
                        </a:xfrm>
                        <a:prstGeom prst="line">
                          <a:avLst/>
                        </a:prstGeom>
                        <a:noFill/>
                        <a:ln w="38100">
                          <a:solidFill>
                            <a:srgbClr val="FD930A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FontTx/>
                            <a:buNone/>
                          </a:pPr>
                          <a:endParaRPr lang="en-US" sz="1800">
                            <a:solidFill>
                              <a:prstClr val="black"/>
                            </a:solidFill>
                            <a:latin typeface="Calibri"/>
                          </a:endParaRPr>
                        </a:p>
                      </p:txBody>
                    </p:sp>
                    <p:sp>
                      <p:nvSpPr>
                        <p:cNvPr id="55" name="Line 10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5364163" y="4945063"/>
                          <a:ext cx="0" cy="284161"/>
                        </a:xfrm>
                        <a:prstGeom prst="line">
                          <a:avLst/>
                        </a:prstGeom>
                        <a:noFill/>
                        <a:ln w="38100">
                          <a:solidFill>
                            <a:srgbClr val="FD930A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FontTx/>
                            <a:buNone/>
                          </a:pPr>
                          <a:endParaRPr lang="en-US" sz="1800">
                            <a:solidFill>
                              <a:prstClr val="black"/>
                            </a:solidFill>
                            <a:latin typeface="Calibri"/>
                          </a:endParaRPr>
                        </a:p>
                      </p:txBody>
                    </p:sp>
                    <p:sp>
                      <p:nvSpPr>
                        <p:cNvPr id="56" name="Line 10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4995266" y="4967005"/>
                          <a:ext cx="357784" cy="0"/>
                        </a:xfrm>
                        <a:prstGeom prst="line">
                          <a:avLst/>
                        </a:prstGeom>
                        <a:noFill/>
                        <a:ln w="38100">
                          <a:solidFill>
                            <a:srgbClr val="FD930A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FontTx/>
                            <a:buNone/>
                          </a:pPr>
                          <a:endParaRPr lang="en-US" sz="1800">
                            <a:solidFill>
                              <a:prstClr val="black"/>
                            </a:solidFill>
                            <a:latin typeface="Calibri"/>
                          </a:endParaRPr>
                        </a:p>
                      </p:txBody>
                    </p:sp>
                  </p:grpSp>
                  <p:grpSp>
                    <p:nvGrpSpPr>
                      <p:cNvPr id="50" name="Group 309"/>
                      <p:cNvGrpSpPr/>
                      <p:nvPr/>
                    </p:nvGrpSpPr>
                    <p:grpSpPr>
                      <a:xfrm>
                        <a:off x="6012160" y="4950619"/>
                        <a:ext cx="368897" cy="287337"/>
                        <a:chOff x="4995266" y="4945063"/>
                        <a:chExt cx="368897" cy="287337"/>
                      </a:xfrm>
                    </p:grpSpPr>
                    <p:sp>
                      <p:nvSpPr>
                        <p:cNvPr id="51" name="Line 10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5006192" y="4945063"/>
                          <a:ext cx="0" cy="287337"/>
                        </a:xfrm>
                        <a:prstGeom prst="line">
                          <a:avLst/>
                        </a:prstGeom>
                        <a:noFill/>
                        <a:ln w="38100">
                          <a:solidFill>
                            <a:srgbClr val="FD930A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FontTx/>
                            <a:buNone/>
                          </a:pPr>
                          <a:endParaRPr lang="en-US" sz="1800">
                            <a:solidFill>
                              <a:prstClr val="black"/>
                            </a:solidFill>
                            <a:latin typeface="Calibri"/>
                          </a:endParaRPr>
                        </a:p>
                      </p:txBody>
                    </p:sp>
                    <p:sp>
                      <p:nvSpPr>
                        <p:cNvPr id="52" name="Line 10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5364163" y="4945063"/>
                          <a:ext cx="0" cy="284161"/>
                        </a:xfrm>
                        <a:prstGeom prst="line">
                          <a:avLst/>
                        </a:prstGeom>
                        <a:noFill/>
                        <a:ln w="38100">
                          <a:solidFill>
                            <a:srgbClr val="FD930A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FontTx/>
                            <a:buNone/>
                          </a:pPr>
                          <a:endParaRPr lang="en-US" sz="1800">
                            <a:solidFill>
                              <a:prstClr val="black"/>
                            </a:solidFill>
                            <a:latin typeface="Calibri"/>
                          </a:endParaRPr>
                        </a:p>
                      </p:txBody>
                    </p:sp>
                    <p:sp>
                      <p:nvSpPr>
                        <p:cNvPr id="53" name="Line 10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4995266" y="4967005"/>
                          <a:ext cx="357784" cy="0"/>
                        </a:xfrm>
                        <a:prstGeom prst="line">
                          <a:avLst/>
                        </a:prstGeom>
                        <a:noFill/>
                        <a:ln w="38100">
                          <a:solidFill>
                            <a:srgbClr val="FD930A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FontTx/>
                            <a:buNone/>
                          </a:pPr>
                          <a:endParaRPr lang="en-US" sz="1800">
                            <a:solidFill>
                              <a:prstClr val="black"/>
                            </a:solidFill>
                            <a:latin typeface="Calibri"/>
                          </a:endParaRPr>
                        </a:p>
                      </p:txBody>
                    </p:sp>
                  </p:grpSp>
                </p:grpSp>
              </p:grpSp>
              <p:grpSp>
                <p:nvGrpSpPr>
                  <p:cNvPr id="14" name="Group 14"/>
                  <p:cNvGrpSpPr/>
                  <p:nvPr/>
                </p:nvGrpSpPr>
                <p:grpSpPr>
                  <a:xfrm>
                    <a:off x="4283968" y="5233987"/>
                    <a:ext cx="867148" cy="288040"/>
                    <a:chOff x="4283968" y="5233987"/>
                    <a:chExt cx="867148" cy="288040"/>
                  </a:xfrm>
                </p:grpSpPr>
                <p:sp>
                  <p:nvSpPr>
                    <p:cNvPr id="40" name="Rectangle 9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932362" y="5233987"/>
                      <a:ext cx="215701" cy="287338"/>
                    </a:xfrm>
                    <a:prstGeom prst="rect">
                      <a:avLst/>
                    </a:prstGeom>
                    <a:solidFill>
                      <a:srgbClr val="FD930A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ctr" fontAlgn="auto"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</a:pPr>
                      <a:endParaRPr lang="en-US" sz="1800">
                        <a:solidFill>
                          <a:srgbClr val="FF3300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41" name="Rectangle 9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91831" y="5233987"/>
                      <a:ext cx="431800" cy="287338"/>
                    </a:xfrm>
                    <a:prstGeom prst="rect">
                      <a:avLst/>
                    </a:prstGeom>
                    <a:solidFill>
                      <a:srgbClr val="FFFF00"/>
                    </a:solidFill>
                    <a:ln w="9525">
                      <a:solidFill>
                        <a:srgbClr val="FFC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</a:pPr>
                      <a:endParaRPr lang="en-US" sz="180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42" name="Rectangle 9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83968" y="5234689"/>
                      <a:ext cx="199926" cy="287338"/>
                    </a:xfrm>
                    <a:prstGeom prst="rect">
                      <a:avLst/>
                    </a:prstGeom>
                    <a:solidFill>
                      <a:srgbClr val="FF9900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</a:pPr>
                      <a:endParaRPr lang="en-US" sz="180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43" name="Rectangle 1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532312" y="5265966"/>
                      <a:ext cx="379413" cy="9331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square" lIns="0" tIns="0" rIns="0" bIns="0">
                      <a:spAutoFit/>
                    </a:bodyPr>
                    <a:lstStyle/>
                    <a:p>
                      <a:pPr fontAlgn="auto"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latin typeface="Calibri"/>
                        </a:rPr>
                        <a:t>CMS</a:t>
                      </a:r>
                      <a:endParaRPr lang="en-GB" sz="1600" b="1" dirty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44" name="Rectangle 1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83968" y="5273337"/>
                      <a:ext cx="219076" cy="9331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square" lIns="0" tIns="0" rIns="0" bIns="0">
                      <a:spAutoFit/>
                    </a:bodyPr>
                    <a:lstStyle/>
                    <a:p>
                      <a:pPr fontAlgn="auto"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</a:pPr>
                      <a:r>
                        <a:rPr lang="en-GB" sz="1600" b="1" dirty="0" smtClean="0">
                          <a:solidFill>
                            <a:srgbClr val="000000"/>
                          </a:solidFill>
                          <a:latin typeface="Calibri"/>
                        </a:rPr>
                        <a:t>FC1</a:t>
                      </a:r>
                      <a:endParaRPr lang="en-GB" sz="1600" b="1" dirty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45" name="Rectangle 1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932040" y="5275263"/>
                      <a:ext cx="219076" cy="9331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square" lIns="0" tIns="0" rIns="0" bIns="0">
                      <a:spAutoFit/>
                    </a:bodyPr>
                    <a:lstStyle/>
                    <a:p>
                      <a:pPr fontAlgn="auto"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</a:pPr>
                      <a:r>
                        <a:rPr lang="en-GB" sz="1600" b="1" dirty="0" smtClean="0">
                          <a:solidFill>
                            <a:srgbClr val="000000"/>
                          </a:solidFill>
                          <a:latin typeface="Calibri"/>
                        </a:rPr>
                        <a:t>EC1</a:t>
                      </a:r>
                      <a:endParaRPr lang="en-GB" sz="1600" b="1" dirty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</p:grpSp>
              <p:grpSp>
                <p:nvGrpSpPr>
                  <p:cNvPr id="15" name="Group 15"/>
                  <p:cNvGrpSpPr/>
                  <p:nvPr/>
                </p:nvGrpSpPr>
                <p:grpSpPr>
                  <a:xfrm>
                    <a:off x="5292080" y="5229192"/>
                    <a:ext cx="867148" cy="288040"/>
                    <a:chOff x="5292080" y="5232537"/>
                    <a:chExt cx="867148" cy="288040"/>
                  </a:xfrm>
                </p:grpSpPr>
                <p:sp>
                  <p:nvSpPr>
                    <p:cNvPr id="34" name="Rectangle 9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940474" y="5232537"/>
                      <a:ext cx="215701" cy="287338"/>
                    </a:xfrm>
                    <a:prstGeom prst="rect">
                      <a:avLst/>
                    </a:prstGeom>
                    <a:solidFill>
                      <a:srgbClr val="FD930A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ctr" fontAlgn="auto"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</a:pPr>
                      <a:endParaRPr lang="en-US" sz="1800">
                        <a:solidFill>
                          <a:srgbClr val="FF3300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35" name="Rectangle 9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99943" y="5232537"/>
                      <a:ext cx="431800" cy="287338"/>
                    </a:xfrm>
                    <a:prstGeom prst="rect">
                      <a:avLst/>
                    </a:prstGeom>
                    <a:solidFill>
                      <a:srgbClr val="FFFF00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</a:pPr>
                      <a:endParaRPr lang="en-US" sz="180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36" name="Rectangle 9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92080" y="5233239"/>
                      <a:ext cx="199926" cy="287338"/>
                    </a:xfrm>
                    <a:prstGeom prst="rect">
                      <a:avLst/>
                    </a:prstGeom>
                    <a:solidFill>
                      <a:srgbClr val="FD930A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</a:pPr>
                      <a:endParaRPr lang="en-US" sz="180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37" name="Rectangle 1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540424" y="5264516"/>
                      <a:ext cx="379413" cy="9331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square" lIns="0" tIns="0" rIns="0" bIns="0">
                      <a:spAutoFit/>
                    </a:bodyPr>
                    <a:lstStyle/>
                    <a:p>
                      <a:pPr fontAlgn="auto"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latin typeface="Calibri"/>
                        </a:rPr>
                        <a:t>CMS</a:t>
                      </a:r>
                      <a:endParaRPr lang="en-GB" sz="1600" b="1" dirty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38" name="Rectangle 1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92080" y="5271887"/>
                      <a:ext cx="219076" cy="9331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square" lIns="0" tIns="0" rIns="0" bIns="0">
                      <a:spAutoFit/>
                    </a:bodyPr>
                    <a:lstStyle/>
                    <a:p>
                      <a:pPr fontAlgn="auto"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</a:pPr>
                      <a:r>
                        <a:rPr lang="en-GB" sz="1600" b="1" dirty="0" smtClean="0">
                          <a:solidFill>
                            <a:srgbClr val="000000"/>
                          </a:solidFill>
                          <a:latin typeface="Calibri"/>
                        </a:rPr>
                        <a:t>FC2</a:t>
                      </a:r>
                      <a:endParaRPr lang="en-GB" sz="1600" b="1" dirty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39" name="Rectangle 1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940152" y="5273813"/>
                      <a:ext cx="219076" cy="9331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square" lIns="0" tIns="0" rIns="0" bIns="0">
                      <a:spAutoFit/>
                    </a:bodyPr>
                    <a:lstStyle/>
                    <a:p>
                      <a:pPr fontAlgn="auto"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</a:pPr>
                      <a:r>
                        <a:rPr lang="en-GB" sz="1600" b="1" dirty="0" smtClean="0">
                          <a:solidFill>
                            <a:srgbClr val="000000"/>
                          </a:solidFill>
                          <a:latin typeface="Calibri"/>
                        </a:rPr>
                        <a:t>EC2</a:t>
                      </a:r>
                      <a:endParaRPr lang="en-GB" sz="1600" b="1" dirty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</p:grpSp>
              <p:grpSp>
                <p:nvGrpSpPr>
                  <p:cNvPr id="16" name="Group 17"/>
                  <p:cNvGrpSpPr/>
                  <p:nvPr/>
                </p:nvGrpSpPr>
                <p:grpSpPr>
                  <a:xfrm>
                    <a:off x="7677151" y="5229200"/>
                    <a:ext cx="1071313" cy="288040"/>
                    <a:chOff x="7677151" y="5229200"/>
                    <a:chExt cx="1071313" cy="288040"/>
                  </a:xfrm>
                </p:grpSpPr>
                <p:sp>
                  <p:nvSpPr>
                    <p:cNvPr id="28" name="Rectangle 9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429622" y="5229200"/>
                      <a:ext cx="216333" cy="287338"/>
                    </a:xfrm>
                    <a:prstGeom prst="rect">
                      <a:avLst/>
                    </a:prstGeom>
                    <a:solidFill>
                      <a:srgbClr val="FD930A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ctr" fontAlgn="auto"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</a:pPr>
                      <a:endParaRPr lang="en-US" sz="1800">
                        <a:solidFill>
                          <a:srgbClr val="FF3300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29" name="Rectangle 9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989091" y="5229200"/>
                      <a:ext cx="431800" cy="287338"/>
                    </a:xfrm>
                    <a:prstGeom prst="rect">
                      <a:avLst/>
                    </a:prstGeom>
                    <a:solidFill>
                      <a:srgbClr val="FFFF00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</a:pPr>
                      <a:endParaRPr lang="en-US" sz="180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30" name="Rectangle 9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677151" y="5229902"/>
                      <a:ext cx="304004" cy="287338"/>
                    </a:xfrm>
                    <a:prstGeom prst="rect">
                      <a:avLst/>
                    </a:prstGeom>
                    <a:solidFill>
                      <a:srgbClr val="FD930A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</a:pPr>
                      <a:endParaRPr lang="en-US" sz="180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31" name="Rectangle 1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029572" y="5261179"/>
                      <a:ext cx="379413" cy="9331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square" lIns="0" tIns="0" rIns="0" bIns="0">
                      <a:spAutoFit/>
                    </a:bodyPr>
                    <a:lstStyle/>
                    <a:p>
                      <a:pPr fontAlgn="auto"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latin typeface="Calibri"/>
                        </a:rPr>
                        <a:t>CMS</a:t>
                      </a:r>
                      <a:endParaRPr lang="en-GB" sz="1600" b="1" dirty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32" name="Rectangle 1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677151" y="5268550"/>
                      <a:ext cx="323153" cy="18663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square" lIns="0" tIns="0" rIns="0" bIns="0">
                      <a:spAutoFit/>
                    </a:bodyPr>
                    <a:lstStyle/>
                    <a:p>
                      <a:pPr fontAlgn="auto"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</a:pPr>
                      <a:r>
                        <a:rPr lang="en-GB" sz="1600" b="1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SCB</a:t>
                      </a:r>
                    </a:p>
                    <a:p>
                      <a:pPr fontAlgn="auto"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</a:pPr>
                      <a:r>
                        <a:rPr lang="en-GB" sz="1600" b="1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5-6</a:t>
                      </a:r>
                      <a:endParaRPr lang="en-GB" sz="1600" b="1" dirty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33" name="Rectangle 1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429300" y="5270476"/>
                      <a:ext cx="319164" cy="9331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square" lIns="0" tIns="0" rIns="0" bIns="0">
                      <a:spAutoFit/>
                    </a:bodyPr>
                    <a:lstStyle/>
                    <a:p>
                      <a:pPr fontAlgn="auto"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</a:pPr>
                      <a:r>
                        <a:rPr lang="en-GB" sz="1600" b="1" dirty="0" smtClean="0">
                          <a:solidFill>
                            <a:srgbClr val="000000"/>
                          </a:solidFill>
                          <a:latin typeface="Calibri"/>
                        </a:rPr>
                        <a:t>EC3</a:t>
                      </a:r>
                      <a:endParaRPr lang="en-GB" sz="1600" b="1" dirty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</p:grpSp>
              <p:grpSp>
                <p:nvGrpSpPr>
                  <p:cNvPr id="17" name="Group 20"/>
                  <p:cNvGrpSpPr/>
                  <p:nvPr/>
                </p:nvGrpSpPr>
                <p:grpSpPr>
                  <a:xfrm>
                    <a:off x="6297140" y="5229192"/>
                    <a:ext cx="1385947" cy="301676"/>
                    <a:chOff x="6297140" y="5229192"/>
                    <a:chExt cx="1385947" cy="301676"/>
                  </a:xfrm>
                </p:grpSpPr>
                <p:sp>
                  <p:nvSpPr>
                    <p:cNvPr id="18" name="Line 12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167173" y="5494746"/>
                      <a:ext cx="515914" cy="1594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prstDash val="dash"/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</a:pPr>
                      <a:endParaRPr lang="en-US" sz="180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grpSp>
                  <p:nvGrpSpPr>
                    <p:cNvPr id="19" name="Group 19"/>
                    <p:cNvGrpSpPr/>
                    <p:nvPr/>
                  </p:nvGrpSpPr>
                  <p:grpSpPr>
                    <a:xfrm>
                      <a:off x="6297140" y="5229192"/>
                      <a:ext cx="1380009" cy="301676"/>
                      <a:chOff x="6297140" y="5234689"/>
                      <a:chExt cx="1380009" cy="301676"/>
                    </a:xfrm>
                  </p:grpSpPr>
                  <p:sp>
                    <p:nvSpPr>
                      <p:cNvPr id="20" name="Rectangle 9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945534" y="5234689"/>
                        <a:ext cx="313110" cy="287338"/>
                      </a:xfrm>
                      <a:prstGeom prst="rect">
                        <a:avLst/>
                      </a:prstGeom>
                      <a:solidFill>
                        <a:srgbClr val="FD930A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algn="ctr" fontAlgn="auto">
                          <a:spcBef>
                            <a:spcPct val="0"/>
                          </a:spcBef>
                          <a:spcAft>
                            <a:spcPts val="0"/>
                          </a:spcAft>
                          <a:buClrTx/>
                          <a:buFontTx/>
                          <a:buNone/>
                        </a:pPr>
                        <a:endParaRPr lang="en-US" sz="1800">
                          <a:solidFill>
                            <a:srgbClr val="FF3300"/>
                          </a:solidFill>
                          <a:latin typeface="Calibri"/>
                        </a:endParaRPr>
                      </a:p>
                    </p:txBody>
                  </p:sp>
                  <p:grpSp>
                    <p:nvGrpSpPr>
                      <p:cNvPr id="21" name="Group 16"/>
                      <p:cNvGrpSpPr/>
                      <p:nvPr/>
                    </p:nvGrpSpPr>
                    <p:grpSpPr>
                      <a:xfrm>
                        <a:off x="6297140" y="5234689"/>
                        <a:ext cx="1380009" cy="301676"/>
                        <a:chOff x="6297140" y="5234689"/>
                        <a:chExt cx="1380009" cy="301676"/>
                      </a:xfrm>
                    </p:grpSpPr>
                    <p:sp>
                      <p:nvSpPr>
                        <p:cNvPr id="22" name="Line 12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7268855" y="5256419"/>
                          <a:ext cx="408294" cy="896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prstDash val="dash"/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FontTx/>
                            <a:buNone/>
                          </a:pPr>
                          <a:endParaRPr lang="en-US" sz="1800">
                            <a:solidFill>
                              <a:prstClr val="black"/>
                            </a:solidFill>
                            <a:latin typeface="Calibri"/>
                          </a:endParaRPr>
                        </a:p>
                      </p:txBody>
                    </p:sp>
                    <p:sp>
                      <p:nvSpPr>
                        <p:cNvPr id="23" name="Rectangle 9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505003" y="5234689"/>
                          <a:ext cx="431800" cy="287338"/>
                        </a:xfrm>
                        <a:prstGeom prst="rect">
                          <a:avLst/>
                        </a:prstGeom>
                        <a:solidFill>
                          <a:srgbClr val="FFFF00"/>
                        </a:solidFill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FontTx/>
                            <a:buNone/>
                          </a:pPr>
                          <a:endParaRPr lang="en-US" sz="1800">
                            <a:solidFill>
                              <a:prstClr val="black"/>
                            </a:solidFill>
                            <a:latin typeface="Calibri"/>
                          </a:endParaRPr>
                        </a:p>
                      </p:txBody>
                    </p:sp>
                    <p:sp>
                      <p:nvSpPr>
                        <p:cNvPr id="24" name="Rectangle 9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297140" y="5235391"/>
                          <a:ext cx="199926" cy="287338"/>
                        </a:xfrm>
                        <a:prstGeom prst="rect">
                          <a:avLst/>
                        </a:prstGeom>
                        <a:solidFill>
                          <a:srgbClr val="FD930A"/>
                        </a:solidFill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FontTx/>
                            <a:buNone/>
                          </a:pPr>
                          <a:endParaRPr lang="en-US" sz="1800">
                            <a:solidFill>
                              <a:prstClr val="black"/>
                            </a:solidFill>
                            <a:latin typeface="Calibri"/>
                          </a:endParaRPr>
                        </a:p>
                      </p:txBody>
                    </p:sp>
                    <p:sp>
                      <p:nvSpPr>
                        <p:cNvPr id="25" name="Rectangle 11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545484" y="5266668"/>
                          <a:ext cx="379413" cy="933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square" lIns="0" tIns="0" rIns="0" bIns="0">
                          <a:spAutoFit/>
                        </a:bodyPr>
                        <a:lstStyle/>
                        <a:p>
                          <a:pPr fontAlgn="auto">
                            <a:spcBef>
                              <a:spcPct val="0"/>
                            </a:spcBef>
                            <a:spcAft>
                              <a:spcPts val="0"/>
                            </a:spcAft>
                            <a:buClrTx/>
                            <a:buFontTx/>
                            <a:buNone/>
                          </a:pPr>
                          <a:r>
                            <a:rPr lang="en-GB" sz="1600" b="1" dirty="0">
                              <a:solidFill>
                                <a:srgbClr val="000000"/>
                              </a:solidFill>
                              <a:latin typeface="Calibri"/>
                            </a:rPr>
                            <a:t>CMS</a:t>
                          </a:r>
                          <a:endParaRPr lang="en-GB" sz="1600" b="1" dirty="0">
                            <a:solidFill>
                              <a:prstClr val="black"/>
                            </a:solidFill>
                            <a:latin typeface="Calibri"/>
                          </a:endParaRPr>
                        </a:p>
                      </p:txBody>
                    </p:sp>
                    <p:sp>
                      <p:nvSpPr>
                        <p:cNvPr id="26" name="Rectangle 11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297140" y="5274039"/>
                          <a:ext cx="219076" cy="933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square" lIns="0" tIns="0" rIns="0" bIns="0">
                          <a:spAutoFit/>
                        </a:bodyPr>
                        <a:lstStyle/>
                        <a:p>
                          <a:pPr fontAlgn="auto">
                            <a:spcBef>
                              <a:spcPct val="0"/>
                            </a:spcBef>
                            <a:spcAft>
                              <a:spcPts val="0"/>
                            </a:spcAft>
                            <a:buClrTx/>
                            <a:buFontTx/>
                            <a:buNone/>
                          </a:pPr>
                          <a:r>
                            <a:rPr lang="en-GB" sz="1600" b="1" dirty="0" smtClean="0">
                              <a:solidFill>
                                <a:srgbClr val="000000"/>
                              </a:solidFill>
                              <a:latin typeface="Calibri"/>
                            </a:rPr>
                            <a:t>FC3</a:t>
                          </a:r>
                          <a:endParaRPr lang="en-GB" sz="1600" b="1" dirty="0">
                            <a:solidFill>
                              <a:prstClr val="black"/>
                            </a:solidFill>
                            <a:latin typeface="Calibri"/>
                          </a:endParaRPr>
                        </a:p>
                      </p:txBody>
                    </p:sp>
                    <p:sp>
                      <p:nvSpPr>
                        <p:cNvPr id="27" name="Rectangle 11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949691" y="5256419"/>
                          <a:ext cx="319164" cy="27994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square" lIns="0" tIns="0" rIns="0" bIns="0">
                          <a:spAutoFit/>
                        </a:bodyPr>
                        <a:lstStyle/>
                        <a:p>
                          <a:pPr fontAlgn="auto">
                            <a:spcBef>
                              <a:spcPct val="0"/>
                            </a:spcBef>
                            <a:spcAft>
                              <a:spcPts val="0"/>
                            </a:spcAft>
                            <a:buClrTx/>
                            <a:buFontTx/>
                            <a:buNone/>
                          </a:pPr>
                          <a:r>
                            <a:rPr lang="en-GB" sz="1600" b="1" dirty="0" smtClean="0">
                              <a:solidFill>
                                <a:srgbClr val="000000"/>
                              </a:solidFill>
                              <a:latin typeface="Calibri"/>
                            </a:rPr>
                            <a:t>SCB</a:t>
                          </a:r>
                        </a:p>
                        <a:p>
                          <a:pPr fontAlgn="auto">
                            <a:spcBef>
                              <a:spcPct val="0"/>
                            </a:spcBef>
                            <a:spcAft>
                              <a:spcPts val="0"/>
                            </a:spcAft>
                            <a:buClrTx/>
                            <a:buFontTx/>
                            <a:buNone/>
                          </a:pPr>
                          <a:r>
                            <a:rPr lang="en-GB" sz="1600" b="1" dirty="0" smtClean="0">
                              <a:solidFill>
                                <a:srgbClr val="000000"/>
                              </a:solidFill>
                              <a:latin typeface="Calibri"/>
                            </a:rPr>
                            <a:t>1-2</a:t>
                          </a:r>
                        </a:p>
                        <a:p>
                          <a:pPr fontAlgn="auto">
                            <a:spcBef>
                              <a:spcPct val="0"/>
                            </a:spcBef>
                            <a:spcAft>
                              <a:spcPts val="0"/>
                            </a:spcAft>
                            <a:buClrTx/>
                            <a:buFontTx/>
                            <a:buNone/>
                          </a:pPr>
                          <a:r>
                            <a:rPr lang="en-GB" sz="1600" b="1" dirty="0" smtClean="0">
                              <a:solidFill>
                                <a:srgbClr val="000000"/>
                              </a:solidFill>
                              <a:latin typeface="Calibri"/>
                            </a:rPr>
                            <a:t>3-4</a:t>
                          </a:r>
                          <a:endParaRPr lang="en-GB" sz="1600" b="1" dirty="0">
                            <a:solidFill>
                              <a:prstClr val="black"/>
                            </a:solidFill>
                            <a:latin typeface="Calibri"/>
                          </a:endParaRPr>
                        </a:p>
                      </p:txBody>
                    </p:sp>
                  </p:grpSp>
                </p:grpSp>
              </p:grpSp>
            </p:grpSp>
          </p:grpSp>
        </p:grpSp>
      </p:grpSp>
      <p:sp>
        <p:nvSpPr>
          <p:cNvPr id="60" name="Rectangle 56"/>
          <p:cNvSpPr>
            <a:spLocks noChangeArrowheads="1"/>
          </p:cNvSpPr>
          <p:nvPr/>
        </p:nvSpPr>
        <p:spPr bwMode="auto">
          <a:xfrm>
            <a:off x="489372" y="4408264"/>
            <a:ext cx="1051914" cy="492443"/>
          </a:xfrm>
          <a:prstGeom prst="rect">
            <a:avLst/>
          </a:prstGeom>
          <a:noFill/>
          <a:ln w="9525">
            <a:solidFill>
              <a:srgbClr val="FD930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pPr algn="just" fontAlgn="auto">
              <a:spcBef>
                <a:spcPct val="0"/>
              </a:spcBef>
              <a:spcAft>
                <a:spcPts val="0"/>
              </a:spcAft>
              <a:buClrTx/>
              <a:buFontTx/>
              <a:buNone/>
            </a:pPr>
            <a:r>
              <a:rPr lang="en-GB" sz="1600" b="1" dirty="0" smtClean="0">
                <a:solidFill>
                  <a:srgbClr val="000000"/>
                </a:solidFill>
                <a:latin typeface="Calibri"/>
              </a:rPr>
              <a:t>XLTL1 horizontal</a:t>
            </a:r>
            <a:endParaRPr lang="en-GB" sz="1600" b="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Textfeld 60"/>
          <p:cNvSpPr txBox="1"/>
          <p:nvPr/>
        </p:nvSpPr>
        <p:spPr>
          <a:xfrm>
            <a:off x="1054517" y="2006221"/>
            <a:ext cx="4448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de-DE" sz="2400" b="1" dirty="0">
                <a:solidFill>
                  <a:schemeClr val="accent3"/>
                </a:solidFill>
              </a:rPr>
              <a:t> </a:t>
            </a:r>
            <a:r>
              <a:rPr lang="de-DE" sz="2400" b="1" dirty="0" smtClean="0">
                <a:solidFill>
                  <a:schemeClr val="accent3"/>
                </a:solidFill>
              </a:rPr>
              <a:t>May 2015</a:t>
            </a:r>
            <a:endParaRPr lang="en-US" sz="2400" b="1" dirty="0" smtClean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33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Girder</a:t>
            </a:r>
          </a:p>
        </p:txBody>
      </p:sp>
      <p:pic>
        <p:nvPicPr>
          <p:cNvPr id="1536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8" y="2357438"/>
            <a:ext cx="9144000" cy="395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1103313" y="1552575"/>
            <a:ext cx="5594350" cy="13906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en-US" sz="1600" b="1" dirty="0">
                <a:ea typeface="ＭＳ Ｐゴシック" pitchFamily="34" charset="-128"/>
              </a:rPr>
              <a:t>Function:</a:t>
            </a:r>
          </a:p>
          <a:p>
            <a:pPr>
              <a:buFont typeface="Wingdings" pitchFamily="2" charset="2"/>
              <a:buNone/>
              <a:defRPr/>
            </a:pPr>
            <a:endParaRPr lang="en-US" dirty="0">
              <a:ea typeface="ＭＳ Ｐゴシック" pitchFamily="34" charset="-128"/>
            </a:endParaRPr>
          </a:p>
          <a:p>
            <a:pPr marL="171450" indent="-171450">
              <a:buFontTx/>
              <a:buChar char="-"/>
              <a:defRPr/>
            </a:pPr>
            <a:r>
              <a:rPr lang="en-US" sz="1200" dirty="0">
                <a:ea typeface="ＭＳ Ｐゴシック" pitchFamily="34" charset="-128"/>
              </a:rPr>
              <a:t>Alignment of Vacuum System (three flat surface / flatness ≥ 0.1mm).</a:t>
            </a:r>
          </a:p>
          <a:p>
            <a:pPr marL="171450" indent="-171450">
              <a:buFontTx/>
              <a:buChar char="-"/>
              <a:defRPr/>
            </a:pPr>
            <a:r>
              <a:rPr lang="en-US" sz="1200" dirty="0">
                <a:ea typeface="ＭＳ Ｐゴシック" pitchFamily="34" charset="-128"/>
              </a:rPr>
              <a:t>Two T shaped Grooves for mounting magnets.</a:t>
            </a:r>
          </a:p>
          <a:p>
            <a:pPr marL="171450" indent="-171450">
              <a:buFontTx/>
              <a:buChar char="-"/>
              <a:defRPr/>
            </a:pPr>
            <a:r>
              <a:rPr lang="en-US" sz="1200" dirty="0">
                <a:ea typeface="ＭＳ Ｐゴシック" pitchFamily="34" charset="-128"/>
              </a:rPr>
              <a:t>Vibration optimized construction (Bottom and top plates with concrete filling). </a:t>
            </a:r>
          </a:p>
          <a:p>
            <a:pPr marL="171450" indent="-171450">
              <a:buFontTx/>
              <a:buChar char="-"/>
              <a:defRPr/>
            </a:pPr>
            <a:r>
              <a:rPr lang="en-US" sz="1200" dirty="0">
                <a:ea typeface="ＭＳ Ｐゴシック" pitchFamily="34" charset="-128"/>
              </a:rPr>
              <a:t>Stiff against bending.</a:t>
            </a:r>
          </a:p>
        </p:txBody>
      </p:sp>
      <p:sp>
        <p:nvSpPr>
          <p:cNvPr id="15365" name="Fußzeilenplatzhalter 1"/>
          <p:cNvSpPr>
            <a:spLocks noGrp="1"/>
          </p:cNvSpPr>
          <p:nvPr>
            <p:ph type="ftr" sz="quarter" idx="4294967295"/>
          </p:nvPr>
        </p:nvSpPr>
        <p:spPr>
          <a:xfrm>
            <a:off x="117475" y="6505575"/>
            <a:ext cx="5702300" cy="266700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r>
              <a:rPr lang="en-GB" sz="800">
                <a:solidFill>
                  <a:srgbClr val="000000"/>
                </a:solidFill>
              </a:rPr>
              <a:t>Nils Mildner, DESY MEA1/XFEL WP33                                                                                                                                              3. XFEL Collaboration Meeting   April 8; 2014</a:t>
            </a:r>
          </a:p>
        </p:txBody>
      </p:sp>
      <p:sp>
        <p:nvSpPr>
          <p:cNvPr id="15366" name="Foliennummernplatzhalt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fld id="{8C1F0EDA-5785-4C9E-89DE-53CAFB8C63AF}" type="slidenum">
              <a:rPr lang="en-GB" sz="1000" smtClean="0">
                <a:solidFill>
                  <a:schemeClr val="bg1"/>
                </a:solidFill>
                <a:ea typeface="Geneva" pitchFamily="1" charset="-128"/>
              </a:rPr>
              <a:pPr/>
              <a:t>18</a:t>
            </a:fld>
            <a:endParaRPr lang="en-GB" sz="1000" smtClean="0">
              <a:solidFill>
                <a:schemeClr val="bg1"/>
              </a:solidFill>
              <a:ea typeface="Geneva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5193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2531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700" y="1103313"/>
            <a:ext cx="6361113" cy="458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Textfeld 4"/>
          <p:cNvSpPr txBox="1">
            <a:spLocks noChangeArrowheads="1"/>
          </p:cNvSpPr>
          <p:nvPr/>
        </p:nvSpPr>
        <p:spPr bwMode="auto">
          <a:xfrm>
            <a:off x="2068513" y="5749925"/>
            <a:ext cx="440055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n-US" sz="1200"/>
              <a:t>Test girder installed (without vacuum und magnets) at Mockup</a:t>
            </a:r>
          </a:p>
        </p:txBody>
      </p:sp>
      <p:sp>
        <p:nvSpPr>
          <p:cNvPr id="22533" name="Fußzeilenplatzhalter 1"/>
          <p:cNvSpPr>
            <a:spLocks noGrp="1"/>
          </p:cNvSpPr>
          <p:nvPr>
            <p:ph type="ftr" sz="quarter" idx="4294967295"/>
          </p:nvPr>
        </p:nvSpPr>
        <p:spPr>
          <a:xfrm>
            <a:off x="117475" y="6505575"/>
            <a:ext cx="5702300" cy="266700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r>
              <a:rPr lang="en-GB" sz="800">
                <a:solidFill>
                  <a:srgbClr val="000000"/>
                </a:solidFill>
              </a:rPr>
              <a:t>Nils Mildner, DESY MEA1/XFEL WP33                                                                                                                                              3. XFEL Collaboration Meeting   April 8; 2014</a:t>
            </a:r>
          </a:p>
        </p:txBody>
      </p:sp>
      <p:sp>
        <p:nvSpPr>
          <p:cNvPr id="22534" name="Foliennummernplatzhalt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fld id="{2A5C3C60-4ACF-4463-A9CF-CEA2F5D96B3B}" type="slidenum">
              <a:rPr lang="en-GB" sz="1000" smtClean="0">
                <a:solidFill>
                  <a:schemeClr val="bg1"/>
                </a:solidFill>
                <a:ea typeface="Geneva" pitchFamily="1" charset="-128"/>
              </a:rPr>
              <a:pPr/>
              <a:t>19</a:t>
            </a:fld>
            <a:endParaRPr lang="en-GB" sz="1000" smtClean="0">
              <a:solidFill>
                <a:schemeClr val="bg1"/>
              </a:solidFill>
              <a:ea typeface="Geneva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7025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fld id="{7B4162DE-2171-4916-8CD1-B5A14E3AF501}" type="slidenum">
              <a:rPr lang="en-GB" sz="1000" smtClean="0">
                <a:solidFill>
                  <a:schemeClr val="bg1"/>
                </a:solidFill>
                <a:ea typeface="Geneva" pitchFamily="1" charset="-128"/>
              </a:rPr>
              <a:pPr/>
              <a:t>2</a:t>
            </a:fld>
            <a:endParaRPr lang="en-GB" sz="1000" smtClean="0">
              <a:solidFill>
                <a:schemeClr val="bg1"/>
              </a:solidFill>
              <a:ea typeface="Geneva" pitchFamily="1" charset="-128"/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1093788" y="541338"/>
            <a:ext cx="6613525" cy="481012"/>
          </a:xfrm>
        </p:spPr>
        <p:txBody>
          <a:bodyPr/>
          <a:lstStyle/>
          <a:p>
            <a:pPr eaLnBrk="1" hangingPunct="1"/>
            <a:r>
              <a:rPr lang="en-GB" dirty="0" smtClean="0"/>
              <a:t>Installation across Sections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0385530"/>
              </p:ext>
            </p:extLst>
          </p:nvPr>
        </p:nvGraphicFramePr>
        <p:xfrm>
          <a:off x="83890" y="1397000"/>
          <a:ext cx="8892343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9237"/>
                <a:gridCol w="523079"/>
                <a:gridCol w="523079"/>
                <a:gridCol w="523079"/>
                <a:gridCol w="523079"/>
                <a:gridCol w="523079"/>
                <a:gridCol w="523079"/>
                <a:gridCol w="523079"/>
                <a:gridCol w="523079"/>
                <a:gridCol w="523079"/>
                <a:gridCol w="523079"/>
                <a:gridCol w="523079"/>
                <a:gridCol w="523079"/>
                <a:gridCol w="523079"/>
                <a:gridCol w="523079"/>
              </a:tblGrid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04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05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06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07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08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09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10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11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12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01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02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03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04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05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Injector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BC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E0E0E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Linac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rgbClr val="0070C0"/>
                          </a:solidFill>
                        </a:rPr>
                        <a:t>C</a:t>
                      </a:r>
                      <a:endParaRPr lang="de-DE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rgbClr val="0070C0"/>
                          </a:solidFill>
                        </a:rPr>
                        <a:t>C</a:t>
                      </a:r>
                      <a:endParaRPr lang="de-DE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rgbClr val="0070C0"/>
                          </a:solidFill>
                        </a:rPr>
                        <a:t>C</a:t>
                      </a:r>
                      <a:endParaRPr lang="de-DE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rgbClr val="0070C0"/>
                          </a:solidFill>
                        </a:rPr>
                        <a:t>C</a:t>
                      </a:r>
                      <a:endParaRPr lang="de-DE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rgbClr val="0070C0"/>
                          </a:solidFill>
                        </a:rPr>
                        <a:t>C</a:t>
                      </a:r>
                      <a:endParaRPr lang="de-DE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rgbClr val="0070C0"/>
                          </a:solidFill>
                        </a:rPr>
                        <a:t>C</a:t>
                      </a:r>
                      <a:endParaRPr lang="de-DE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rgbClr val="0070C0"/>
                          </a:solidFill>
                        </a:rPr>
                        <a:t>C</a:t>
                      </a:r>
                      <a:endParaRPr lang="de-DE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rgbClr val="0070C0"/>
                          </a:solidFill>
                        </a:rPr>
                        <a:t>C</a:t>
                      </a:r>
                      <a:endParaRPr lang="de-DE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rgbClr val="0070C0"/>
                          </a:solidFill>
                        </a:rPr>
                        <a:t>C</a:t>
                      </a:r>
                      <a:endParaRPr lang="de-DE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rgbClr val="0070C0"/>
                          </a:solidFill>
                        </a:rPr>
                        <a:t>C</a:t>
                      </a:r>
                      <a:endParaRPr lang="de-DE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rgbClr val="0070C0"/>
                          </a:solidFill>
                        </a:rPr>
                        <a:t>C</a:t>
                      </a:r>
                      <a:endParaRPr lang="de-DE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L3/CL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Distribution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Rm</a:t>
                      </a:r>
                      <a:r>
                        <a:rPr lang="de-DE" dirty="0" smtClean="0"/>
                        <a:t> 38-40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SASE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desy.de/xfel-beam/data/bsy/bs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20" r="8254" b="21000"/>
          <a:stretch/>
        </p:blipFill>
        <p:spPr bwMode="auto">
          <a:xfrm>
            <a:off x="3419872" y="3573016"/>
            <a:ext cx="4954307" cy="2843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474" y="2240752"/>
            <a:ext cx="8324851" cy="4039398"/>
          </a:xfrm>
        </p:spPr>
        <p:txBody>
          <a:bodyPr/>
          <a:lstStyle/>
          <a:p>
            <a:r>
              <a:rPr lang="en-US" dirty="0" smtClean="0"/>
              <a:t>Frames suspended from ceiling</a:t>
            </a:r>
          </a:p>
          <a:p>
            <a:r>
              <a:rPr lang="en-US" dirty="0" smtClean="0"/>
              <a:t>Dump beam line (TLD) above with separate frames</a:t>
            </a:r>
          </a:p>
          <a:p>
            <a:r>
              <a:rPr lang="en-US" dirty="0" smtClean="0"/>
              <a:t>BV magnets (TLD) hanging for </a:t>
            </a:r>
            <a:br>
              <a:rPr lang="en-US" dirty="0" smtClean="0"/>
            </a:br>
            <a:r>
              <a:rPr lang="en-US" dirty="0" smtClean="0"/>
              <a:t>maintenance and installation reason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4F7E7-6F6F-4D41-9206-641A2816C18C}" type="slidenum">
              <a:rPr lang="en-US" smtClean="0"/>
              <a:t>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117476" y="6453336"/>
            <a:ext cx="4450556" cy="296688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Norbert Meyners, DESY MEA1 / XFEL WP33 for Roland Platzer, Peter Talkovski, DESY ZM1                                                                                                           3. XFEL Collaboration Meeting April 8th; 2014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4294967295"/>
          </p:nvPr>
        </p:nvSpPr>
        <p:spPr>
          <a:xfrm>
            <a:off x="1093788" y="116632"/>
            <a:ext cx="7283450" cy="216024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WP33 Tunnel Installation | Magnet Suspension</a:t>
            </a:r>
            <a:endParaRPr lang="en-US" dirty="0"/>
          </a:p>
        </p:txBody>
      </p:sp>
      <p:pic>
        <p:nvPicPr>
          <p:cNvPr id="7" name="Grafik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000" y="1196752"/>
            <a:ext cx="9072000" cy="104400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 bwMode="auto">
          <a:xfrm flipV="1">
            <a:off x="5436096" y="4149080"/>
            <a:ext cx="1296144" cy="288032"/>
          </a:xfrm>
          <a:prstGeom prst="straightConnector1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4" name="Straight Arrow Connector 13"/>
          <p:cNvCxnSpPr/>
          <p:nvPr/>
        </p:nvCxnSpPr>
        <p:spPr bwMode="auto">
          <a:xfrm flipV="1">
            <a:off x="4067944" y="4869160"/>
            <a:ext cx="504056" cy="125402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5" name="TextBox 14"/>
          <p:cNvSpPr txBox="1"/>
          <p:nvPr/>
        </p:nvSpPr>
        <p:spPr>
          <a:xfrm rot="20826552">
            <a:off x="4038194" y="4869160"/>
            <a:ext cx="3882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en-US" sz="1400" b="1" dirty="0" smtClean="0">
                <a:solidFill>
                  <a:srgbClr val="FF0000"/>
                </a:solidFill>
              </a:rPr>
              <a:t>e+</a:t>
            </a:r>
          </a:p>
        </p:txBody>
      </p:sp>
      <p:cxnSp>
        <p:nvCxnSpPr>
          <p:cNvPr id="17" name="Straight Arrow Connector 16"/>
          <p:cNvCxnSpPr/>
          <p:nvPr/>
        </p:nvCxnSpPr>
        <p:spPr bwMode="auto">
          <a:xfrm flipH="1" flipV="1">
            <a:off x="7020272" y="1520688"/>
            <a:ext cx="648072" cy="62701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8" name="TextBox 17"/>
          <p:cNvSpPr txBox="1"/>
          <p:nvPr/>
        </p:nvSpPr>
        <p:spPr>
          <a:xfrm rot="382838">
            <a:off x="7264199" y="1261925"/>
            <a:ext cx="3882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en-US" sz="1400" b="1" dirty="0" smtClean="0">
                <a:solidFill>
                  <a:srgbClr val="FF0000"/>
                </a:solidFill>
              </a:rPr>
              <a:t>e+</a:t>
            </a:r>
          </a:p>
        </p:txBody>
      </p:sp>
    </p:spTree>
    <p:extLst>
      <p:ext uri="{BB962C8B-B14F-4D97-AF65-F5344CB8AC3E}">
        <p14:creationId xmlns:p14="http://schemas.microsoft.com/office/powerpoint/2010/main" val="139188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Status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200"/>
              </a:spcAft>
            </a:pPr>
            <a:r>
              <a:rPr lang="en-US" b="1" dirty="0" smtClean="0"/>
              <a:t>XTL R 37 – 41</a:t>
            </a:r>
          </a:p>
          <a:p>
            <a:pPr lvl="1">
              <a:spcAft>
                <a:spcPts val="200"/>
              </a:spcAft>
            </a:pPr>
            <a:r>
              <a:rPr lang="en-US" b="1" dirty="0"/>
              <a:t>Top steel plates ready for welding (in-house</a:t>
            </a:r>
            <a:r>
              <a:rPr lang="en-US" b="1" dirty="0" smtClean="0"/>
              <a:t>)</a:t>
            </a:r>
          </a:p>
          <a:p>
            <a:pPr lvl="1">
              <a:spcAft>
                <a:spcPts val="200"/>
              </a:spcAft>
            </a:pPr>
            <a:r>
              <a:rPr lang="en-US" b="1" dirty="0" smtClean="0"/>
              <a:t>Positions marked</a:t>
            </a:r>
          </a:p>
          <a:p>
            <a:pPr lvl="1">
              <a:spcAft>
                <a:spcPts val="200"/>
              </a:spcAft>
            </a:pPr>
            <a:r>
              <a:rPr lang="en-US" b="1" dirty="0" smtClean="0"/>
              <a:t>Lights needs to be move</a:t>
            </a:r>
            <a:endParaRPr lang="en-US" b="1" dirty="0"/>
          </a:p>
          <a:p>
            <a:pPr lvl="1">
              <a:spcAft>
                <a:spcPts val="200"/>
              </a:spcAft>
            </a:pPr>
            <a:r>
              <a:rPr lang="en-US" b="1" dirty="0"/>
              <a:t>Call for tender (nearly) out</a:t>
            </a:r>
          </a:p>
          <a:p>
            <a:pPr lvl="1">
              <a:spcAft>
                <a:spcPts val="200"/>
              </a:spcAft>
            </a:pPr>
            <a:r>
              <a:rPr lang="en-US" b="1" dirty="0"/>
              <a:t>Fabrication drawing under production</a:t>
            </a:r>
          </a:p>
          <a:p>
            <a:pPr marL="300037" lvl="1" indent="0">
              <a:spcAft>
                <a:spcPts val="200"/>
              </a:spcAft>
              <a:buNone/>
            </a:pPr>
            <a:endParaRPr lang="en-US" sz="1200" b="1" dirty="0" smtClean="0"/>
          </a:p>
          <a:p>
            <a:pPr>
              <a:spcAft>
                <a:spcPts val="200"/>
              </a:spcAft>
            </a:pPr>
            <a:r>
              <a:rPr lang="en-US" b="1" dirty="0"/>
              <a:t>XTD2 R 13 – 16</a:t>
            </a:r>
          </a:p>
          <a:p>
            <a:pPr lvl="1">
              <a:spcAft>
                <a:spcPts val="200"/>
              </a:spcAft>
            </a:pPr>
            <a:r>
              <a:rPr lang="en-US" b="1" dirty="0"/>
              <a:t>Design ready</a:t>
            </a:r>
          </a:p>
          <a:p>
            <a:pPr lvl="1">
              <a:spcAft>
                <a:spcPts val="200"/>
              </a:spcAft>
            </a:pPr>
            <a:r>
              <a:rPr lang="en-US" b="1" dirty="0"/>
              <a:t>Vibrations need </a:t>
            </a:r>
            <a:r>
              <a:rPr lang="en-US" b="1" dirty="0" smtClean="0"/>
              <a:t>approval</a:t>
            </a:r>
          </a:p>
          <a:p>
            <a:pPr lvl="1">
              <a:spcAft>
                <a:spcPts val="200"/>
              </a:spcAft>
            </a:pPr>
            <a:endParaRPr lang="en-US" sz="1200" b="1" dirty="0"/>
          </a:p>
          <a:p>
            <a:pPr>
              <a:spcAft>
                <a:spcPts val="200"/>
              </a:spcAft>
            </a:pPr>
            <a:r>
              <a:rPr lang="en-US" b="1" dirty="0" smtClean="0"/>
              <a:t>XTL R28 – R36</a:t>
            </a:r>
          </a:p>
          <a:p>
            <a:pPr lvl="1">
              <a:spcAft>
                <a:spcPts val="200"/>
              </a:spcAft>
            </a:pPr>
            <a:r>
              <a:rPr lang="en-US" b="1" dirty="0" smtClean="0"/>
              <a:t>Design started</a:t>
            </a:r>
          </a:p>
          <a:p>
            <a:pPr marL="444500" lvl="1" indent="0">
              <a:spcAft>
                <a:spcPts val="200"/>
              </a:spcAft>
              <a:buNone/>
            </a:pPr>
            <a:endParaRPr lang="en-US" sz="2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4F7E7-6F6F-4D41-9206-641A2816C18C}" type="slidenum">
              <a:rPr lang="en-US" smtClean="0"/>
              <a:t>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4294967295"/>
          </p:nvPr>
        </p:nvSpPr>
        <p:spPr>
          <a:xfrm>
            <a:off x="117476" y="6453336"/>
            <a:ext cx="4450556" cy="296688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Norbert Meyners, DESY MEA1 / XFEL WP33 for Roland Platzer, Peter Talkovski, DESY ZM1                                                                                                           3. XFEL Collaboration Meeting April 8th; 2014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4294967295"/>
          </p:nvPr>
        </p:nvSpPr>
        <p:spPr>
          <a:xfrm>
            <a:off x="1093788" y="116632"/>
            <a:ext cx="7283450" cy="216024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WP33 Tunnel Installation | Magnet Suspension</a:t>
            </a:r>
            <a:endParaRPr lang="en-US" dirty="0"/>
          </a:p>
        </p:txBody>
      </p:sp>
      <p:pic>
        <p:nvPicPr>
          <p:cNvPr id="6" name="Picture 4" descr="N:\4all\public\Technische_Projekte\2012_XFEL_XTL_Magnetabhaengung_R37-41\09_Dokumentation\Fotos\14-03-05 Fertigung Einschweißbleche\Foto 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3975" y="1091691"/>
            <a:ext cx="1484231" cy="1113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204864"/>
            <a:ext cx="3130062" cy="4173416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11" r="29231"/>
          <a:stretch/>
        </p:blipFill>
        <p:spPr>
          <a:xfrm>
            <a:off x="5076056" y="2204864"/>
            <a:ext cx="677959" cy="876507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091691"/>
            <a:ext cx="1373588" cy="627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Grafik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842" y="3721339"/>
            <a:ext cx="1555750" cy="2074333"/>
          </a:xfrm>
          <a:prstGeom prst="rect">
            <a:avLst/>
          </a:prstGeom>
        </p:spPr>
      </p:pic>
      <p:sp>
        <p:nvSpPr>
          <p:cNvPr id="13" name="Kreuz 5"/>
          <p:cNvSpPr/>
          <p:nvPr/>
        </p:nvSpPr>
        <p:spPr bwMode="auto">
          <a:xfrm>
            <a:off x="4669656" y="3933056"/>
            <a:ext cx="812800" cy="817170"/>
          </a:xfrm>
          <a:prstGeom prst="plus">
            <a:avLst>
              <a:gd name="adj" fmla="val 37500"/>
            </a:avLst>
          </a:prstGeom>
          <a:noFill/>
          <a:ln w="381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00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Section Reviews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F17373-7C45-4563-BAB1-D7F59A214E86}" type="slidenum">
              <a:rPr lang="en-GB" smtClean="0">
                <a:solidFill>
                  <a:srgbClr val="FFFFFF"/>
                </a:solidFill>
              </a:rPr>
              <a:pPr>
                <a:defRPr/>
              </a:pPr>
              <a:t>3</a:t>
            </a:fld>
            <a:endParaRPr lang="en-GB">
              <a:solidFill>
                <a:srgbClr val="FFFFFF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7438108"/>
              </p:ext>
            </p:extLst>
          </p:nvPr>
        </p:nvGraphicFramePr>
        <p:xfrm>
          <a:off x="35496" y="1715903"/>
          <a:ext cx="9073008" cy="46651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0849"/>
                <a:gridCol w="666774"/>
                <a:gridCol w="720000"/>
                <a:gridCol w="720000"/>
                <a:gridCol w="720000"/>
                <a:gridCol w="720000"/>
                <a:gridCol w="720000"/>
                <a:gridCol w="645025"/>
                <a:gridCol w="864096"/>
                <a:gridCol w="720080"/>
                <a:gridCol w="720080"/>
                <a:gridCol w="936104"/>
              </a:tblGrid>
              <a:tr h="1785105"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 vert="vert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noProof="0" dirty="0" smtClean="0"/>
                        <a:t>List of stakeholders</a:t>
                      </a:r>
                      <a:endParaRPr lang="en-GB" sz="1600" b="0" noProof="0" dirty="0"/>
                    </a:p>
                  </a:txBody>
                  <a:tcPr vert="vert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noProof="0" dirty="0" smtClean="0"/>
                        <a:t>Interface definitions</a:t>
                      </a:r>
                      <a:endParaRPr lang="en-GB" sz="1600" b="0" noProof="0" dirty="0"/>
                    </a:p>
                  </a:txBody>
                  <a:tcPr vert="vert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noProof="0" dirty="0" smtClean="0"/>
                        <a:t>Lattice</a:t>
                      </a:r>
                      <a:endParaRPr lang="en-GB" sz="1600" b="0" noProof="0" dirty="0"/>
                    </a:p>
                  </a:txBody>
                  <a:tcPr vert="vert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noProof="0" dirty="0" smtClean="0"/>
                        <a:t>DG3</a:t>
                      </a:r>
                      <a:r>
                        <a:rPr lang="en-GB" sz="1600" b="0" baseline="0" noProof="0" dirty="0" smtClean="0"/>
                        <a:t> model </a:t>
                      </a:r>
                      <a:r>
                        <a:rPr lang="en-GB" sz="1600" b="0" noProof="0" dirty="0" smtClean="0"/>
                        <a:t>of the beamline</a:t>
                      </a:r>
                    </a:p>
                    <a:p>
                      <a:endParaRPr lang="en-GB" sz="1600" b="0" noProof="0" dirty="0"/>
                    </a:p>
                  </a:txBody>
                  <a:tcPr vert="vert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noProof="0" dirty="0" smtClean="0"/>
                        <a:t>Integration model (DG2)</a:t>
                      </a:r>
                    </a:p>
                    <a:p>
                      <a:endParaRPr lang="en-GB" sz="1600" b="0" noProof="0" dirty="0"/>
                    </a:p>
                  </a:txBody>
                  <a:tcPr vert="vert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noProof="0" dirty="0" smtClean="0"/>
                        <a:t>Collision check</a:t>
                      </a:r>
                      <a:endParaRPr lang="en-GB" sz="1600" b="0" noProof="0" dirty="0"/>
                    </a:p>
                  </a:txBody>
                  <a:tcPr vert="vert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noProof="0" dirty="0" smtClean="0"/>
                        <a:t>List of milestones</a:t>
                      </a:r>
                      <a:endParaRPr lang="en-GB" sz="1600" b="0" noProof="0" dirty="0"/>
                    </a:p>
                  </a:txBody>
                  <a:tcPr vert="vert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noProof="0" dirty="0" smtClean="0"/>
                        <a:t>Subsystems</a:t>
                      </a:r>
                      <a:r>
                        <a:rPr lang="en-GB" sz="1600" b="0" baseline="0" noProof="0" dirty="0" smtClean="0"/>
                        <a:t> and responsibilities (MBOM)</a:t>
                      </a:r>
                      <a:endParaRPr lang="en-GB" sz="1600" b="0" noProof="0" dirty="0"/>
                    </a:p>
                  </a:txBody>
                  <a:tcPr vert="vert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noProof="0" dirty="0" smtClean="0"/>
                        <a:t>Summary of cables and racks</a:t>
                      </a:r>
                      <a:endParaRPr lang="en-GB" sz="1600" b="0" noProof="0" dirty="0"/>
                    </a:p>
                  </a:txBody>
                  <a:tcPr vert="vert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noProof="0" dirty="0" smtClean="0"/>
                        <a:t>Meeting minutes</a:t>
                      </a:r>
                      <a:endParaRPr lang="en-GB" sz="1600" b="0" noProof="0" dirty="0"/>
                    </a:p>
                  </a:txBody>
                  <a:tcPr vert="vert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noProof="0" dirty="0" smtClean="0"/>
                        <a:t>Closed review with documentation in the EDMS</a:t>
                      </a:r>
                      <a:endParaRPr lang="en-GB" sz="1600" b="0" noProof="0" dirty="0"/>
                    </a:p>
                  </a:txBody>
                  <a:tcPr vert="vert">
                    <a:solidFill>
                      <a:schemeClr val="accent1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de-DE" sz="1600" dirty="0" err="1" smtClean="0"/>
                        <a:t>Injector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15.04.</a:t>
                      </a:r>
                      <a:endParaRPr lang="de-DE" sz="1600" dirty="0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BC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13.05.</a:t>
                      </a:r>
                      <a:endParaRPr lang="de-DE" sz="1600" dirty="0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Linac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20.05.</a:t>
                      </a:r>
                      <a:endParaRPr lang="de-DE" sz="1600" dirty="0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L3/CL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rgbClr val="100F2E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01.07.</a:t>
                      </a:r>
                      <a:endParaRPr lang="de-DE" sz="1600" dirty="0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de-DE" sz="1600" dirty="0" err="1" smtClean="0"/>
                        <a:t>Distr</a:t>
                      </a:r>
                      <a:r>
                        <a:rPr lang="de-DE" sz="1600" dirty="0" smtClean="0"/>
                        <a:t>.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16.09.</a:t>
                      </a:r>
                      <a:endParaRPr lang="de-DE" sz="1600" dirty="0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Rm38-40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19.05.</a:t>
                      </a:r>
                      <a:endParaRPr lang="de-DE" sz="1600" dirty="0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SASE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05.05.</a:t>
                      </a:r>
                      <a:endParaRPr lang="de-DE" sz="1600" dirty="0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de-DE" sz="1600" dirty="0" err="1" smtClean="0"/>
                        <a:t>Distr</a:t>
                      </a:r>
                      <a:r>
                        <a:rPr lang="de-DE" sz="1600" dirty="0" smtClean="0"/>
                        <a:t>.</a:t>
                      </a:r>
                      <a:endParaRPr lang="de-DE" sz="1600" dirty="0"/>
                    </a:p>
                  </a:txBody>
                  <a:tcPr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16.09.</a:t>
                      </a:r>
                      <a:endParaRPr lang="de-DE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2491164"/>
              </p:ext>
            </p:extLst>
          </p:nvPr>
        </p:nvGraphicFramePr>
        <p:xfrm>
          <a:off x="5484796" y="6525344"/>
          <a:ext cx="3623708" cy="274320"/>
        </p:xfrm>
        <a:graphic>
          <a:graphicData uri="http://schemas.openxmlformats.org/drawingml/2006/table">
            <a:tbl>
              <a:tblPr bandRow="1">
                <a:effectLst/>
                <a:tableStyleId>{5C22544A-7EE6-4342-B048-85BDC9FD1C3A}</a:tableStyleId>
              </a:tblPr>
              <a:tblGrid>
                <a:gridCol w="729583"/>
                <a:gridCol w="1413416"/>
                <a:gridCol w="1480709"/>
              </a:tblGrid>
              <a:tr h="216024"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solidFill>
                            <a:schemeClr val="tx2"/>
                          </a:solidFill>
                        </a:rPr>
                        <a:t>Initiated</a:t>
                      </a:r>
                      <a:endParaRPr lang="de-DE" sz="12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solidFill>
                            <a:schemeClr val="bg1"/>
                          </a:solidFill>
                        </a:rPr>
                        <a:t>Working</a:t>
                      </a:r>
                      <a:endParaRPr lang="de-DE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 smtClean="0">
                          <a:solidFill>
                            <a:schemeClr val="bg1"/>
                          </a:solidFill>
                        </a:rPr>
                        <a:t>Released in EDMS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sp>
        <p:nvSpPr>
          <p:cNvPr id="10" name="Freeform 9"/>
          <p:cNvSpPr/>
          <p:nvPr/>
        </p:nvSpPr>
        <p:spPr>
          <a:xfrm rot="16200000">
            <a:off x="2010989" y="-58660"/>
            <a:ext cx="657527" cy="2880320"/>
          </a:xfrm>
          <a:custGeom>
            <a:avLst/>
            <a:gdLst>
              <a:gd name="connsiteX0" fmla="*/ 0 w 3602535"/>
              <a:gd name="connsiteY0" fmla="*/ 25203 h 504056"/>
              <a:gd name="connsiteX1" fmla="*/ 25203 w 3602535"/>
              <a:gd name="connsiteY1" fmla="*/ 0 h 504056"/>
              <a:gd name="connsiteX2" fmla="*/ 3577332 w 3602535"/>
              <a:gd name="connsiteY2" fmla="*/ 0 h 504056"/>
              <a:gd name="connsiteX3" fmla="*/ 3602535 w 3602535"/>
              <a:gd name="connsiteY3" fmla="*/ 25203 h 504056"/>
              <a:gd name="connsiteX4" fmla="*/ 3602535 w 3602535"/>
              <a:gd name="connsiteY4" fmla="*/ 478853 h 504056"/>
              <a:gd name="connsiteX5" fmla="*/ 3577332 w 3602535"/>
              <a:gd name="connsiteY5" fmla="*/ 504056 h 504056"/>
              <a:gd name="connsiteX6" fmla="*/ 25203 w 3602535"/>
              <a:gd name="connsiteY6" fmla="*/ 504056 h 504056"/>
              <a:gd name="connsiteX7" fmla="*/ 0 w 3602535"/>
              <a:gd name="connsiteY7" fmla="*/ 478853 h 504056"/>
              <a:gd name="connsiteX8" fmla="*/ 0 w 3602535"/>
              <a:gd name="connsiteY8" fmla="*/ 25203 h 504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02535" h="504056">
                <a:moveTo>
                  <a:pt x="3422404" y="0"/>
                </a:moveTo>
                <a:cubicBezTo>
                  <a:pt x="3521884" y="0"/>
                  <a:pt x="3602531" y="1579"/>
                  <a:pt x="3602531" y="3526"/>
                </a:cubicBezTo>
                <a:lnTo>
                  <a:pt x="3602531" y="500530"/>
                </a:lnTo>
                <a:cubicBezTo>
                  <a:pt x="3602531" y="502477"/>
                  <a:pt x="3521884" y="504056"/>
                  <a:pt x="3422404" y="504056"/>
                </a:cubicBezTo>
                <a:lnTo>
                  <a:pt x="180131" y="504056"/>
                </a:lnTo>
                <a:cubicBezTo>
                  <a:pt x="80651" y="504056"/>
                  <a:pt x="4" y="502477"/>
                  <a:pt x="4" y="500530"/>
                </a:cubicBezTo>
                <a:lnTo>
                  <a:pt x="4" y="3526"/>
                </a:lnTo>
                <a:cubicBezTo>
                  <a:pt x="4" y="1579"/>
                  <a:pt x="80651" y="0"/>
                  <a:pt x="180131" y="0"/>
                </a:cubicBezTo>
                <a:lnTo>
                  <a:pt x="3422404" y="0"/>
                </a:lnTo>
                <a:close/>
              </a:path>
            </a:pathLst>
          </a:custGeom>
          <a:solidFill>
            <a:srgbClr val="0070C0"/>
          </a:solidFill>
          <a:ln w="22225">
            <a:solidFill>
              <a:schemeClr val="lt1">
                <a:hueOff val="0"/>
                <a:satOff val="0"/>
                <a:lumOff val="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0730" tIns="44578" rIns="57786" bIns="2882028" numCol="1" spcCol="1270" anchor="t" anchorCtr="0">
            <a:noAutofit/>
          </a:bodyPr>
          <a:lstStyle/>
          <a:p>
            <a:pPr lvl="0" algn="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300" kern="1200" dirty="0" smtClean="0"/>
              <a:t> </a:t>
            </a:r>
            <a:endParaRPr lang="en-GB" sz="1300" kern="1200" dirty="0"/>
          </a:p>
        </p:txBody>
      </p:sp>
      <p:sp>
        <p:nvSpPr>
          <p:cNvPr id="11" name="Freeform 10"/>
          <p:cNvSpPr/>
          <p:nvPr/>
        </p:nvSpPr>
        <p:spPr>
          <a:xfrm>
            <a:off x="899594" y="1196752"/>
            <a:ext cx="2880322" cy="504052"/>
          </a:xfrm>
          <a:custGeom>
            <a:avLst/>
            <a:gdLst>
              <a:gd name="connsiteX0" fmla="*/ 0 w 2683889"/>
              <a:gd name="connsiteY0" fmla="*/ 0 h 504056"/>
              <a:gd name="connsiteX1" fmla="*/ 2683889 w 2683889"/>
              <a:gd name="connsiteY1" fmla="*/ 0 h 504056"/>
              <a:gd name="connsiteX2" fmla="*/ 2683889 w 2683889"/>
              <a:gd name="connsiteY2" fmla="*/ 504056 h 504056"/>
              <a:gd name="connsiteX3" fmla="*/ 0 w 2683889"/>
              <a:gd name="connsiteY3" fmla="*/ 504056 h 504056"/>
              <a:gd name="connsiteX4" fmla="*/ 0 w 2683889"/>
              <a:gd name="connsiteY4" fmla="*/ 0 h 504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83889" h="504056">
                <a:moveTo>
                  <a:pt x="0" y="0"/>
                </a:moveTo>
                <a:lnTo>
                  <a:pt x="2683889" y="0"/>
                </a:lnTo>
                <a:lnTo>
                  <a:pt x="2683889" y="504056"/>
                </a:lnTo>
                <a:lnTo>
                  <a:pt x="0" y="504056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30861" rIns="0" bIns="0" numCol="1" spcCol="1270" anchor="t" anchorCtr="0">
            <a:noAutofit/>
          </a:bodyPr>
          <a:lstStyle/>
          <a:p>
            <a:pPr lvl="0" algn="ctr" defTabSz="400050">
              <a:lnSpc>
                <a:spcPct val="90000"/>
              </a:lnSpc>
              <a:spcBef>
                <a:spcPts val="800"/>
              </a:spcBef>
              <a:buNone/>
            </a:pPr>
            <a:r>
              <a:rPr lang="en-US" sz="1900" kern="1200" dirty="0" smtClean="0"/>
              <a:t>Preparation</a:t>
            </a:r>
            <a:endParaRPr lang="en-GB" sz="1900" kern="1200" dirty="0"/>
          </a:p>
        </p:txBody>
      </p:sp>
      <p:sp>
        <p:nvSpPr>
          <p:cNvPr id="12" name="Freeform 11"/>
          <p:cNvSpPr/>
          <p:nvPr/>
        </p:nvSpPr>
        <p:spPr>
          <a:xfrm rot="16200000">
            <a:off x="5217522" y="-384863"/>
            <a:ext cx="657526" cy="3532737"/>
          </a:xfrm>
          <a:custGeom>
            <a:avLst/>
            <a:gdLst>
              <a:gd name="connsiteX0" fmla="*/ 0 w 2851348"/>
              <a:gd name="connsiteY0" fmla="*/ 25203 h 504056"/>
              <a:gd name="connsiteX1" fmla="*/ 25203 w 2851348"/>
              <a:gd name="connsiteY1" fmla="*/ 0 h 504056"/>
              <a:gd name="connsiteX2" fmla="*/ 2826145 w 2851348"/>
              <a:gd name="connsiteY2" fmla="*/ 0 h 504056"/>
              <a:gd name="connsiteX3" fmla="*/ 2851348 w 2851348"/>
              <a:gd name="connsiteY3" fmla="*/ 25203 h 504056"/>
              <a:gd name="connsiteX4" fmla="*/ 2851348 w 2851348"/>
              <a:gd name="connsiteY4" fmla="*/ 478853 h 504056"/>
              <a:gd name="connsiteX5" fmla="*/ 2826145 w 2851348"/>
              <a:gd name="connsiteY5" fmla="*/ 504056 h 504056"/>
              <a:gd name="connsiteX6" fmla="*/ 25203 w 2851348"/>
              <a:gd name="connsiteY6" fmla="*/ 504056 h 504056"/>
              <a:gd name="connsiteX7" fmla="*/ 0 w 2851348"/>
              <a:gd name="connsiteY7" fmla="*/ 478853 h 504056"/>
              <a:gd name="connsiteX8" fmla="*/ 0 w 2851348"/>
              <a:gd name="connsiteY8" fmla="*/ 25203 h 504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51348" h="504056">
                <a:moveTo>
                  <a:pt x="2708774" y="0"/>
                </a:moveTo>
                <a:cubicBezTo>
                  <a:pt x="2787511" y="0"/>
                  <a:pt x="2851342" y="1995"/>
                  <a:pt x="2851342" y="4455"/>
                </a:cubicBezTo>
                <a:lnTo>
                  <a:pt x="2851342" y="499601"/>
                </a:lnTo>
                <a:cubicBezTo>
                  <a:pt x="2851342" y="502061"/>
                  <a:pt x="2787511" y="504056"/>
                  <a:pt x="2708774" y="504056"/>
                </a:cubicBezTo>
                <a:lnTo>
                  <a:pt x="142574" y="504056"/>
                </a:lnTo>
                <a:cubicBezTo>
                  <a:pt x="63837" y="504056"/>
                  <a:pt x="6" y="502061"/>
                  <a:pt x="6" y="499601"/>
                </a:cubicBezTo>
                <a:lnTo>
                  <a:pt x="6" y="4455"/>
                </a:lnTo>
                <a:cubicBezTo>
                  <a:pt x="6" y="1995"/>
                  <a:pt x="63837" y="0"/>
                  <a:pt x="142574" y="0"/>
                </a:cubicBezTo>
                <a:lnTo>
                  <a:pt x="2708774" y="0"/>
                </a:lnTo>
                <a:close/>
              </a:path>
            </a:pathLst>
          </a:custGeom>
          <a:solidFill>
            <a:srgbClr val="FD930A"/>
          </a:solidFill>
          <a:ln w="22225">
            <a:solidFill>
              <a:schemeClr val="lt1">
                <a:hueOff val="0"/>
                <a:satOff val="0"/>
                <a:lumOff val="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0730" tIns="44577" rIns="57786" bIns="2281079" numCol="1" spcCol="1270" anchor="t" anchorCtr="0">
            <a:noAutofit/>
          </a:bodyPr>
          <a:lstStyle/>
          <a:p>
            <a:pPr lvl="0" algn="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300" kern="1200" dirty="0" smtClean="0"/>
              <a:t> </a:t>
            </a:r>
            <a:endParaRPr lang="en-GB" sz="1300" kern="1200" dirty="0"/>
          </a:p>
        </p:txBody>
      </p:sp>
      <p:sp>
        <p:nvSpPr>
          <p:cNvPr id="13" name="Flowchart: Extract 12"/>
          <p:cNvSpPr/>
          <p:nvPr/>
        </p:nvSpPr>
        <p:spPr>
          <a:xfrm rot="5400000">
            <a:off x="3693245" y="1274574"/>
            <a:ext cx="216730" cy="213851"/>
          </a:xfrm>
          <a:prstGeom prst="flowChartExtract">
            <a:avLst/>
          </a:prstGeom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Freeform 13"/>
          <p:cNvSpPr/>
          <p:nvPr/>
        </p:nvSpPr>
        <p:spPr>
          <a:xfrm>
            <a:off x="3779913" y="1196752"/>
            <a:ext cx="3600404" cy="504051"/>
          </a:xfrm>
          <a:custGeom>
            <a:avLst/>
            <a:gdLst>
              <a:gd name="connsiteX0" fmla="*/ 0 w 2124254"/>
              <a:gd name="connsiteY0" fmla="*/ 0 h 504056"/>
              <a:gd name="connsiteX1" fmla="*/ 2124254 w 2124254"/>
              <a:gd name="connsiteY1" fmla="*/ 0 h 504056"/>
              <a:gd name="connsiteX2" fmla="*/ 2124254 w 2124254"/>
              <a:gd name="connsiteY2" fmla="*/ 504056 h 504056"/>
              <a:gd name="connsiteX3" fmla="*/ 0 w 2124254"/>
              <a:gd name="connsiteY3" fmla="*/ 504056 h 504056"/>
              <a:gd name="connsiteX4" fmla="*/ 0 w 2124254"/>
              <a:gd name="connsiteY4" fmla="*/ 0 h 504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24254" h="504056">
                <a:moveTo>
                  <a:pt x="0" y="0"/>
                </a:moveTo>
                <a:lnTo>
                  <a:pt x="2124254" y="0"/>
                </a:lnTo>
                <a:lnTo>
                  <a:pt x="2124254" y="504056"/>
                </a:lnTo>
                <a:lnTo>
                  <a:pt x="0" y="504056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30861" rIns="0" bIns="0" numCol="1" spcCol="1270" anchor="t" anchorCtr="0">
            <a:noAutofit/>
          </a:bodyPr>
          <a:lstStyle/>
          <a:p>
            <a:pPr lvl="0" algn="ctr" defTabSz="400050">
              <a:lnSpc>
                <a:spcPct val="90000"/>
              </a:lnSpc>
              <a:buNone/>
            </a:pPr>
            <a:r>
              <a:rPr lang="en-US" sz="1900" kern="1200" dirty="0" smtClean="0"/>
              <a:t>Integration</a:t>
            </a:r>
            <a:endParaRPr lang="en-GB" sz="1900" kern="1200" dirty="0"/>
          </a:p>
        </p:txBody>
      </p:sp>
      <p:sp>
        <p:nvSpPr>
          <p:cNvPr id="15" name="Freeform 14"/>
          <p:cNvSpPr/>
          <p:nvPr/>
        </p:nvSpPr>
        <p:spPr>
          <a:xfrm rot="16200000">
            <a:off x="7899563" y="462142"/>
            <a:ext cx="657527" cy="1831350"/>
          </a:xfrm>
          <a:custGeom>
            <a:avLst/>
            <a:gdLst>
              <a:gd name="connsiteX0" fmla="*/ 0 w 1124200"/>
              <a:gd name="connsiteY0" fmla="*/ 25203 h 504056"/>
              <a:gd name="connsiteX1" fmla="*/ 25203 w 1124200"/>
              <a:gd name="connsiteY1" fmla="*/ 0 h 504056"/>
              <a:gd name="connsiteX2" fmla="*/ 1098997 w 1124200"/>
              <a:gd name="connsiteY2" fmla="*/ 0 h 504056"/>
              <a:gd name="connsiteX3" fmla="*/ 1124200 w 1124200"/>
              <a:gd name="connsiteY3" fmla="*/ 25203 h 504056"/>
              <a:gd name="connsiteX4" fmla="*/ 1124200 w 1124200"/>
              <a:gd name="connsiteY4" fmla="*/ 478853 h 504056"/>
              <a:gd name="connsiteX5" fmla="*/ 1098997 w 1124200"/>
              <a:gd name="connsiteY5" fmla="*/ 504056 h 504056"/>
              <a:gd name="connsiteX6" fmla="*/ 25203 w 1124200"/>
              <a:gd name="connsiteY6" fmla="*/ 504056 h 504056"/>
              <a:gd name="connsiteX7" fmla="*/ 0 w 1124200"/>
              <a:gd name="connsiteY7" fmla="*/ 478853 h 504056"/>
              <a:gd name="connsiteX8" fmla="*/ 0 w 1124200"/>
              <a:gd name="connsiteY8" fmla="*/ 25203 h 504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4200" h="504056">
                <a:moveTo>
                  <a:pt x="1067988" y="0"/>
                </a:moveTo>
                <a:cubicBezTo>
                  <a:pt x="1099031" y="0"/>
                  <a:pt x="1124198" y="5060"/>
                  <a:pt x="1124198" y="11300"/>
                </a:cubicBezTo>
                <a:lnTo>
                  <a:pt x="1124198" y="492756"/>
                </a:lnTo>
                <a:cubicBezTo>
                  <a:pt x="1124198" y="498996"/>
                  <a:pt x="1099031" y="504056"/>
                  <a:pt x="1067988" y="504056"/>
                </a:cubicBezTo>
                <a:lnTo>
                  <a:pt x="56212" y="504056"/>
                </a:lnTo>
                <a:cubicBezTo>
                  <a:pt x="25169" y="504056"/>
                  <a:pt x="2" y="498996"/>
                  <a:pt x="2" y="492756"/>
                </a:cubicBezTo>
                <a:lnTo>
                  <a:pt x="2" y="11300"/>
                </a:lnTo>
                <a:cubicBezTo>
                  <a:pt x="2" y="5060"/>
                  <a:pt x="25169" y="0"/>
                  <a:pt x="56212" y="0"/>
                </a:cubicBezTo>
                <a:lnTo>
                  <a:pt x="1067988" y="0"/>
                </a:lnTo>
                <a:close/>
              </a:path>
            </a:pathLst>
          </a:custGeom>
          <a:solidFill>
            <a:schemeClr val="accent1">
              <a:lumMod val="90000"/>
              <a:lumOff val="10000"/>
            </a:schemeClr>
          </a:solidFill>
          <a:ln w="22225">
            <a:solidFill>
              <a:schemeClr val="lt1">
                <a:hueOff val="0"/>
                <a:satOff val="0"/>
                <a:lumOff val="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0731" tIns="44578" rIns="57785" bIns="899358" numCol="1" spcCol="1270" anchor="t" anchorCtr="0">
            <a:noAutofit/>
          </a:bodyPr>
          <a:lstStyle/>
          <a:p>
            <a:pPr lvl="0" algn="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300" kern="1200" dirty="0" smtClean="0"/>
              <a:t> </a:t>
            </a:r>
            <a:endParaRPr lang="en-GB" sz="1300" kern="1200" dirty="0"/>
          </a:p>
        </p:txBody>
      </p:sp>
      <p:sp>
        <p:nvSpPr>
          <p:cNvPr id="16" name="Freeform 15"/>
          <p:cNvSpPr/>
          <p:nvPr/>
        </p:nvSpPr>
        <p:spPr>
          <a:xfrm>
            <a:off x="7415814" y="1196752"/>
            <a:ext cx="1728186" cy="657526"/>
          </a:xfrm>
          <a:custGeom>
            <a:avLst/>
            <a:gdLst>
              <a:gd name="connsiteX0" fmla="*/ 0 w 2124254"/>
              <a:gd name="connsiteY0" fmla="*/ 0 h 504056"/>
              <a:gd name="connsiteX1" fmla="*/ 2124254 w 2124254"/>
              <a:gd name="connsiteY1" fmla="*/ 0 h 504056"/>
              <a:gd name="connsiteX2" fmla="*/ 2124254 w 2124254"/>
              <a:gd name="connsiteY2" fmla="*/ 504056 h 504056"/>
              <a:gd name="connsiteX3" fmla="*/ 0 w 2124254"/>
              <a:gd name="connsiteY3" fmla="*/ 504056 h 504056"/>
              <a:gd name="connsiteX4" fmla="*/ 0 w 2124254"/>
              <a:gd name="connsiteY4" fmla="*/ 0 h 504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24254" h="504056">
                <a:moveTo>
                  <a:pt x="0" y="0"/>
                </a:moveTo>
                <a:lnTo>
                  <a:pt x="2124254" y="0"/>
                </a:lnTo>
                <a:lnTo>
                  <a:pt x="2124254" y="504056"/>
                </a:lnTo>
                <a:lnTo>
                  <a:pt x="0" y="504056"/>
                </a:lnTo>
                <a:lnTo>
                  <a:pt x="0" y="0"/>
                </a:lnTo>
                <a:close/>
              </a:path>
            </a:pathLst>
          </a:custGeom>
          <a:noFill/>
          <a:ln w="22225">
            <a:noFill/>
          </a:ln>
          <a:sp3d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30861" rIns="0" bIns="0" numCol="1" spcCol="1270" anchor="t" anchorCtr="0">
            <a:noAutofit/>
          </a:bodyPr>
          <a:lstStyle/>
          <a:p>
            <a:pPr lvl="0" algn="ctr" defTabSz="400050">
              <a:lnSpc>
                <a:spcPct val="90000"/>
              </a:lnSpc>
              <a:spcBef>
                <a:spcPct val="0"/>
              </a:spcBef>
              <a:buNone/>
            </a:pPr>
            <a:r>
              <a:rPr lang="en-GB" sz="1900" dirty="0" smtClean="0"/>
              <a:t>Documentation</a:t>
            </a:r>
            <a:endParaRPr lang="en-GB" sz="1900" kern="1200" dirty="0"/>
          </a:p>
        </p:txBody>
      </p:sp>
      <p:sp>
        <p:nvSpPr>
          <p:cNvPr id="17" name="Flowchart: Extract 16"/>
          <p:cNvSpPr/>
          <p:nvPr/>
        </p:nvSpPr>
        <p:spPr>
          <a:xfrm rot="5400000">
            <a:off x="7237029" y="1270200"/>
            <a:ext cx="216730" cy="213851"/>
          </a:xfrm>
          <a:prstGeom prst="flowChartExtract">
            <a:avLst/>
          </a:prstGeom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286130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3D CAD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475" y="1347788"/>
            <a:ext cx="6685998" cy="4459287"/>
          </a:xfrm>
        </p:spPr>
        <p:txBody>
          <a:bodyPr/>
          <a:lstStyle/>
          <a:p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have</a:t>
            </a:r>
            <a:r>
              <a:rPr lang="de-DE" dirty="0" smtClean="0"/>
              <a:t> a 3D CAD Master Model </a:t>
            </a:r>
            <a:r>
              <a:rPr lang="de-DE" dirty="0" err="1" smtClean="0"/>
              <a:t>maintained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EDMS (I-DEAS)</a:t>
            </a:r>
          </a:p>
          <a:p>
            <a:pPr lvl="1"/>
            <a:r>
              <a:rPr lang="de-DE" dirty="0" smtClean="0"/>
              <a:t>This </a:t>
            </a:r>
            <a:r>
              <a:rPr lang="de-DE" dirty="0" err="1" smtClean="0"/>
              <a:t>model</a:t>
            </a:r>
            <a:r>
              <a:rPr lang="de-DE" dirty="0" smtClean="0"/>
              <a:t> </a:t>
            </a:r>
            <a:r>
              <a:rPr lang="de-DE" dirty="0" err="1" smtClean="0"/>
              <a:t>consists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placeholders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reduced</a:t>
            </a:r>
            <a:r>
              <a:rPr lang="de-DE" dirty="0" smtClean="0"/>
              <a:t> </a:t>
            </a:r>
            <a:r>
              <a:rPr lang="de-DE" dirty="0" err="1" smtClean="0"/>
              <a:t>complexity</a:t>
            </a:r>
            <a:r>
              <a:rPr lang="de-DE" dirty="0" smtClean="0"/>
              <a:t> (DG2)</a:t>
            </a:r>
          </a:p>
          <a:p>
            <a:pPr lvl="1"/>
            <a:r>
              <a:rPr lang="de-DE" dirty="0" smtClean="0"/>
              <a:t>This </a:t>
            </a:r>
            <a:r>
              <a:rPr lang="de-DE" dirty="0" err="1" smtClean="0"/>
              <a:t>model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binding</a:t>
            </a:r>
            <a:r>
              <a:rPr lang="de-DE" dirty="0" smtClean="0"/>
              <a:t> and </a:t>
            </a:r>
            <a:r>
              <a:rPr lang="de-DE" dirty="0" err="1" smtClean="0"/>
              <a:t>stays</a:t>
            </a:r>
            <a:r>
              <a:rPr lang="de-DE" dirty="0" smtClean="0"/>
              <a:t> </a:t>
            </a:r>
            <a:r>
              <a:rPr lang="de-DE" dirty="0" err="1" smtClean="0"/>
              <a:t>binding</a:t>
            </a:r>
            <a:endParaRPr lang="de-DE" dirty="0"/>
          </a:p>
          <a:p>
            <a:r>
              <a:rPr lang="de-DE" dirty="0" smtClean="0"/>
              <a:t>For </a:t>
            </a:r>
            <a:r>
              <a:rPr lang="de-DE" dirty="0" err="1" smtClean="0"/>
              <a:t>integration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beamlines</a:t>
            </a:r>
            <a:r>
              <a:rPr lang="de-DE" dirty="0" smtClean="0"/>
              <a:t> (</a:t>
            </a:r>
            <a:r>
              <a:rPr lang="de-DE" dirty="0" err="1" smtClean="0"/>
              <a:t>many</a:t>
            </a:r>
            <a:r>
              <a:rPr lang="de-DE" dirty="0" smtClean="0"/>
              <a:t> </a:t>
            </a:r>
            <a:r>
              <a:rPr lang="de-DE" dirty="0" err="1" smtClean="0"/>
              <a:t>trades</a:t>
            </a:r>
            <a:r>
              <a:rPr lang="de-DE" dirty="0" smtClean="0"/>
              <a:t> in a </a:t>
            </a:r>
            <a:r>
              <a:rPr lang="de-DE" dirty="0" err="1" smtClean="0"/>
              <a:t>crowded</a:t>
            </a:r>
            <a:r>
              <a:rPr lang="de-DE" dirty="0" smtClean="0"/>
              <a:t> </a:t>
            </a:r>
            <a:r>
              <a:rPr lang="de-DE" dirty="0" err="1" smtClean="0"/>
              <a:t>space</a:t>
            </a:r>
            <a:r>
              <a:rPr lang="de-DE" dirty="0" smtClean="0"/>
              <a:t>) </a:t>
            </a:r>
            <a:r>
              <a:rPr lang="de-DE" dirty="0" err="1" smtClean="0"/>
              <a:t>it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advantageous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use</a:t>
            </a:r>
            <a:r>
              <a:rPr lang="de-DE" dirty="0" smtClean="0"/>
              <a:t> </a:t>
            </a:r>
            <a:r>
              <a:rPr lang="de-DE" dirty="0" err="1" smtClean="0"/>
              <a:t>fully</a:t>
            </a:r>
            <a:r>
              <a:rPr lang="de-DE" dirty="0" smtClean="0"/>
              <a:t> </a:t>
            </a:r>
            <a:r>
              <a:rPr lang="de-DE" dirty="0" err="1" smtClean="0"/>
              <a:t>detailed</a:t>
            </a:r>
            <a:r>
              <a:rPr lang="de-DE" dirty="0" smtClean="0"/>
              <a:t> (DG3) </a:t>
            </a:r>
            <a:r>
              <a:rPr lang="de-DE" dirty="0" err="1" smtClean="0"/>
              <a:t>models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D1B80B-7EA1-46B8-AA50-BB58C36F4B7E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073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CAD Integration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fully</a:t>
            </a:r>
            <a:r>
              <a:rPr lang="de-DE" dirty="0" smtClean="0"/>
              <a:t> </a:t>
            </a:r>
            <a:r>
              <a:rPr lang="de-DE" dirty="0" err="1" smtClean="0"/>
              <a:t>detailed</a:t>
            </a:r>
            <a:r>
              <a:rPr lang="de-DE" dirty="0" smtClean="0"/>
              <a:t> Models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474" y="1347788"/>
            <a:ext cx="7499729" cy="4459287"/>
          </a:xfrm>
        </p:spPr>
        <p:txBody>
          <a:bodyPr/>
          <a:lstStyle/>
          <a:p>
            <a:r>
              <a:rPr lang="de-DE" dirty="0" smtClean="0"/>
              <a:t>The final </a:t>
            </a:r>
            <a:r>
              <a:rPr lang="de-DE" dirty="0" err="1" smtClean="0"/>
              <a:t>integration</a:t>
            </a:r>
            <a:r>
              <a:rPr lang="de-DE" dirty="0" smtClean="0"/>
              <a:t> </a:t>
            </a:r>
            <a:r>
              <a:rPr lang="de-DE" dirty="0" err="1" smtClean="0"/>
              <a:t>step</a:t>
            </a:r>
            <a:r>
              <a:rPr lang="de-DE" dirty="0" smtClean="0"/>
              <a:t> will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done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JT‘s</a:t>
            </a:r>
            <a:r>
              <a:rPr lang="de-DE" dirty="0" smtClean="0"/>
              <a:t> </a:t>
            </a:r>
            <a:r>
              <a:rPr lang="de-DE" dirty="0" err="1" smtClean="0"/>
              <a:t>including</a:t>
            </a:r>
            <a:r>
              <a:rPr lang="de-DE" dirty="0" smtClean="0"/>
              <a:t> </a:t>
            </a:r>
            <a:r>
              <a:rPr lang="de-DE" dirty="0" err="1" smtClean="0"/>
              <a:t>JT‘s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Master Model</a:t>
            </a:r>
          </a:p>
          <a:p>
            <a:r>
              <a:rPr lang="de-DE" dirty="0" err="1" smtClean="0"/>
              <a:t>JT‘s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individual </a:t>
            </a:r>
            <a:r>
              <a:rPr lang="de-DE" dirty="0" err="1" smtClean="0"/>
              <a:t>trades</a:t>
            </a:r>
            <a:r>
              <a:rPr lang="de-DE" dirty="0" smtClean="0"/>
              <a:t> 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put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usual</a:t>
            </a:r>
            <a:r>
              <a:rPr lang="de-DE" dirty="0" smtClean="0"/>
              <a:t> CAD </a:t>
            </a:r>
            <a:r>
              <a:rPr lang="de-DE" dirty="0" err="1" smtClean="0"/>
              <a:t>exchange</a:t>
            </a:r>
            <a:r>
              <a:rPr lang="de-DE" dirty="0" smtClean="0"/>
              <a:t> </a:t>
            </a:r>
            <a:r>
              <a:rPr lang="de-DE" dirty="0" err="1" smtClean="0"/>
              <a:t>folder</a:t>
            </a:r>
            <a:r>
              <a:rPr lang="de-DE" dirty="0" smtClean="0"/>
              <a:t> for </a:t>
            </a:r>
            <a:r>
              <a:rPr lang="de-DE" dirty="0" err="1" smtClean="0"/>
              <a:t>the</a:t>
            </a:r>
            <a:r>
              <a:rPr lang="de-DE" dirty="0" smtClean="0"/>
              <a:t> QS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assemble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3D </a:t>
            </a:r>
            <a:r>
              <a:rPr lang="de-DE" dirty="0" err="1" smtClean="0"/>
              <a:t>overviews</a:t>
            </a:r>
            <a:endParaRPr lang="de-DE" dirty="0" smtClean="0"/>
          </a:p>
          <a:p>
            <a:r>
              <a:rPr lang="de-DE" dirty="0" smtClean="0"/>
              <a:t>These </a:t>
            </a:r>
            <a:r>
              <a:rPr lang="de-DE" dirty="0" err="1" smtClean="0"/>
              <a:t>overviews</a:t>
            </a:r>
            <a:r>
              <a:rPr lang="de-DE" dirty="0" smtClean="0"/>
              <a:t> will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uploaded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EDMS 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err="1" smtClean="0"/>
              <a:t>well</a:t>
            </a:r>
            <a:r>
              <a:rPr lang="de-DE" dirty="0" smtClean="0"/>
              <a:t>,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found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same </a:t>
            </a:r>
            <a:r>
              <a:rPr lang="de-DE" dirty="0" err="1" smtClean="0"/>
              <a:t>place</a:t>
            </a:r>
            <a:r>
              <a:rPr lang="de-DE" dirty="0" smtClean="0"/>
              <a:t> 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master</a:t>
            </a:r>
            <a:r>
              <a:rPr lang="de-DE" dirty="0" smtClean="0"/>
              <a:t> </a:t>
            </a:r>
            <a:r>
              <a:rPr lang="de-DE" dirty="0" err="1" smtClean="0"/>
              <a:t>model</a:t>
            </a:r>
            <a:endParaRPr lang="de-DE" dirty="0" smtClean="0"/>
          </a:p>
          <a:p>
            <a:r>
              <a:rPr lang="de-DE" dirty="0" smtClean="0"/>
              <a:t>For </a:t>
            </a:r>
            <a:r>
              <a:rPr lang="de-DE" dirty="0" err="1" smtClean="0"/>
              <a:t>parts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beamline</a:t>
            </a:r>
            <a:r>
              <a:rPr lang="de-DE" dirty="0" smtClean="0"/>
              <a:t> a </a:t>
            </a:r>
            <a:r>
              <a:rPr lang="de-DE" dirty="0" err="1" smtClean="0"/>
              <a:t>pre</a:t>
            </a:r>
            <a:r>
              <a:rPr lang="de-DE" dirty="0" smtClean="0"/>
              <a:t>-integration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done</a:t>
            </a:r>
            <a:r>
              <a:rPr lang="de-DE" dirty="0" smtClean="0"/>
              <a:t> in </a:t>
            </a:r>
            <a:r>
              <a:rPr lang="de-DE" dirty="0" err="1" smtClean="0"/>
              <a:t>SolidEdge</a:t>
            </a:r>
            <a:r>
              <a:rPr lang="de-DE" dirty="0" smtClean="0"/>
              <a:t> (for </a:t>
            </a:r>
            <a:r>
              <a:rPr lang="de-DE" dirty="0" err="1" smtClean="0"/>
              <a:t>details</a:t>
            </a:r>
            <a:r>
              <a:rPr lang="de-DE" dirty="0" smtClean="0"/>
              <a:t> </a:t>
            </a:r>
            <a:r>
              <a:rPr lang="de-DE" dirty="0" err="1" smtClean="0"/>
              <a:t>see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Section</a:t>
            </a:r>
            <a:r>
              <a:rPr lang="de-DE" dirty="0" smtClean="0"/>
              <a:t> </a:t>
            </a:r>
            <a:r>
              <a:rPr lang="de-DE" dirty="0" err="1" smtClean="0"/>
              <a:t>Coordinators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D1B80B-7EA1-46B8-AA50-BB58C36F4B7E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016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Steuerskizze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D1B80B-7EA1-46B8-AA50-BB58C36F4B7E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  <p:pic>
        <p:nvPicPr>
          <p:cNvPr id="37891" name="Picture 3" descr="C:\Users\mhuening\AppData\Local\Microsoft\Windows\Temporary Internet Files\Content.Outlook\SZYUTFVE\XFEL-Struktur-TL-TLD-T1-bla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369" y="1384185"/>
            <a:ext cx="8670953" cy="4303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69" y="1067544"/>
            <a:ext cx="7670504" cy="5201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966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M. Hoffmann: Installation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D1B80B-7EA1-46B8-AA50-BB58C36F4B7E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025" y="1325460"/>
            <a:ext cx="6954182" cy="4865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cap="flat" cmpd="sng">
                <a:solidFill>
                  <a:schemeClr val="folHlink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760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D1B80B-7EA1-46B8-AA50-BB58C36F4B7E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891" y="1195282"/>
            <a:ext cx="4799061" cy="3327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cap="flat" cmpd="sng">
                <a:solidFill>
                  <a:schemeClr val="folHlink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8936" y="2807594"/>
            <a:ext cx="4792233" cy="3313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cap="flat" cmpd="sng">
                <a:solidFill>
                  <a:schemeClr val="folHlink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8647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</a:t>
            </a:r>
            <a:r>
              <a:rPr lang="en-GB" dirty="0" smtClean="0"/>
              <a:t>Production of Tunnel Boxes (</a:t>
            </a:r>
            <a:r>
              <a:rPr lang="en-GB" dirty="0" err="1" smtClean="0"/>
              <a:t>DeMaCo</a:t>
            </a:r>
            <a:r>
              <a:rPr lang="en-GB" dirty="0" smtClean="0"/>
              <a:t> NL)</a:t>
            </a:r>
            <a:endParaRPr lang="en-GB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37" y="1218935"/>
            <a:ext cx="3452884" cy="241481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047" y="1119118"/>
            <a:ext cx="4403677" cy="3302757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38" y="3903260"/>
            <a:ext cx="3425588" cy="2569190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4490112" y="5350090"/>
            <a:ext cx="429904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>
              <a:spcBef>
                <a:spcPts val="600"/>
              </a:spcBef>
              <a:buClr>
                <a:schemeClr val="accent2"/>
              </a:buClr>
              <a:buSzPct val="80000"/>
            </a:pPr>
            <a:r>
              <a:rPr lang="de-DE" sz="2000" dirty="0" smtClean="0">
                <a:solidFill>
                  <a:schemeClr val="accent3"/>
                </a:solidFill>
              </a:rPr>
              <a:t> EC 1 </a:t>
            </a:r>
            <a:r>
              <a:rPr lang="de-DE" sz="2000" dirty="0" err="1" smtClean="0">
                <a:solidFill>
                  <a:schemeClr val="accent3"/>
                </a:solidFill>
              </a:rPr>
              <a:t>at</a:t>
            </a:r>
            <a:r>
              <a:rPr lang="de-DE" sz="2000" dirty="0" smtClean="0">
                <a:solidFill>
                  <a:schemeClr val="accent3"/>
                </a:solidFill>
              </a:rPr>
              <a:t> </a:t>
            </a:r>
            <a:r>
              <a:rPr lang="de-DE" sz="2000" dirty="0" err="1" smtClean="0">
                <a:solidFill>
                  <a:schemeClr val="accent3"/>
                </a:solidFill>
              </a:rPr>
              <a:t>DeMaCo</a:t>
            </a:r>
            <a:endParaRPr lang="de-DE" sz="2000" dirty="0" smtClean="0">
              <a:solidFill>
                <a:schemeClr val="accent3"/>
              </a:solidFill>
            </a:endParaRPr>
          </a:p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de-DE" sz="2000" dirty="0">
                <a:solidFill>
                  <a:schemeClr val="accent3"/>
                </a:solidFill>
              </a:rPr>
              <a:t> </a:t>
            </a:r>
            <a:r>
              <a:rPr lang="de-DE" sz="2000" dirty="0" smtClean="0">
                <a:solidFill>
                  <a:schemeClr val="accent3"/>
                </a:solidFill>
              </a:rPr>
              <a:t>    March 5, 2014</a:t>
            </a:r>
            <a:endParaRPr lang="en-US" sz="2000" dirty="0" smtClean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49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Y European XFEL">
  <a:themeElements>
    <a:clrScheme name="DESY European XFEL 1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FFFFFF"/>
      </a:accent3>
      <a:accent4>
        <a:srgbClr val="1F123C"/>
      </a:accent4>
      <a:accent5>
        <a:srgbClr val="ACABB1"/>
      </a:accent5>
      <a:accent6>
        <a:srgbClr val="E58508"/>
      </a:accent6>
      <a:hlink>
        <a:srgbClr val="261748"/>
      </a:hlink>
      <a:folHlink>
        <a:srgbClr val="FD930A"/>
      </a:folHlink>
    </a:clrScheme>
    <a:fontScheme name="DESY European XFEL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pitchFamily="2" charset="2"/>
          <a:buChar char="n"/>
          <a:tabLst/>
          <a:defRPr kumimoji="0" lang="de-DE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pitchFamily="2" charset="2"/>
          <a:buChar char="n"/>
          <a:tabLst/>
          <a:defRPr kumimoji="0" lang="de-DE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DESY European XFEL 1">
        <a:dk1>
          <a:srgbClr val="261748"/>
        </a:dk1>
        <a:lt1>
          <a:srgbClr val="FFFFFF"/>
        </a:lt1>
        <a:dk2>
          <a:srgbClr val="000000"/>
        </a:dk2>
        <a:lt2>
          <a:srgbClr val="E0E0E0"/>
        </a:lt2>
        <a:accent1>
          <a:srgbClr val="261748"/>
        </a:accent1>
        <a:accent2>
          <a:srgbClr val="FD930A"/>
        </a:accent2>
        <a:accent3>
          <a:srgbClr val="FFFFFF"/>
        </a:accent3>
        <a:accent4>
          <a:srgbClr val="1F123C"/>
        </a:accent4>
        <a:accent5>
          <a:srgbClr val="ACABB1"/>
        </a:accent5>
        <a:accent6>
          <a:srgbClr val="E58508"/>
        </a:accent6>
        <a:hlink>
          <a:srgbClr val="261748"/>
        </a:hlink>
        <a:folHlink>
          <a:srgbClr val="FD930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FFFFFF"/>
      </a:accent3>
      <a:accent4>
        <a:srgbClr val="1F123C"/>
      </a:accent4>
      <a:accent5>
        <a:srgbClr val="ACABB1"/>
      </a:accent5>
      <a:accent6>
        <a:srgbClr val="E58508"/>
      </a:accent6>
      <a:hlink>
        <a:srgbClr val="261748"/>
      </a:hlink>
      <a:folHlink>
        <a:srgbClr val="FD930A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1750</Words>
  <Application>Microsoft Office PowerPoint</Application>
  <PresentationFormat>On-screen Show (4:3)</PresentationFormat>
  <Paragraphs>380</Paragraphs>
  <Slides>21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DESY European XFEL</vt:lpstr>
      <vt:lpstr>Main Linac Installation</vt:lpstr>
      <vt:lpstr>Installation across Sections</vt:lpstr>
      <vt:lpstr>Section Reviews</vt:lpstr>
      <vt:lpstr>3D CAD</vt:lpstr>
      <vt:lpstr>CAD Integration of fully detailed Models</vt:lpstr>
      <vt:lpstr>Steuerskizze</vt:lpstr>
      <vt:lpstr>M. Hoffmann: Installation</vt:lpstr>
      <vt:lpstr>PowerPoint Presentation</vt:lpstr>
      <vt:lpstr> Production of Tunnel Boxes (DeMaCo NL)</vt:lpstr>
      <vt:lpstr> Sequence of Components</vt:lpstr>
      <vt:lpstr> List of Components</vt:lpstr>
      <vt:lpstr> List of Components</vt:lpstr>
      <vt:lpstr> List of Components</vt:lpstr>
      <vt:lpstr> List of Components</vt:lpstr>
      <vt:lpstr> List of Components</vt:lpstr>
      <vt:lpstr> List of Components</vt:lpstr>
      <vt:lpstr> List of Components</vt:lpstr>
      <vt:lpstr>Girder</vt:lpstr>
      <vt:lpstr>PowerPoint Presentation</vt:lpstr>
      <vt:lpstr>Solution</vt:lpstr>
      <vt:lpstr>Status</vt:lpstr>
    </vt:vector>
  </TitlesOfParts>
  <Company>xxx xxx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xxx xxx</dc:creator>
  <cp:lastModifiedBy>wdecking</cp:lastModifiedBy>
  <cp:revision>216</cp:revision>
  <cp:lastPrinted>2008-09-01T15:04:16Z</cp:lastPrinted>
  <dcterms:created xsi:type="dcterms:W3CDTF">2008-08-31T12:56:32Z</dcterms:created>
  <dcterms:modified xsi:type="dcterms:W3CDTF">2014-04-09T12:46:21Z</dcterms:modified>
</cp:coreProperties>
</file>