
<file path=[Content_Types].xml><?xml version="1.0" encoding="utf-8"?>
<Types xmlns="http://schemas.openxmlformats.org/package/2006/content-types">
  <Default Extension="png" ContentType="image/png"/>
  <Default Extension="tmp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313" r:id="rId2"/>
  </p:sldIdLst>
  <p:sldSz cx="30279975" cy="42808525"/>
  <p:notesSz cx="29819600" cy="42341800"/>
  <p:defaultTextStyle>
    <a:defPPr>
      <a:defRPr lang="de-DE"/>
    </a:defPPr>
    <a:lvl1pPr algn="l" rtl="0" fontAlgn="base">
      <a:lnSpc>
        <a:spcPts val="8713"/>
      </a:lnSpc>
      <a:spcBef>
        <a:spcPct val="20000"/>
      </a:spcBef>
      <a:spcAft>
        <a:spcPct val="0"/>
      </a:spcAft>
      <a:defRPr sz="10500" kern="1200">
        <a:solidFill>
          <a:srgbClr val="515151"/>
        </a:solidFill>
        <a:latin typeface="Arial" charset="0"/>
        <a:ea typeface="+mn-ea"/>
        <a:cs typeface="+mn-cs"/>
      </a:defRPr>
    </a:lvl1pPr>
    <a:lvl2pPr marL="457200" algn="l" rtl="0" fontAlgn="base">
      <a:lnSpc>
        <a:spcPts val="8713"/>
      </a:lnSpc>
      <a:spcBef>
        <a:spcPct val="20000"/>
      </a:spcBef>
      <a:spcAft>
        <a:spcPct val="0"/>
      </a:spcAft>
      <a:defRPr sz="10500" kern="1200">
        <a:solidFill>
          <a:srgbClr val="515151"/>
        </a:solidFill>
        <a:latin typeface="Arial" charset="0"/>
        <a:ea typeface="+mn-ea"/>
        <a:cs typeface="+mn-cs"/>
      </a:defRPr>
    </a:lvl2pPr>
    <a:lvl3pPr marL="914400" algn="l" rtl="0" fontAlgn="base">
      <a:lnSpc>
        <a:spcPts val="8713"/>
      </a:lnSpc>
      <a:spcBef>
        <a:spcPct val="20000"/>
      </a:spcBef>
      <a:spcAft>
        <a:spcPct val="0"/>
      </a:spcAft>
      <a:defRPr sz="10500" kern="1200">
        <a:solidFill>
          <a:srgbClr val="515151"/>
        </a:solidFill>
        <a:latin typeface="Arial" charset="0"/>
        <a:ea typeface="+mn-ea"/>
        <a:cs typeface="+mn-cs"/>
      </a:defRPr>
    </a:lvl3pPr>
    <a:lvl4pPr marL="1371600" algn="l" rtl="0" fontAlgn="base">
      <a:lnSpc>
        <a:spcPts val="8713"/>
      </a:lnSpc>
      <a:spcBef>
        <a:spcPct val="20000"/>
      </a:spcBef>
      <a:spcAft>
        <a:spcPct val="0"/>
      </a:spcAft>
      <a:defRPr sz="10500" kern="1200">
        <a:solidFill>
          <a:srgbClr val="515151"/>
        </a:solidFill>
        <a:latin typeface="Arial" charset="0"/>
        <a:ea typeface="+mn-ea"/>
        <a:cs typeface="+mn-cs"/>
      </a:defRPr>
    </a:lvl4pPr>
    <a:lvl5pPr marL="1828800" algn="l" rtl="0" fontAlgn="base">
      <a:lnSpc>
        <a:spcPts val="8713"/>
      </a:lnSpc>
      <a:spcBef>
        <a:spcPct val="20000"/>
      </a:spcBef>
      <a:spcAft>
        <a:spcPct val="0"/>
      </a:spcAft>
      <a:defRPr sz="10500" kern="1200">
        <a:solidFill>
          <a:srgbClr val="51515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0500" kern="1200">
        <a:solidFill>
          <a:srgbClr val="51515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0500" kern="1200">
        <a:solidFill>
          <a:srgbClr val="51515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0500" kern="1200">
        <a:solidFill>
          <a:srgbClr val="51515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0500" kern="1200">
        <a:solidFill>
          <a:srgbClr val="51515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EEE"/>
    <a:srgbClr val="0066CC"/>
    <a:srgbClr val="FFAFAF"/>
    <a:srgbClr val="FF9B9B"/>
    <a:srgbClr val="FFFF85"/>
    <a:srgbClr val="FFFFAF"/>
    <a:srgbClr val="0062C4"/>
    <a:srgbClr val="3366FF"/>
    <a:srgbClr val="FF3399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8" autoAdjust="0"/>
    <p:restoredTop sz="99397" autoAdjust="0"/>
  </p:normalViewPr>
  <p:slideViewPr>
    <p:cSldViewPr snapToGrid="0">
      <p:cViewPr varScale="1">
        <p:scale>
          <a:sx n="17" d="100"/>
          <a:sy n="17" d="100"/>
        </p:scale>
        <p:origin x="-1554" y="-150"/>
      </p:cViewPr>
      <p:guideLst>
        <p:guide orient="horz" pos="1430"/>
        <p:guide orient="horz" pos="4723"/>
        <p:guide orient="horz" pos="2528"/>
        <p:guide orient="horz" pos="6772"/>
        <p:guide pos="18478"/>
        <p:guide pos="676"/>
        <p:guide pos="6980"/>
        <p:guide pos="5392"/>
        <p:guide pos="7510"/>
        <p:guide pos="47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12925076" cy="211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94478" tIns="197239" rIns="394478" bIns="197239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5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6887566" y="0"/>
            <a:ext cx="12925076" cy="211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94478" tIns="197239" rIns="394478" bIns="197239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5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94813" y="3171825"/>
            <a:ext cx="11237912" cy="15887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19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2980572" y="20111173"/>
            <a:ext cx="23858465" cy="19054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94478" tIns="197239" rIns="394478" bIns="1972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 smtClean="0"/>
              <a:t>Textmasterformate durch Klicken bearbeiten</a:t>
            </a:r>
          </a:p>
          <a:p>
            <a:pPr lvl="1"/>
            <a:r>
              <a:rPr lang="de-DE" altLang="de-DE" noProof="0" smtClean="0"/>
              <a:t>Zweite Ebene</a:t>
            </a:r>
          </a:p>
          <a:p>
            <a:pPr lvl="2"/>
            <a:r>
              <a:rPr lang="de-DE" altLang="de-DE" noProof="0" smtClean="0"/>
              <a:t>Dritte Ebene</a:t>
            </a:r>
          </a:p>
          <a:p>
            <a:pPr lvl="3"/>
            <a:r>
              <a:rPr lang="de-DE" altLang="de-DE" noProof="0" smtClean="0"/>
              <a:t>Vierte Ebene</a:t>
            </a:r>
          </a:p>
          <a:p>
            <a:pPr lvl="4"/>
            <a:r>
              <a:rPr lang="de-DE" altLang="de-DE" noProof="0" smtClean="0"/>
              <a:t>Fünfte Ebene</a:t>
            </a:r>
          </a:p>
        </p:txBody>
      </p:sp>
      <p:sp>
        <p:nvSpPr>
          <p:cNvPr id="2119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40215572"/>
            <a:ext cx="12925076" cy="2119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94478" tIns="197239" rIns="394478" bIns="197239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5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2119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6887566" y="40215572"/>
            <a:ext cx="12925076" cy="2119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94478" tIns="197239" rIns="394478" bIns="197239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5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1298876-0AA6-4E87-BC09-2B2250179B00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384946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6201" y="1493783"/>
            <a:ext cx="18681700" cy="2952093"/>
          </a:xfrm>
        </p:spPr>
        <p:txBody>
          <a:bodyPr/>
          <a:lstStyle/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724995" y="4129800"/>
            <a:ext cx="18382812" cy="914400"/>
          </a:xfrm>
          <a:prstGeom prst="rect">
            <a:avLst/>
          </a:prstGeom>
        </p:spPr>
        <p:txBody>
          <a:bodyPr/>
          <a:lstStyle>
            <a:lvl1pPr>
              <a:defRPr sz="4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4800" dirty="0" smtClean="0"/>
              <a:t>Click to enter Sub-topic/ </a:t>
            </a:r>
            <a:r>
              <a:rPr lang="en-US" sz="4800" dirty="0" err="1" smtClean="0"/>
              <a:t>Workpackage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0557633" y="3500548"/>
            <a:ext cx="6148387" cy="755650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4800" dirty="0" smtClean="0"/>
              <a:t>Click to enter Author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197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tmp"/><Relationship Id="rId12" Type="http://schemas.openxmlformats.org/officeDocument/2006/relationships/image" Target="../media/image10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emf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"/>
          <p:cNvSpPr>
            <a:spLocks noChangeAspect="1" noChangeArrowheads="1"/>
          </p:cNvSpPr>
          <p:nvPr userDrawn="1"/>
        </p:nvSpPr>
        <p:spPr bwMode="auto">
          <a:xfrm>
            <a:off x="0" y="42268775"/>
            <a:ext cx="16071850" cy="539750"/>
          </a:xfrm>
          <a:prstGeom prst="rect">
            <a:avLst/>
          </a:prstGeom>
          <a:solidFill>
            <a:srgbClr val="CF68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11"/>
          <p:cNvSpPr>
            <a:spLocks noChangeAspect="1" noChangeArrowheads="1"/>
          </p:cNvSpPr>
          <p:nvPr userDrawn="1"/>
        </p:nvSpPr>
        <p:spPr bwMode="auto">
          <a:xfrm>
            <a:off x="0" y="41729025"/>
            <a:ext cx="20202525" cy="539750"/>
          </a:xfrm>
          <a:prstGeom prst="rect">
            <a:avLst/>
          </a:prstGeom>
          <a:solidFill>
            <a:srgbClr val="00589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8" name="Rectangle 12"/>
          <p:cNvSpPr>
            <a:spLocks noChangeAspect="1" noChangeArrowheads="1"/>
          </p:cNvSpPr>
          <p:nvPr userDrawn="1"/>
        </p:nvSpPr>
        <p:spPr bwMode="auto">
          <a:xfrm>
            <a:off x="20072350" y="42270363"/>
            <a:ext cx="10207625" cy="538162"/>
          </a:xfrm>
          <a:prstGeom prst="rect">
            <a:avLst/>
          </a:prstGeom>
          <a:solidFill>
            <a:srgbClr val="00589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9" name="Rectangle 13"/>
          <p:cNvSpPr>
            <a:spLocks noChangeAspect="1" noChangeArrowheads="1"/>
          </p:cNvSpPr>
          <p:nvPr userDrawn="1"/>
        </p:nvSpPr>
        <p:spPr bwMode="auto">
          <a:xfrm>
            <a:off x="10064750" y="42270363"/>
            <a:ext cx="10140950" cy="538162"/>
          </a:xfrm>
          <a:prstGeom prst="rect">
            <a:avLst/>
          </a:prstGeom>
          <a:solidFill>
            <a:srgbClr val="003E6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30" name="Group 35"/>
          <p:cNvGrpSpPr>
            <a:grpSpLocks/>
          </p:cNvGrpSpPr>
          <p:nvPr userDrawn="1"/>
        </p:nvGrpSpPr>
        <p:grpSpPr bwMode="auto">
          <a:xfrm>
            <a:off x="0" y="5137150"/>
            <a:ext cx="30403800" cy="1063625"/>
            <a:chOff x="0" y="2445"/>
            <a:chExt cx="19152" cy="670"/>
          </a:xfrm>
        </p:grpSpPr>
        <p:sp>
          <p:nvSpPr>
            <p:cNvPr id="1035" name="Rectangle 22"/>
            <p:cNvSpPr>
              <a:spLocks noChangeAspect="1" noChangeArrowheads="1"/>
            </p:cNvSpPr>
            <p:nvPr userDrawn="1"/>
          </p:nvSpPr>
          <p:spPr bwMode="auto">
            <a:xfrm>
              <a:off x="0" y="2775"/>
              <a:ext cx="10124" cy="340"/>
            </a:xfrm>
            <a:prstGeom prst="rect">
              <a:avLst/>
            </a:prstGeom>
            <a:solidFill>
              <a:srgbClr val="CF68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6" name="Rectangle 23"/>
            <p:cNvSpPr>
              <a:spLocks noChangeAspect="1" noChangeArrowheads="1"/>
            </p:cNvSpPr>
            <p:nvPr userDrawn="1"/>
          </p:nvSpPr>
          <p:spPr bwMode="auto">
            <a:xfrm>
              <a:off x="0" y="2445"/>
              <a:ext cx="12723" cy="340"/>
            </a:xfrm>
            <a:prstGeom prst="rect">
              <a:avLst/>
            </a:prstGeom>
            <a:solidFill>
              <a:srgbClr val="0058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7" name="Rectangle 24"/>
            <p:cNvSpPr>
              <a:spLocks noChangeAspect="1" noChangeArrowheads="1"/>
            </p:cNvSpPr>
            <p:nvPr userDrawn="1"/>
          </p:nvSpPr>
          <p:spPr bwMode="auto">
            <a:xfrm>
              <a:off x="12722" y="2775"/>
              <a:ext cx="6430" cy="339"/>
            </a:xfrm>
            <a:prstGeom prst="rect">
              <a:avLst/>
            </a:prstGeom>
            <a:solidFill>
              <a:srgbClr val="0058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8" name="Rectangle 25"/>
            <p:cNvSpPr>
              <a:spLocks noChangeAspect="1" noChangeArrowheads="1"/>
            </p:cNvSpPr>
            <p:nvPr userDrawn="1"/>
          </p:nvSpPr>
          <p:spPr bwMode="auto">
            <a:xfrm>
              <a:off x="6340" y="2776"/>
              <a:ext cx="6382" cy="339"/>
            </a:xfrm>
            <a:prstGeom prst="rect">
              <a:avLst/>
            </a:prstGeom>
            <a:solidFill>
              <a:srgbClr val="003E6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31" name="Rectangle 34"/>
          <p:cNvSpPr>
            <a:spLocks noChangeAspect="1" noChangeArrowheads="1"/>
          </p:cNvSpPr>
          <p:nvPr userDrawn="1"/>
        </p:nvSpPr>
        <p:spPr bwMode="auto">
          <a:xfrm>
            <a:off x="0" y="0"/>
            <a:ext cx="20196175" cy="538163"/>
          </a:xfrm>
          <a:prstGeom prst="rect">
            <a:avLst/>
          </a:prstGeom>
          <a:solidFill>
            <a:srgbClr val="003E6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2" name="Rectangle 36"/>
          <p:cNvSpPr>
            <a:spLocks noChangeAspect="1" noChangeArrowheads="1"/>
          </p:cNvSpPr>
          <p:nvPr userDrawn="1"/>
        </p:nvSpPr>
        <p:spPr bwMode="auto">
          <a:xfrm>
            <a:off x="0" y="538163"/>
            <a:ext cx="30279975" cy="4613275"/>
          </a:xfrm>
          <a:prstGeom prst="rect">
            <a:avLst/>
          </a:prstGeom>
          <a:solidFill>
            <a:srgbClr val="00589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176" name="Rectangle 16"/>
          <p:cNvSpPr>
            <a:spLocks noChangeArrowheads="1"/>
          </p:cNvSpPr>
          <p:nvPr userDrawn="1"/>
        </p:nvSpPr>
        <p:spPr bwMode="auto">
          <a:xfrm>
            <a:off x="257582" y="-218500"/>
            <a:ext cx="16455072" cy="1806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98459" tIns="199229" rIns="398459" bIns="199229" anchor="t"/>
          <a:lstStyle>
            <a:lvl1pPr defTabSz="3984625">
              <a:lnSpc>
                <a:spcPts val="13950"/>
              </a:lnSpc>
              <a:spcBef>
                <a:spcPct val="0"/>
              </a:spcBef>
              <a:defRPr sz="4000" b="1">
                <a:solidFill>
                  <a:srgbClr val="A9B509"/>
                </a:solidFill>
                <a:latin typeface="Arial" charset="0"/>
              </a:defRPr>
            </a:lvl1pPr>
            <a:lvl2pPr defTabSz="3984625">
              <a:lnSpc>
                <a:spcPts val="13950"/>
              </a:lnSpc>
              <a:spcBef>
                <a:spcPct val="0"/>
              </a:spcBef>
              <a:defRPr sz="4000" b="1">
                <a:solidFill>
                  <a:srgbClr val="A9B509"/>
                </a:solidFill>
                <a:latin typeface="Arial" charset="0"/>
              </a:defRPr>
            </a:lvl2pPr>
            <a:lvl3pPr defTabSz="3984625">
              <a:lnSpc>
                <a:spcPts val="13950"/>
              </a:lnSpc>
              <a:spcBef>
                <a:spcPct val="0"/>
              </a:spcBef>
              <a:defRPr sz="4000" b="1">
                <a:solidFill>
                  <a:srgbClr val="A9B509"/>
                </a:solidFill>
                <a:latin typeface="Arial" charset="0"/>
              </a:defRPr>
            </a:lvl3pPr>
            <a:lvl4pPr defTabSz="3984625">
              <a:lnSpc>
                <a:spcPts val="13950"/>
              </a:lnSpc>
              <a:spcBef>
                <a:spcPct val="0"/>
              </a:spcBef>
              <a:defRPr sz="4000" b="1">
                <a:solidFill>
                  <a:srgbClr val="A9B509"/>
                </a:solidFill>
                <a:latin typeface="Arial" charset="0"/>
              </a:defRPr>
            </a:lvl4pPr>
            <a:lvl5pPr defTabSz="3984625">
              <a:lnSpc>
                <a:spcPts val="13950"/>
              </a:lnSpc>
              <a:spcBef>
                <a:spcPct val="0"/>
              </a:spcBef>
              <a:defRPr sz="4000" b="1">
                <a:solidFill>
                  <a:srgbClr val="A9B509"/>
                </a:solidFill>
                <a:latin typeface="Arial" charset="0"/>
              </a:defRPr>
            </a:lvl5pPr>
            <a:lvl6pPr marL="457200" defTabSz="3984625" fontAlgn="base">
              <a:lnSpc>
                <a:spcPts val="1395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A9B509"/>
                </a:solidFill>
                <a:latin typeface="Arial" charset="0"/>
              </a:defRPr>
            </a:lvl6pPr>
            <a:lvl7pPr marL="914400" defTabSz="3984625" fontAlgn="base">
              <a:lnSpc>
                <a:spcPts val="1395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A9B509"/>
                </a:solidFill>
                <a:latin typeface="Arial" charset="0"/>
              </a:defRPr>
            </a:lvl7pPr>
            <a:lvl8pPr marL="1371600" defTabSz="3984625" fontAlgn="base">
              <a:lnSpc>
                <a:spcPts val="1395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A9B509"/>
                </a:solidFill>
                <a:latin typeface="Arial" charset="0"/>
              </a:defRPr>
            </a:lvl8pPr>
            <a:lvl9pPr marL="1828800" defTabSz="3984625" fontAlgn="base">
              <a:lnSpc>
                <a:spcPts val="1395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A9B509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de-DE" altLang="de-DE" sz="4800" dirty="0" smtClean="0">
                <a:solidFill>
                  <a:schemeClr val="bg1"/>
                </a:solidFill>
              </a:rPr>
              <a:t>Programme Matter </a:t>
            </a:r>
            <a:r>
              <a:rPr lang="de-DE" altLang="de-DE" sz="4800" dirty="0" err="1" smtClean="0">
                <a:solidFill>
                  <a:schemeClr val="bg1"/>
                </a:solidFill>
              </a:rPr>
              <a:t>and</a:t>
            </a:r>
            <a:r>
              <a:rPr lang="de-DE" altLang="de-DE" sz="4800" dirty="0" smtClean="0">
                <a:solidFill>
                  <a:schemeClr val="bg1"/>
                </a:solidFill>
              </a:rPr>
              <a:t> Technologies</a:t>
            </a:r>
            <a:r>
              <a:rPr lang="de-DE" altLang="de-DE" dirty="0" smtClean="0">
                <a:solidFill>
                  <a:schemeClr val="bg1"/>
                </a:solidFill>
              </a:rPr>
              <a:t/>
            </a:r>
            <a:br>
              <a:rPr lang="de-DE" altLang="de-DE" dirty="0" smtClean="0">
                <a:solidFill>
                  <a:schemeClr val="bg1"/>
                </a:solidFill>
              </a:rPr>
            </a:br>
            <a:endParaRPr lang="de-DE" altLang="de-DE" dirty="0" smtClean="0">
              <a:solidFill>
                <a:schemeClr val="bg1"/>
              </a:solidFill>
            </a:endParaRPr>
          </a:p>
        </p:txBody>
      </p:sp>
      <p:pic>
        <p:nvPicPr>
          <p:cNvPr id="1034" name="Picture 37" descr="HG_LOGO_S_ENG_RGB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5200" y="39443025"/>
            <a:ext cx="5648325" cy="249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 userDrawn="1"/>
        </p:nvGrpSpPr>
        <p:grpSpPr>
          <a:xfrm>
            <a:off x="20652828" y="973137"/>
            <a:ext cx="9147941" cy="2148435"/>
            <a:chOff x="22456028" y="973136"/>
            <a:chExt cx="7533927" cy="1871664"/>
          </a:xfrm>
        </p:grpSpPr>
        <p:pic>
          <p:nvPicPr>
            <p:cNvPr id="1039" name="Picture 15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56028" y="973136"/>
              <a:ext cx="2498569" cy="1871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40" name="Picture 16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18343" y="973137"/>
              <a:ext cx="2378075" cy="1871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41" name="Picture 17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59480" y="973137"/>
              <a:ext cx="2530475" cy="1871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" name="Group 2"/>
          <p:cNvGrpSpPr/>
          <p:nvPr userDrawn="1"/>
        </p:nvGrpSpPr>
        <p:grpSpPr>
          <a:xfrm>
            <a:off x="483387" y="39857309"/>
            <a:ext cx="19375472" cy="1901278"/>
            <a:chOff x="830228" y="39289751"/>
            <a:chExt cx="19375472" cy="1901278"/>
          </a:xfrm>
        </p:grpSpPr>
        <p:grpSp>
          <p:nvGrpSpPr>
            <p:cNvPr id="19" name="Group 18"/>
            <p:cNvGrpSpPr/>
            <p:nvPr userDrawn="1"/>
          </p:nvGrpSpPr>
          <p:grpSpPr>
            <a:xfrm>
              <a:off x="830228" y="39289751"/>
              <a:ext cx="19375472" cy="1901278"/>
              <a:chOff x="64546" y="5940809"/>
              <a:chExt cx="7244779" cy="841741"/>
            </a:xfrm>
          </p:grpSpPr>
          <p:pic>
            <p:nvPicPr>
              <p:cNvPr id="20" name="Grafik 6" descr="Bildschirmausschnitt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0050" y="6096357"/>
                <a:ext cx="1323666" cy="510566"/>
              </a:xfrm>
              <a:prstGeom prst="rect">
                <a:avLst/>
              </a:prstGeom>
            </p:spPr>
          </p:pic>
          <p:pic>
            <p:nvPicPr>
              <p:cNvPr id="22" name="Picture 4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546" y="5970478"/>
                <a:ext cx="599360" cy="7051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3" name="Picture 6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10713" y="6116154"/>
                <a:ext cx="898612" cy="4152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5" name="Picture 2" descr="C:\Users\Behnke\AppData\Local\Temp\hzb_logo_cmyk.jpg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22409" y="5940809"/>
                <a:ext cx="1657382" cy="8417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5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68123" y="6147817"/>
                <a:ext cx="864789" cy="2941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29" name="Picture 13"/>
            <p:cNvPicPr>
              <a:picLocks noChangeAspect="1" noChangeArrowheads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2407" y="39321283"/>
              <a:ext cx="4247692" cy="14087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5" name="Straight Connector 4"/>
          <p:cNvCxnSpPr/>
          <p:nvPr userDrawn="1"/>
        </p:nvCxnSpPr>
        <p:spPr bwMode="auto">
          <a:xfrm flipV="1">
            <a:off x="-851338" y="39443025"/>
            <a:ext cx="34368828" cy="445816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726201" y="1714500"/>
            <a:ext cx="18681700" cy="29520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3984625" rtl="0" eaLnBrk="0" fontAlgn="base" hangingPunct="0">
        <a:lnSpc>
          <a:spcPts val="13950"/>
        </a:lnSpc>
        <a:spcBef>
          <a:spcPct val="0"/>
        </a:spcBef>
        <a:spcAft>
          <a:spcPct val="0"/>
        </a:spcAft>
        <a:defRPr sz="88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3984625" rtl="0" eaLnBrk="0" fontAlgn="base" hangingPunct="0">
        <a:lnSpc>
          <a:spcPts val="13950"/>
        </a:lnSpc>
        <a:spcBef>
          <a:spcPct val="0"/>
        </a:spcBef>
        <a:spcAft>
          <a:spcPct val="0"/>
        </a:spcAft>
        <a:defRPr sz="13100" b="1">
          <a:solidFill>
            <a:srgbClr val="00589C"/>
          </a:solidFill>
          <a:latin typeface="Arial" charset="0"/>
        </a:defRPr>
      </a:lvl2pPr>
      <a:lvl3pPr algn="l" defTabSz="3984625" rtl="0" eaLnBrk="0" fontAlgn="base" hangingPunct="0">
        <a:lnSpc>
          <a:spcPts val="13950"/>
        </a:lnSpc>
        <a:spcBef>
          <a:spcPct val="0"/>
        </a:spcBef>
        <a:spcAft>
          <a:spcPct val="0"/>
        </a:spcAft>
        <a:defRPr sz="13100" b="1">
          <a:solidFill>
            <a:srgbClr val="00589C"/>
          </a:solidFill>
          <a:latin typeface="Arial" charset="0"/>
        </a:defRPr>
      </a:lvl3pPr>
      <a:lvl4pPr algn="l" defTabSz="3984625" rtl="0" eaLnBrk="0" fontAlgn="base" hangingPunct="0">
        <a:lnSpc>
          <a:spcPts val="13950"/>
        </a:lnSpc>
        <a:spcBef>
          <a:spcPct val="0"/>
        </a:spcBef>
        <a:spcAft>
          <a:spcPct val="0"/>
        </a:spcAft>
        <a:defRPr sz="13100" b="1">
          <a:solidFill>
            <a:srgbClr val="00589C"/>
          </a:solidFill>
          <a:latin typeface="Arial" charset="0"/>
        </a:defRPr>
      </a:lvl4pPr>
      <a:lvl5pPr algn="l" defTabSz="3984625" rtl="0" eaLnBrk="0" fontAlgn="base" hangingPunct="0">
        <a:lnSpc>
          <a:spcPts val="13950"/>
        </a:lnSpc>
        <a:spcBef>
          <a:spcPct val="0"/>
        </a:spcBef>
        <a:spcAft>
          <a:spcPct val="0"/>
        </a:spcAft>
        <a:defRPr sz="13100" b="1">
          <a:solidFill>
            <a:srgbClr val="00589C"/>
          </a:solidFill>
          <a:latin typeface="Arial" charset="0"/>
        </a:defRPr>
      </a:lvl5pPr>
      <a:lvl6pPr marL="457200" algn="l" defTabSz="3984625" rtl="0" fontAlgn="base">
        <a:lnSpc>
          <a:spcPts val="13950"/>
        </a:lnSpc>
        <a:spcBef>
          <a:spcPct val="0"/>
        </a:spcBef>
        <a:spcAft>
          <a:spcPct val="0"/>
        </a:spcAft>
        <a:defRPr sz="13100" b="1">
          <a:solidFill>
            <a:srgbClr val="00589C"/>
          </a:solidFill>
          <a:latin typeface="Arial" charset="0"/>
        </a:defRPr>
      </a:lvl6pPr>
      <a:lvl7pPr marL="914400" algn="l" defTabSz="3984625" rtl="0" fontAlgn="base">
        <a:lnSpc>
          <a:spcPts val="13950"/>
        </a:lnSpc>
        <a:spcBef>
          <a:spcPct val="0"/>
        </a:spcBef>
        <a:spcAft>
          <a:spcPct val="0"/>
        </a:spcAft>
        <a:defRPr sz="13100" b="1">
          <a:solidFill>
            <a:srgbClr val="00589C"/>
          </a:solidFill>
          <a:latin typeface="Arial" charset="0"/>
        </a:defRPr>
      </a:lvl7pPr>
      <a:lvl8pPr marL="1371600" algn="l" defTabSz="3984625" rtl="0" fontAlgn="base">
        <a:lnSpc>
          <a:spcPts val="13950"/>
        </a:lnSpc>
        <a:spcBef>
          <a:spcPct val="0"/>
        </a:spcBef>
        <a:spcAft>
          <a:spcPct val="0"/>
        </a:spcAft>
        <a:defRPr sz="13100" b="1">
          <a:solidFill>
            <a:srgbClr val="00589C"/>
          </a:solidFill>
          <a:latin typeface="Arial" charset="0"/>
        </a:defRPr>
      </a:lvl8pPr>
      <a:lvl9pPr marL="1828800" algn="l" defTabSz="3984625" rtl="0" fontAlgn="base">
        <a:lnSpc>
          <a:spcPts val="13950"/>
        </a:lnSpc>
        <a:spcBef>
          <a:spcPct val="0"/>
        </a:spcBef>
        <a:spcAft>
          <a:spcPct val="0"/>
        </a:spcAft>
        <a:defRPr sz="13100" b="1">
          <a:solidFill>
            <a:srgbClr val="00589C"/>
          </a:solidFill>
          <a:latin typeface="Arial" charset="0"/>
        </a:defRPr>
      </a:lvl9pPr>
    </p:titleStyle>
    <p:bodyStyle>
      <a:lvl1pPr marL="342900" indent="-342900" algn="l" defTabSz="3984625" rtl="0" eaLnBrk="0" fontAlgn="base" hangingPunct="0">
        <a:lnSpc>
          <a:spcPts val="13075"/>
        </a:lnSpc>
        <a:spcBef>
          <a:spcPct val="20000"/>
        </a:spcBef>
        <a:spcAft>
          <a:spcPct val="20000"/>
        </a:spcAft>
        <a:buClr>
          <a:srgbClr val="00589C"/>
        </a:buClr>
        <a:buFont typeface="Wingdings" pitchFamily="2" charset="2"/>
        <a:defRPr sz="11300">
          <a:solidFill>
            <a:schemeClr val="tx1"/>
          </a:solidFill>
          <a:latin typeface="+mn-lt"/>
          <a:ea typeface="+mn-ea"/>
          <a:cs typeface="+mn-cs"/>
        </a:defRPr>
      </a:lvl1pPr>
      <a:lvl2pPr marL="3576638" indent="-1244600" algn="l" defTabSz="3984625" rtl="0" eaLnBrk="0" fontAlgn="base" hangingPunct="0">
        <a:lnSpc>
          <a:spcPts val="13075"/>
        </a:lnSpc>
        <a:spcBef>
          <a:spcPct val="20000"/>
        </a:spcBef>
        <a:spcAft>
          <a:spcPct val="20000"/>
        </a:spcAft>
        <a:buClr>
          <a:srgbClr val="00589C"/>
        </a:buClr>
        <a:buFont typeface="Wingdings" pitchFamily="2" charset="2"/>
        <a:buChar char="§"/>
        <a:defRPr sz="11300">
          <a:solidFill>
            <a:schemeClr val="tx1"/>
          </a:solidFill>
          <a:latin typeface="+mn-lt"/>
        </a:defRPr>
      </a:lvl2pPr>
      <a:lvl3pPr marL="5354638" indent="-996950" algn="l" defTabSz="3984625" rtl="0" eaLnBrk="0" fontAlgn="base" hangingPunct="0">
        <a:lnSpc>
          <a:spcPts val="13075"/>
        </a:lnSpc>
        <a:spcBef>
          <a:spcPct val="20000"/>
        </a:spcBef>
        <a:spcAft>
          <a:spcPct val="20000"/>
        </a:spcAft>
        <a:buClr>
          <a:srgbClr val="00589C"/>
        </a:buClr>
        <a:buFont typeface="Wingdings" pitchFamily="2" charset="2"/>
        <a:buChar char="§"/>
        <a:defRPr sz="11300">
          <a:solidFill>
            <a:schemeClr val="tx1"/>
          </a:solidFill>
          <a:latin typeface="+mn-lt"/>
        </a:defRPr>
      </a:lvl3pPr>
      <a:lvl4pPr marL="7132638" indent="-996950" algn="l" defTabSz="3984625" rtl="0" eaLnBrk="0" fontAlgn="base" hangingPunct="0">
        <a:spcBef>
          <a:spcPct val="20000"/>
        </a:spcBef>
        <a:spcAft>
          <a:spcPct val="0"/>
        </a:spcAft>
        <a:buChar char="–"/>
        <a:defRPr sz="8700">
          <a:solidFill>
            <a:schemeClr val="tx1"/>
          </a:solidFill>
          <a:latin typeface="+mn-lt"/>
        </a:defRPr>
      </a:lvl4pPr>
      <a:lvl5pPr marL="8964613" indent="-995363" algn="l" defTabSz="3984625" rtl="0" eaLnBrk="0" fontAlgn="base" hangingPunct="0">
        <a:spcBef>
          <a:spcPct val="20000"/>
        </a:spcBef>
        <a:spcAft>
          <a:spcPct val="0"/>
        </a:spcAft>
        <a:buChar char="»"/>
        <a:defRPr sz="8700">
          <a:solidFill>
            <a:schemeClr val="tx1"/>
          </a:solidFill>
          <a:latin typeface="+mn-lt"/>
        </a:defRPr>
      </a:lvl5pPr>
      <a:lvl6pPr marL="9421813" indent="-995363" algn="l" defTabSz="3984625" rtl="0" fontAlgn="base">
        <a:spcBef>
          <a:spcPct val="20000"/>
        </a:spcBef>
        <a:spcAft>
          <a:spcPct val="0"/>
        </a:spcAft>
        <a:buChar char="»"/>
        <a:defRPr sz="8700">
          <a:solidFill>
            <a:schemeClr val="tx1"/>
          </a:solidFill>
          <a:latin typeface="+mn-lt"/>
        </a:defRPr>
      </a:lvl6pPr>
      <a:lvl7pPr marL="9879013" indent="-995363" algn="l" defTabSz="3984625" rtl="0" fontAlgn="base">
        <a:spcBef>
          <a:spcPct val="20000"/>
        </a:spcBef>
        <a:spcAft>
          <a:spcPct val="0"/>
        </a:spcAft>
        <a:buChar char="»"/>
        <a:defRPr sz="8700">
          <a:solidFill>
            <a:schemeClr val="tx1"/>
          </a:solidFill>
          <a:latin typeface="+mn-lt"/>
        </a:defRPr>
      </a:lvl7pPr>
      <a:lvl8pPr marL="10336213" indent="-995363" algn="l" defTabSz="3984625" rtl="0" fontAlgn="base">
        <a:spcBef>
          <a:spcPct val="20000"/>
        </a:spcBef>
        <a:spcAft>
          <a:spcPct val="0"/>
        </a:spcAft>
        <a:buChar char="»"/>
        <a:defRPr sz="8700">
          <a:solidFill>
            <a:schemeClr val="tx1"/>
          </a:solidFill>
          <a:latin typeface="+mn-lt"/>
        </a:defRPr>
      </a:lvl8pPr>
      <a:lvl9pPr marL="10793413" indent="-995363" algn="l" defTabSz="3984625" rtl="0" fontAlgn="base">
        <a:spcBef>
          <a:spcPct val="20000"/>
        </a:spcBef>
        <a:spcAft>
          <a:spcPct val="0"/>
        </a:spcAft>
        <a:buChar char="»"/>
        <a:defRPr sz="87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0.jpeg"/><Relationship Id="rId18" Type="http://schemas.openxmlformats.org/officeDocument/2006/relationships/image" Target="../media/image25.png"/><Relationship Id="rId39" Type="http://schemas.openxmlformats.org/officeDocument/2006/relationships/image" Target="../media/image33.png"/><Relationship Id="rId3" Type="http://schemas.openxmlformats.org/officeDocument/2006/relationships/image" Target="../media/image12.png"/><Relationship Id="rId34" Type="http://schemas.openxmlformats.org/officeDocument/2006/relationships/image" Target="../media/image28.png"/><Relationship Id="rId7" Type="http://schemas.openxmlformats.org/officeDocument/2006/relationships/image" Target="../media/image16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33" Type="http://schemas.openxmlformats.org/officeDocument/2006/relationships/image" Target="../media/image27.png"/><Relationship Id="rId38" Type="http://schemas.openxmlformats.org/officeDocument/2006/relationships/image" Target="../media/image32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3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png"/><Relationship Id="rId11" Type="http://schemas.openxmlformats.org/officeDocument/2006/relationships/image" Target="../media/image18.png"/><Relationship Id="rId32" Type="http://schemas.openxmlformats.org/officeDocument/2006/relationships/image" Target="../media/image130.png"/><Relationship Id="rId37" Type="http://schemas.openxmlformats.org/officeDocument/2006/relationships/image" Target="../media/image31.png"/><Relationship Id="rId40" Type="http://schemas.openxmlformats.org/officeDocument/2006/relationships/image" Target="../media/image34.png"/><Relationship Id="rId5" Type="http://schemas.openxmlformats.org/officeDocument/2006/relationships/image" Target="../media/image14.png"/><Relationship Id="rId15" Type="http://schemas.openxmlformats.org/officeDocument/2006/relationships/image" Target="../media/image22.png"/><Relationship Id="rId36" Type="http://schemas.openxmlformats.org/officeDocument/2006/relationships/image" Target="../media/image30.png"/><Relationship Id="rId10" Type="http://schemas.openxmlformats.org/officeDocument/2006/relationships/image" Target="../media/image11.png"/><Relationship Id="rId19" Type="http://schemas.openxmlformats.org/officeDocument/2006/relationships/image" Target="../media/image26.png"/><Relationship Id="rId31" Type="http://schemas.openxmlformats.org/officeDocument/2006/relationships/image" Target="../media/image190.png"/><Relationship Id="rId4" Type="http://schemas.openxmlformats.org/officeDocument/2006/relationships/image" Target="../media/image13.wmf"/><Relationship Id="rId9" Type="http://schemas.openxmlformats.org/officeDocument/2006/relationships/oleObject" Target="../embeddings/oleObject1.bin"/><Relationship Id="rId14" Type="http://schemas.openxmlformats.org/officeDocument/2006/relationships/image" Target="../media/image21.png"/><Relationship Id="rId35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96" name="Picture 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6474" y="27329722"/>
            <a:ext cx="6049699" cy="547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/>
          <p:cNvGrpSpPr>
            <a:grpSpLocks noChangeAspect="1"/>
          </p:cNvGrpSpPr>
          <p:nvPr/>
        </p:nvGrpSpPr>
        <p:grpSpPr>
          <a:xfrm>
            <a:off x="23804130" y="21706258"/>
            <a:ext cx="5375173" cy="2810663"/>
            <a:chOff x="19608202" y="22887713"/>
            <a:chExt cx="3120600" cy="1631753"/>
          </a:xfrm>
        </p:grpSpPr>
        <p:pic>
          <p:nvPicPr>
            <p:cNvPr id="488" name="Picture 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9608202" y="22887713"/>
              <a:ext cx="3120600" cy="16317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489" name="Rectangle 53"/>
            <p:cNvSpPr>
              <a:spLocks noChangeArrowheads="1"/>
            </p:cNvSpPr>
            <p:nvPr/>
          </p:nvSpPr>
          <p:spPr bwMode="auto">
            <a:xfrm>
              <a:off x="22013209" y="23078213"/>
              <a:ext cx="692150" cy="342900"/>
            </a:xfrm>
            <a:prstGeom prst="rect">
              <a:avLst/>
            </a:prstGeom>
            <a:noFill/>
            <a:ln w="12700">
              <a:solidFill>
                <a:srgbClr val="FF3399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73" name="Content Placeholder 2"/>
          <p:cNvSpPr txBox="1">
            <a:spLocks/>
          </p:cNvSpPr>
          <p:nvPr/>
        </p:nvSpPr>
        <p:spPr>
          <a:xfrm>
            <a:off x="715037" y="17063739"/>
            <a:ext cx="19020763" cy="10551980"/>
          </a:xfrm>
          <a:prstGeom prst="rect">
            <a:avLst/>
          </a:prstGeom>
        </p:spPr>
        <p:txBody>
          <a:bodyPr/>
          <a:lstStyle>
            <a:lvl1pPr marL="342900" indent="-342900" algn="l" defTabSz="3984625" rtl="0" eaLnBrk="0" fontAlgn="base" hangingPunct="0">
              <a:lnSpc>
                <a:spcPts val="13075"/>
              </a:lnSpc>
              <a:spcBef>
                <a:spcPct val="20000"/>
              </a:spcBef>
              <a:spcAft>
                <a:spcPct val="20000"/>
              </a:spcAft>
              <a:buClr>
                <a:srgbClr val="00589C"/>
              </a:buClr>
              <a:buFont typeface="Wingdings" pitchFamily="2" charset="2"/>
              <a:defRPr sz="11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6638" indent="-1244600" algn="l" defTabSz="3984625" rtl="0" eaLnBrk="0" fontAlgn="base" hangingPunct="0">
              <a:lnSpc>
                <a:spcPts val="13075"/>
              </a:lnSpc>
              <a:spcBef>
                <a:spcPct val="20000"/>
              </a:spcBef>
              <a:spcAft>
                <a:spcPct val="20000"/>
              </a:spcAft>
              <a:buClr>
                <a:srgbClr val="00589C"/>
              </a:buClr>
              <a:buFont typeface="Wingdings" pitchFamily="2" charset="2"/>
              <a:buChar char="§"/>
              <a:defRPr sz="11300">
                <a:solidFill>
                  <a:schemeClr val="tx1"/>
                </a:solidFill>
                <a:latin typeface="+mn-lt"/>
              </a:defRPr>
            </a:lvl2pPr>
            <a:lvl3pPr marL="5354638" indent="-996950" algn="l" defTabSz="3984625" rtl="0" eaLnBrk="0" fontAlgn="base" hangingPunct="0">
              <a:lnSpc>
                <a:spcPts val="13075"/>
              </a:lnSpc>
              <a:spcBef>
                <a:spcPct val="20000"/>
              </a:spcBef>
              <a:spcAft>
                <a:spcPct val="20000"/>
              </a:spcAft>
              <a:buClr>
                <a:srgbClr val="00589C"/>
              </a:buClr>
              <a:buFont typeface="Wingdings" pitchFamily="2" charset="2"/>
              <a:buChar char="§"/>
              <a:defRPr sz="11300">
                <a:solidFill>
                  <a:schemeClr val="tx1"/>
                </a:solidFill>
                <a:latin typeface="+mn-lt"/>
              </a:defRPr>
            </a:lvl3pPr>
            <a:lvl4pPr marL="7132638" indent="-996950" algn="l" defTabSz="398462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8700">
                <a:solidFill>
                  <a:schemeClr val="tx1"/>
                </a:solidFill>
                <a:latin typeface="+mn-lt"/>
              </a:defRPr>
            </a:lvl4pPr>
            <a:lvl5pPr marL="8964613" indent="-995363" algn="l" defTabSz="398462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700">
                <a:solidFill>
                  <a:schemeClr val="tx1"/>
                </a:solidFill>
                <a:latin typeface="+mn-lt"/>
              </a:defRPr>
            </a:lvl5pPr>
            <a:lvl6pPr marL="9421813" indent="-995363" algn="l" defTabSz="3984625" rtl="0" fontAlgn="base">
              <a:spcBef>
                <a:spcPct val="20000"/>
              </a:spcBef>
              <a:spcAft>
                <a:spcPct val="0"/>
              </a:spcAft>
              <a:buChar char="»"/>
              <a:defRPr sz="8700">
                <a:solidFill>
                  <a:schemeClr val="tx1"/>
                </a:solidFill>
                <a:latin typeface="+mn-lt"/>
              </a:defRPr>
            </a:lvl6pPr>
            <a:lvl7pPr marL="9879013" indent="-995363" algn="l" defTabSz="3984625" rtl="0" fontAlgn="base">
              <a:spcBef>
                <a:spcPct val="20000"/>
              </a:spcBef>
              <a:spcAft>
                <a:spcPct val="0"/>
              </a:spcAft>
              <a:buChar char="»"/>
              <a:defRPr sz="8700">
                <a:solidFill>
                  <a:schemeClr val="tx1"/>
                </a:solidFill>
                <a:latin typeface="+mn-lt"/>
              </a:defRPr>
            </a:lvl7pPr>
            <a:lvl8pPr marL="10336213" indent="-995363" algn="l" defTabSz="3984625" rtl="0" fontAlgn="base">
              <a:spcBef>
                <a:spcPct val="20000"/>
              </a:spcBef>
              <a:spcAft>
                <a:spcPct val="0"/>
              </a:spcAft>
              <a:buChar char="»"/>
              <a:defRPr sz="8700">
                <a:solidFill>
                  <a:schemeClr val="tx1"/>
                </a:solidFill>
                <a:latin typeface="+mn-lt"/>
              </a:defRPr>
            </a:lvl8pPr>
            <a:lvl9pPr marL="10793413" indent="-995363" algn="l" defTabSz="3984625" rtl="0" fontAlgn="base">
              <a:spcBef>
                <a:spcPct val="20000"/>
              </a:spcBef>
              <a:spcAft>
                <a:spcPct val="0"/>
              </a:spcAft>
              <a:buChar char="»"/>
              <a:defRPr sz="87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3200" b="1" dirty="0" smtClean="0">
                <a:solidFill>
                  <a:srgbClr val="515151"/>
                </a:solidFill>
                <a:latin typeface="Arial" charset="0"/>
              </a:rPr>
              <a:t>Apply substantial new detector concepts for 1/f-noise reduction</a:t>
            </a:r>
          </a:p>
          <a:p>
            <a:pPr marL="457200" indent="-457200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31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ＭＳ Ｐゴシック"/>
                <a:cs typeface="Arial" pitchFamily="34" charset="0"/>
              </a:rPr>
              <a:t>Overcome ADC noise limitation by RF amplification </a:t>
            </a:r>
            <a:r>
              <a:rPr lang="en-US" sz="3100" u="sng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ＭＳ Ｐゴシック"/>
                <a:cs typeface="Arial" pitchFamily="34" charset="0"/>
              </a:rPr>
              <a:t>before</a:t>
            </a:r>
            <a:r>
              <a:rPr lang="en-US" sz="31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ＭＳ Ｐゴシック"/>
                <a:cs typeface="Arial" pitchFamily="34" charset="0"/>
              </a:rPr>
              <a:t> IQ-detection using a carrier suppression</a:t>
            </a:r>
          </a:p>
          <a:p>
            <a:pPr marL="457200" indent="-457200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de-DE" sz="3200" kern="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ＭＳ Ｐゴシック"/>
              <a:cs typeface="Arial" pitchFamily="34" charset="0"/>
            </a:endParaRPr>
          </a:p>
          <a:p>
            <a:pPr marL="457200" indent="-457200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de-DE" sz="3200" kern="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ＭＳ Ｐゴシック"/>
              <a:cs typeface="Arial" pitchFamily="34" charset="0"/>
            </a:endParaRPr>
          </a:p>
          <a:p>
            <a:pPr marL="457200" indent="-457200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de-DE" sz="3200" kern="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ＭＳ Ｐゴシック"/>
              <a:cs typeface="Arial" pitchFamily="34" charset="0"/>
            </a:endParaRPr>
          </a:p>
          <a:p>
            <a:pPr marL="457200" indent="-457200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de-DE" sz="3200" kern="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ＭＳ Ｐゴシック"/>
              <a:cs typeface="Arial" pitchFamily="34" charset="0"/>
            </a:endParaRPr>
          </a:p>
          <a:p>
            <a:pPr marL="457200" indent="-457200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de-DE" sz="3200" kern="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ＭＳ Ｐゴシック"/>
              <a:cs typeface="Arial" pitchFamily="34" charset="0"/>
            </a:endParaRPr>
          </a:p>
          <a:p>
            <a:pPr marL="457200" indent="-457200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de-DE" sz="3200" kern="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ＭＳ Ｐゴシック"/>
              <a:cs typeface="Arial" pitchFamily="34" charset="0"/>
            </a:endParaRPr>
          </a:p>
          <a:p>
            <a:pPr marL="457200" indent="-457200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de-DE" sz="3200" kern="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ＭＳ Ｐゴシック"/>
              <a:cs typeface="Arial" pitchFamily="34" charset="0"/>
            </a:endParaRPr>
          </a:p>
          <a:p>
            <a:pPr marL="457200" indent="-457200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de-DE" sz="3200" kern="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ＭＳ Ｐゴシック"/>
              <a:cs typeface="Arial" pitchFamily="34" charset="0"/>
            </a:endParaRPr>
          </a:p>
          <a:p>
            <a:pPr marL="457200" indent="-457200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de-DE" sz="3200" kern="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ＭＳ Ｐゴシック"/>
              <a:cs typeface="Arial" pitchFamily="34" charset="0"/>
            </a:endParaRPr>
          </a:p>
          <a:p>
            <a:pPr marL="457200" indent="-457200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de-DE" sz="3200" kern="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ＭＳ Ｐゴシック"/>
              <a:cs typeface="Arial" pitchFamily="34" charset="0"/>
            </a:endParaRPr>
          </a:p>
          <a:p>
            <a:pPr marL="457200" indent="-457200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de-DE" sz="3200" kern="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ＭＳ Ｐゴシック"/>
              <a:cs typeface="Arial" pitchFamily="34" charset="0"/>
            </a:endParaRPr>
          </a:p>
          <a:p>
            <a:pPr marL="457200" indent="-457200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de-DE" sz="3200" kern="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ＭＳ Ｐゴシック"/>
              <a:cs typeface="Arial" pitchFamily="34" charset="0"/>
            </a:endParaRPr>
          </a:p>
          <a:p>
            <a:pPr marL="457200" indent="-457200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de-DE" sz="3200" kern="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ＭＳ Ｐゴシック"/>
              <a:cs typeface="Arial" pitchFamily="34" charset="0"/>
            </a:endParaRPr>
          </a:p>
          <a:p>
            <a:pPr marL="457200" indent="-457200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de-DE" sz="3200" kern="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ＭＳ Ｐゴシック"/>
              <a:cs typeface="Arial" pitchFamily="34" charset="0"/>
            </a:endParaRPr>
          </a:p>
          <a:p>
            <a:pPr marL="457200" indent="-457200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de-DE" sz="3200" kern="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ＭＳ Ｐゴシック"/>
              <a:cs typeface="Arial" pitchFamily="34" charset="0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</a:pPr>
            <a:endParaRPr lang="de-DE" sz="3200" kern="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ＭＳ Ｐゴシック"/>
              <a:cs typeface="Arial" pitchFamily="34" charset="0"/>
            </a:endParaRPr>
          </a:p>
        </p:txBody>
      </p:sp>
      <p:grpSp>
        <p:nvGrpSpPr>
          <p:cNvPr id="23" name="Group 22"/>
          <p:cNvGrpSpPr>
            <a:grpSpLocks noChangeAspect="1"/>
          </p:cNvGrpSpPr>
          <p:nvPr/>
        </p:nvGrpSpPr>
        <p:grpSpPr>
          <a:xfrm>
            <a:off x="12651114" y="23653321"/>
            <a:ext cx="6174189" cy="3241980"/>
            <a:chOff x="12954225" y="24090069"/>
            <a:chExt cx="5798508" cy="3044715"/>
          </a:xfrm>
        </p:grpSpPr>
        <p:pic>
          <p:nvPicPr>
            <p:cNvPr id="1409" name="Picture 38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4225" y="24090069"/>
              <a:ext cx="5798508" cy="30447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37" name="Text Box 303"/>
            <p:cNvSpPr txBox="1">
              <a:spLocks noChangeArrowheads="1"/>
            </p:cNvSpPr>
            <p:nvPr/>
          </p:nvSpPr>
          <p:spPr bwMode="auto">
            <a:xfrm>
              <a:off x="15060689" y="24736787"/>
              <a:ext cx="760495" cy="416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ct val="3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kern="0" dirty="0">
                  <a:solidFill>
                    <a:schemeClr val="tx1"/>
                  </a:solidFill>
                </a:rPr>
                <a:t>k</a:t>
              </a:r>
              <a:r>
                <a:rPr lang="de-DE" sz="1200" kern="0" dirty="0" smtClean="0">
                  <a:solidFill>
                    <a:schemeClr val="tx1"/>
                  </a:solidFill>
                </a:rPr>
                <a:t>nock</a:t>
              </a:r>
            </a:p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ct val="3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kern="0" dirty="0">
                  <a:solidFill>
                    <a:schemeClr val="tx1"/>
                  </a:solidFill>
                </a:rPr>
                <a:t>o</a:t>
              </a:r>
              <a:r>
                <a:rPr lang="de-DE" sz="1200" kern="0" dirty="0" smtClean="0">
                  <a:solidFill>
                    <a:schemeClr val="tx1"/>
                  </a:solidFill>
                </a:rPr>
                <a:t>n </a:t>
              </a:r>
              <a:r>
                <a:rPr lang="de-DE" sz="1200" kern="0" dirty="0" err="1" smtClean="0">
                  <a:solidFill>
                    <a:schemeClr val="tx1"/>
                  </a:solidFill>
                </a:rPr>
                <a:t>table</a:t>
              </a:r>
              <a:endParaRPr lang="de-DE" sz="1200" kern="0" dirty="0">
                <a:solidFill>
                  <a:schemeClr val="tx1"/>
                </a:solidFill>
              </a:endParaRPr>
            </a:p>
          </p:txBody>
        </p:sp>
      </p:grpSp>
      <p:sp>
        <p:nvSpPr>
          <p:cNvPr id="71" name="TextBox 4"/>
          <p:cNvSpPr txBox="1"/>
          <p:nvPr/>
        </p:nvSpPr>
        <p:spPr>
          <a:xfrm>
            <a:off x="475456" y="15587665"/>
            <a:ext cx="16804921" cy="12080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Detectors for </a:t>
            </a:r>
            <a:r>
              <a:rPr lang="en-US" sz="7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Attosecond</a:t>
            </a:r>
            <a:r>
              <a:rPr lang="en-U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LLRF controls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9" name="Group 18"/>
          <p:cNvGrpSpPr>
            <a:grpSpLocks noChangeAspect="1"/>
          </p:cNvGrpSpPr>
          <p:nvPr/>
        </p:nvGrpSpPr>
        <p:grpSpPr>
          <a:xfrm>
            <a:off x="1189857" y="30575935"/>
            <a:ext cx="16834306" cy="6574347"/>
            <a:chOff x="986201" y="30420362"/>
            <a:chExt cx="17205099" cy="5745859"/>
          </a:xfrm>
        </p:grpSpPr>
        <p:pic>
          <p:nvPicPr>
            <p:cNvPr id="18439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6201" y="30541912"/>
              <a:ext cx="17205099" cy="56243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0" name="Group 9"/>
            <p:cNvGrpSpPr/>
            <p:nvPr/>
          </p:nvGrpSpPr>
          <p:grpSpPr>
            <a:xfrm>
              <a:off x="10991041" y="30420362"/>
              <a:ext cx="1686283" cy="1305680"/>
              <a:chOff x="12714314" y="30404785"/>
              <a:chExt cx="1686283" cy="1305680"/>
            </a:xfrm>
          </p:grpSpPr>
          <p:cxnSp>
            <p:nvCxnSpPr>
              <p:cNvPr id="593" name="Straight Arrow Connector 24"/>
              <p:cNvCxnSpPr/>
              <p:nvPr/>
            </p:nvCxnSpPr>
            <p:spPr bwMode="auto">
              <a:xfrm>
                <a:off x="12714314" y="31359680"/>
                <a:ext cx="1294217" cy="0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lg"/>
                <a:tailEnd type="triangl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94" name="Straight Arrow Connector 24"/>
              <p:cNvCxnSpPr/>
              <p:nvPr/>
            </p:nvCxnSpPr>
            <p:spPr bwMode="auto">
              <a:xfrm flipV="1">
                <a:off x="12724028" y="30494711"/>
                <a:ext cx="0" cy="864969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lg"/>
                <a:tailEnd type="triangl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595" name="Text Box 303"/>
              <p:cNvSpPr txBox="1">
                <a:spLocks noChangeArrowheads="1"/>
              </p:cNvSpPr>
              <p:nvPr/>
            </p:nvSpPr>
            <p:spPr bwMode="auto">
              <a:xfrm>
                <a:off x="13836431" y="31459717"/>
                <a:ext cx="564166" cy="2507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80000"/>
                  </a:lnSpc>
                  <a:spcBef>
                    <a:spcPct val="3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200" kern="0" noProof="0" dirty="0" smtClean="0">
                    <a:solidFill>
                      <a:sysClr val="windowText" lastClr="000000"/>
                    </a:solidFill>
                  </a:rPr>
                  <a:t>time</a:t>
                </a:r>
                <a:endParaRPr kumimoji="0" lang="de-DE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6" name="Freihandform 595"/>
              <p:cNvSpPr/>
              <p:nvPr/>
            </p:nvSpPr>
            <p:spPr>
              <a:xfrm>
                <a:off x="12867897" y="31340658"/>
                <a:ext cx="904783" cy="115617"/>
              </a:xfrm>
              <a:custGeom>
                <a:avLst/>
                <a:gdLst>
                  <a:gd name="connsiteX0" fmla="*/ 0 w 2806811"/>
                  <a:gd name="connsiteY0" fmla="*/ 1355130 h 1355130"/>
                  <a:gd name="connsiteX1" fmla="*/ 55659 w 2806811"/>
                  <a:gd name="connsiteY1" fmla="*/ 925760 h 1355130"/>
                  <a:gd name="connsiteX2" fmla="*/ 151075 w 2806811"/>
                  <a:gd name="connsiteY2" fmla="*/ 305558 h 1355130"/>
                  <a:gd name="connsiteX3" fmla="*/ 198783 w 2806811"/>
                  <a:gd name="connsiteY3" fmla="*/ 27262 h 1355130"/>
                  <a:gd name="connsiteX4" fmla="*/ 238539 w 2806811"/>
                  <a:gd name="connsiteY4" fmla="*/ 11360 h 1355130"/>
                  <a:gd name="connsiteX5" fmla="*/ 469127 w 2806811"/>
                  <a:gd name="connsiteY5" fmla="*/ 35214 h 1355130"/>
                  <a:gd name="connsiteX6" fmla="*/ 922352 w 2806811"/>
                  <a:gd name="connsiteY6" fmla="*/ 35214 h 1355130"/>
                  <a:gd name="connsiteX7" fmla="*/ 1319917 w 2806811"/>
                  <a:gd name="connsiteY7" fmla="*/ 82921 h 1355130"/>
                  <a:gd name="connsiteX8" fmla="*/ 1860606 w 2806811"/>
                  <a:gd name="connsiteY8" fmla="*/ 170386 h 1355130"/>
                  <a:gd name="connsiteX9" fmla="*/ 2226366 w 2806811"/>
                  <a:gd name="connsiteY9" fmla="*/ 289655 h 1355130"/>
                  <a:gd name="connsiteX10" fmla="*/ 2568272 w 2806811"/>
                  <a:gd name="connsiteY10" fmla="*/ 448681 h 1355130"/>
                  <a:gd name="connsiteX11" fmla="*/ 2695492 w 2806811"/>
                  <a:gd name="connsiteY11" fmla="*/ 448681 h 1355130"/>
                  <a:gd name="connsiteX12" fmla="*/ 2806811 w 2806811"/>
                  <a:gd name="connsiteY12" fmla="*/ 1060932 h 1355130"/>
                  <a:gd name="connsiteX0" fmla="*/ 0 w 2806811"/>
                  <a:gd name="connsiteY0" fmla="*/ 1355130 h 1355130"/>
                  <a:gd name="connsiteX1" fmla="*/ 103367 w 2806811"/>
                  <a:gd name="connsiteY1" fmla="*/ 647464 h 1355130"/>
                  <a:gd name="connsiteX2" fmla="*/ 151075 w 2806811"/>
                  <a:gd name="connsiteY2" fmla="*/ 305558 h 1355130"/>
                  <a:gd name="connsiteX3" fmla="*/ 198783 w 2806811"/>
                  <a:gd name="connsiteY3" fmla="*/ 27262 h 1355130"/>
                  <a:gd name="connsiteX4" fmla="*/ 238539 w 2806811"/>
                  <a:gd name="connsiteY4" fmla="*/ 11360 h 1355130"/>
                  <a:gd name="connsiteX5" fmla="*/ 469127 w 2806811"/>
                  <a:gd name="connsiteY5" fmla="*/ 35214 h 1355130"/>
                  <a:gd name="connsiteX6" fmla="*/ 922352 w 2806811"/>
                  <a:gd name="connsiteY6" fmla="*/ 35214 h 1355130"/>
                  <a:gd name="connsiteX7" fmla="*/ 1319917 w 2806811"/>
                  <a:gd name="connsiteY7" fmla="*/ 82921 h 1355130"/>
                  <a:gd name="connsiteX8" fmla="*/ 1860606 w 2806811"/>
                  <a:gd name="connsiteY8" fmla="*/ 170386 h 1355130"/>
                  <a:gd name="connsiteX9" fmla="*/ 2226366 w 2806811"/>
                  <a:gd name="connsiteY9" fmla="*/ 289655 h 1355130"/>
                  <a:gd name="connsiteX10" fmla="*/ 2568272 w 2806811"/>
                  <a:gd name="connsiteY10" fmla="*/ 448681 h 1355130"/>
                  <a:gd name="connsiteX11" fmla="*/ 2695492 w 2806811"/>
                  <a:gd name="connsiteY11" fmla="*/ 448681 h 1355130"/>
                  <a:gd name="connsiteX12" fmla="*/ 2806811 w 2806811"/>
                  <a:gd name="connsiteY12" fmla="*/ 1060932 h 1355130"/>
                  <a:gd name="connsiteX0" fmla="*/ 0 w 2751152"/>
                  <a:gd name="connsiteY0" fmla="*/ 1021175 h 1060932"/>
                  <a:gd name="connsiteX1" fmla="*/ 47708 w 2751152"/>
                  <a:gd name="connsiteY1" fmla="*/ 647464 h 1060932"/>
                  <a:gd name="connsiteX2" fmla="*/ 95416 w 2751152"/>
                  <a:gd name="connsiteY2" fmla="*/ 305558 h 1060932"/>
                  <a:gd name="connsiteX3" fmla="*/ 143124 w 2751152"/>
                  <a:gd name="connsiteY3" fmla="*/ 27262 h 1060932"/>
                  <a:gd name="connsiteX4" fmla="*/ 182880 w 2751152"/>
                  <a:gd name="connsiteY4" fmla="*/ 11360 h 1060932"/>
                  <a:gd name="connsiteX5" fmla="*/ 413468 w 2751152"/>
                  <a:gd name="connsiteY5" fmla="*/ 35214 h 1060932"/>
                  <a:gd name="connsiteX6" fmla="*/ 866693 w 2751152"/>
                  <a:gd name="connsiteY6" fmla="*/ 35214 h 1060932"/>
                  <a:gd name="connsiteX7" fmla="*/ 1264258 w 2751152"/>
                  <a:gd name="connsiteY7" fmla="*/ 82921 h 1060932"/>
                  <a:gd name="connsiteX8" fmla="*/ 1804947 w 2751152"/>
                  <a:gd name="connsiteY8" fmla="*/ 170386 h 1060932"/>
                  <a:gd name="connsiteX9" fmla="*/ 2170707 w 2751152"/>
                  <a:gd name="connsiteY9" fmla="*/ 289655 h 1060932"/>
                  <a:gd name="connsiteX10" fmla="*/ 2512613 w 2751152"/>
                  <a:gd name="connsiteY10" fmla="*/ 448681 h 1060932"/>
                  <a:gd name="connsiteX11" fmla="*/ 2639833 w 2751152"/>
                  <a:gd name="connsiteY11" fmla="*/ 448681 h 1060932"/>
                  <a:gd name="connsiteX12" fmla="*/ 2751152 w 2751152"/>
                  <a:gd name="connsiteY12" fmla="*/ 1060932 h 1060932"/>
                  <a:gd name="connsiteX0" fmla="*/ 0 w 2799181"/>
                  <a:gd name="connsiteY0" fmla="*/ 1430728 h 1430728"/>
                  <a:gd name="connsiteX1" fmla="*/ 95737 w 2799181"/>
                  <a:gd name="connsiteY1" fmla="*/ 647464 h 1430728"/>
                  <a:gd name="connsiteX2" fmla="*/ 143445 w 2799181"/>
                  <a:gd name="connsiteY2" fmla="*/ 305558 h 1430728"/>
                  <a:gd name="connsiteX3" fmla="*/ 191153 w 2799181"/>
                  <a:gd name="connsiteY3" fmla="*/ 27262 h 1430728"/>
                  <a:gd name="connsiteX4" fmla="*/ 230909 w 2799181"/>
                  <a:gd name="connsiteY4" fmla="*/ 11360 h 1430728"/>
                  <a:gd name="connsiteX5" fmla="*/ 461497 w 2799181"/>
                  <a:gd name="connsiteY5" fmla="*/ 35214 h 1430728"/>
                  <a:gd name="connsiteX6" fmla="*/ 914722 w 2799181"/>
                  <a:gd name="connsiteY6" fmla="*/ 35214 h 1430728"/>
                  <a:gd name="connsiteX7" fmla="*/ 1312287 w 2799181"/>
                  <a:gd name="connsiteY7" fmla="*/ 82921 h 1430728"/>
                  <a:gd name="connsiteX8" fmla="*/ 1852976 w 2799181"/>
                  <a:gd name="connsiteY8" fmla="*/ 170386 h 1430728"/>
                  <a:gd name="connsiteX9" fmla="*/ 2218736 w 2799181"/>
                  <a:gd name="connsiteY9" fmla="*/ 289655 h 1430728"/>
                  <a:gd name="connsiteX10" fmla="*/ 2560642 w 2799181"/>
                  <a:gd name="connsiteY10" fmla="*/ 448681 h 1430728"/>
                  <a:gd name="connsiteX11" fmla="*/ 2687862 w 2799181"/>
                  <a:gd name="connsiteY11" fmla="*/ 448681 h 1430728"/>
                  <a:gd name="connsiteX12" fmla="*/ 2799181 w 2799181"/>
                  <a:gd name="connsiteY12" fmla="*/ 1060932 h 1430728"/>
                  <a:gd name="connsiteX0" fmla="*/ 0 w 2799181"/>
                  <a:gd name="connsiteY0" fmla="*/ 1430728 h 1430728"/>
                  <a:gd name="connsiteX1" fmla="*/ 76527 w 2799181"/>
                  <a:gd name="connsiteY1" fmla="*/ 866662 h 1430728"/>
                  <a:gd name="connsiteX2" fmla="*/ 143445 w 2799181"/>
                  <a:gd name="connsiteY2" fmla="*/ 305558 h 1430728"/>
                  <a:gd name="connsiteX3" fmla="*/ 191153 w 2799181"/>
                  <a:gd name="connsiteY3" fmla="*/ 27262 h 1430728"/>
                  <a:gd name="connsiteX4" fmla="*/ 230909 w 2799181"/>
                  <a:gd name="connsiteY4" fmla="*/ 11360 h 1430728"/>
                  <a:gd name="connsiteX5" fmla="*/ 461497 w 2799181"/>
                  <a:gd name="connsiteY5" fmla="*/ 35214 h 1430728"/>
                  <a:gd name="connsiteX6" fmla="*/ 914722 w 2799181"/>
                  <a:gd name="connsiteY6" fmla="*/ 35214 h 1430728"/>
                  <a:gd name="connsiteX7" fmla="*/ 1312287 w 2799181"/>
                  <a:gd name="connsiteY7" fmla="*/ 82921 h 1430728"/>
                  <a:gd name="connsiteX8" fmla="*/ 1852976 w 2799181"/>
                  <a:gd name="connsiteY8" fmla="*/ 170386 h 1430728"/>
                  <a:gd name="connsiteX9" fmla="*/ 2218736 w 2799181"/>
                  <a:gd name="connsiteY9" fmla="*/ 289655 h 1430728"/>
                  <a:gd name="connsiteX10" fmla="*/ 2560642 w 2799181"/>
                  <a:gd name="connsiteY10" fmla="*/ 448681 h 1430728"/>
                  <a:gd name="connsiteX11" fmla="*/ 2687862 w 2799181"/>
                  <a:gd name="connsiteY11" fmla="*/ 448681 h 1430728"/>
                  <a:gd name="connsiteX12" fmla="*/ 2799181 w 2799181"/>
                  <a:gd name="connsiteY12" fmla="*/ 1060932 h 1430728"/>
                  <a:gd name="connsiteX0" fmla="*/ 0 w 2866420"/>
                  <a:gd name="connsiteY0" fmla="*/ 1430728 h 1430728"/>
                  <a:gd name="connsiteX1" fmla="*/ 76527 w 2866420"/>
                  <a:gd name="connsiteY1" fmla="*/ 866662 h 1430728"/>
                  <a:gd name="connsiteX2" fmla="*/ 143445 w 2866420"/>
                  <a:gd name="connsiteY2" fmla="*/ 305558 h 1430728"/>
                  <a:gd name="connsiteX3" fmla="*/ 191153 w 2866420"/>
                  <a:gd name="connsiteY3" fmla="*/ 27262 h 1430728"/>
                  <a:gd name="connsiteX4" fmla="*/ 230909 w 2866420"/>
                  <a:gd name="connsiteY4" fmla="*/ 11360 h 1430728"/>
                  <a:gd name="connsiteX5" fmla="*/ 461497 w 2866420"/>
                  <a:gd name="connsiteY5" fmla="*/ 35214 h 1430728"/>
                  <a:gd name="connsiteX6" fmla="*/ 914722 w 2866420"/>
                  <a:gd name="connsiteY6" fmla="*/ 35214 h 1430728"/>
                  <a:gd name="connsiteX7" fmla="*/ 1312287 w 2866420"/>
                  <a:gd name="connsiteY7" fmla="*/ 82921 h 1430728"/>
                  <a:gd name="connsiteX8" fmla="*/ 1852976 w 2866420"/>
                  <a:gd name="connsiteY8" fmla="*/ 170386 h 1430728"/>
                  <a:gd name="connsiteX9" fmla="*/ 2218736 w 2866420"/>
                  <a:gd name="connsiteY9" fmla="*/ 289655 h 1430728"/>
                  <a:gd name="connsiteX10" fmla="*/ 2560642 w 2866420"/>
                  <a:gd name="connsiteY10" fmla="*/ 448681 h 1430728"/>
                  <a:gd name="connsiteX11" fmla="*/ 2687862 w 2866420"/>
                  <a:gd name="connsiteY11" fmla="*/ 448681 h 1430728"/>
                  <a:gd name="connsiteX12" fmla="*/ 2866420 w 2866420"/>
                  <a:gd name="connsiteY12" fmla="*/ 1407032 h 1430728"/>
                  <a:gd name="connsiteX0" fmla="*/ 0 w 2866420"/>
                  <a:gd name="connsiteY0" fmla="*/ 1410998 h 1410998"/>
                  <a:gd name="connsiteX1" fmla="*/ 76527 w 2866420"/>
                  <a:gd name="connsiteY1" fmla="*/ 846932 h 1410998"/>
                  <a:gd name="connsiteX2" fmla="*/ 143445 w 2866420"/>
                  <a:gd name="connsiteY2" fmla="*/ 285828 h 1410998"/>
                  <a:gd name="connsiteX3" fmla="*/ 191153 w 2866420"/>
                  <a:gd name="connsiteY3" fmla="*/ 7532 h 1410998"/>
                  <a:gd name="connsiteX4" fmla="*/ 367501 w 2866420"/>
                  <a:gd name="connsiteY4" fmla="*/ 198240 h 1410998"/>
                  <a:gd name="connsiteX5" fmla="*/ 461497 w 2866420"/>
                  <a:gd name="connsiteY5" fmla="*/ 15484 h 1410998"/>
                  <a:gd name="connsiteX6" fmla="*/ 914722 w 2866420"/>
                  <a:gd name="connsiteY6" fmla="*/ 15484 h 1410998"/>
                  <a:gd name="connsiteX7" fmla="*/ 1312287 w 2866420"/>
                  <a:gd name="connsiteY7" fmla="*/ 63191 h 1410998"/>
                  <a:gd name="connsiteX8" fmla="*/ 1852976 w 2866420"/>
                  <a:gd name="connsiteY8" fmla="*/ 150656 h 1410998"/>
                  <a:gd name="connsiteX9" fmla="*/ 2218736 w 2866420"/>
                  <a:gd name="connsiteY9" fmla="*/ 269925 h 1410998"/>
                  <a:gd name="connsiteX10" fmla="*/ 2560642 w 2866420"/>
                  <a:gd name="connsiteY10" fmla="*/ 428951 h 1410998"/>
                  <a:gd name="connsiteX11" fmla="*/ 2687862 w 2866420"/>
                  <a:gd name="connsiteY11" fmla="*/ 428951 h 1410998"/>
                  <a:gd name="connsiteX12" fmla="*/ 2866420 w 2866420"/>
                  <a:gd name="connsiteY12" fmla="*/ 1387302 h 1410998"/>
                  <a:gd name="connsiteX0" fmla="*/ 0 w 2866420"/>
                  <a:gd name="connsiteY0" fmla="*/ 1404213 h 1404213"/>
                  <a:gd name="connsiteX1" fmla="*/ 76527 w 2866420"/>
                  <a:gd name="connsiteY1" fmla="*/ 840147 h 1404213"/>
                  <a:gd name="connsiteX2" fmla="*/ 143445 w 2866420"/>
                  <a:gd name="connsiteY2" fmla="*/ 279043 h 1404213"/>
                  <a:gd name="connsiteX3" fmla="*/ 191153 w 2866420"/>
                  <a:gd name="connsiteY3" fmla="*/ 747 h 1404213"/>
                  <a:gd name="connsiteX4" fmla="*/ 367501 w 2866420"/>
                  <a:gd name="connsiteY4" fmla="*/ 191455 h 1404213"/>
                  <a:gd name="connsiteX5" fmla="*/ 461497 w 2866420"/>
                  <a:gd name="connsiteY5" fmla="*/ 8699 h 1404213"/>
                  <a:gd name="connsiteX6" fmla="*/ 955699 w 2866420"/>
                  <a:gd name="connsiteY6" fmla="*/ 215309 h 1404213"/>
                  <a:gd name="connsiteX7" fmla="*/ 1312287 w 2866420"/>
                  <a:gd name="connsiteY7" fmla="*/ 56406 h 1404213"/>
                  <a:gd name="connsiteX8" fmla="*/ 1852976 w 2866420"/>
                  <a:gd name="connsiteY8" fmla="*/ 143871 h 1404213"/>
                  <a:gd name="connsiteX9" fmla="*/ 2218736 w 2866420"/>
                  <a:gd name="connsiteY9" fmla="*/ 263140 h 1404213"/>
                  <a:gd name="connsiteX10" fmla="*/ 2560642 w 2866420"/>
                  <a:gd name="connsiteY10" fmla="*/ 422166 h 1404213"/>
                  <a:gd name="connsiteX11" fmla="*/ 2687862 w 2866420"/>
                  <a:gd name="connsiteY11" fmla="*/ 422166 h 1404213"/>
                  <a:gd name="connsiteX12" fmla="*/ 2866420 w 2866420"/>
                  <a:gd name="connsiteY12" fmla="*/ 1380517 h 1404213"/>
                  <a:gd name="connsiteX0" fmla="*/ 0 w 2866420"/>
                  <a:gd name="connsiteY0" fmla="*/ 1404213 h 1404213"/>
                  <a:gd name="connsiteX1" fmla="*/ 76527 w 2866420"/>
                  <a:gd name="connsiteY1" fmla="*/ 840147 h 1404213"/>
                  <a:gd name="connsiteX2" fmla="*/ 143445 w 2866420"/>
                  <a:gd name="connsiteY2" fmla="*/ 279043 h 1404213"/>
                  <a:gd name="connsiteX3" fmla="*/ 191153 w 2866420"/>
                  <a:gd name="connsiteY3" fmla="*/ 747 h 1404213"/>
                  <a:gd name="connsiteX4" fmla="*/ 367501 w 2866420"/>
                  <a:gd name="connsiteY4" fmla="*/ 191455 h 1404213"/>
                  <a:gd name="connsiteX5" fmla="*/ 461497 w 2866420"/>
                  <a:gd name="connsiteY5" fmla="*/ 8699 h 1404213"/>
                  <a:gd name="connsiteX6" fmla="*/ 969357 w 2866420"/>
                  <a:gd name="connsiteY6" fmla="*/ 169395 h 1404213"/>
                  <a:gd name="connsiteX7" fmla="*/ 1312287 w 2866420"/>
                  <a:gd name="connsiteY7" fmla="*/ 56406 h 1404213"/>
                  <a:gd name="connsiteX8" fmla="*/ 1852976 w 2866420"/>
                  <a:gd name="connsiteY8" fmla="*/ 143871 h 1404213"/>
                  <a:gd name="connsiteX9" fmla="*/ 2218736 w 2866420"/>
                  <a:gd name="connsiteY9" fmla="*/ 263140 h 1404213"/>
                  <a:gd name="connsiteX10" fmla="*/ 2560642 w 2866420"/>
                  <a:gd name="connsiteY10" fmla="*/ 422166 h 1404213"/>
                  <a:gd name="connsiteX11" fmla="*/ 2687862 w 2866420"/>
                  <a:gd name="connsiteY11" fmla="*/ 422166 h 1404213"/>
                  <a:gd name="connsiteX12" fmla="*/ 2866420 w 2866420"/>
                  <a:gd name="connsiteY12" fmla="*/ 1380517 h 1404213"/>
                  <a:gd name="connsiteX0" fmla="*/ 0 w 2866420"/>
                  <a:gd name="connsiteY0" fmla="*/ 1404213 h 1404213"/>
                  <a:gd name="connsiteX1" fmla="*/ 76527 w 2866420"/>
                  <a:gd name="connsiteY1" fmla="*/ 840147 h 1404213"/>
                  <a:gd name="connsiteX2" fmla="*/ 143445 w 2866420"/>
                  <a:gd name="connsiteY2" fmla="*/ 279043 h 1404213"/>
                  <a:gd name="connsiteX3" fmla="*/ 191153 w 2866420"/>
                  <a:gd name="connsiteY3" fmla="*/ 747 h 1404213"/>
                  <a:gd name="connsiteX4" fmla="*/ 367501 w 2866420"/>
                  <a:gd name="connsiteY4" fmla="*/ 191455 h 1404213"/>
                  <a:gd name="connsiteX5" fmla="*/ 461497 w 2866420"/>
                  <a:gd name="connsiteY5" fmla="*/ 8699 h 1404213"/>
                  <a:gd name="connsiteX6" fmla="*/ 969357 w 2866420"/>
                  <a:gd name="connsiteY6" fmla="*/ 169395 h 1404213"/>
                  <a:gd name="connsiteX7" fmla="*/ 1380581 w 2866420"/>
                  <a:gd name="connsiteY7" fmla="*/ 182666 h 1404213"/>
                  <a:gd name="connsiteX8" fmla="*/ 1852976 w 2866420"/>
                  <a:gd name="connsiteY8" fmla="*/ 143871 h 1404213"/>
                  <a:gd name="connsiteX9" fmla="*/ 2218736 w 2866420"/>
                  <a:gd name="connsiteY9" fmla="*/ 263140 h 1404213"/>
                  <a:gd name="connsiteX10" fmla="*/ 2560642 w 2866420"/>
                  <a:gd name="connsiteY10" fmla="*/ 422166 h 1404213"/>
                  <a:gd name="connsiteX11" fmla="*/ 2687862 w 2866420"/>
                  <a:gd name="connsiteY11" fmla="*/ 422166 h 1404213"/>
                  <a:gd name="connsiteX12" fmla="*/ 2866420 w 2866420"/>
                  <a:gd name="connsiteY12" fmla="*/ 1380517 h 1404213"/>
                  <a:gd name="connsiteX0" fmla="*/ 0 w 2866420"/>
                  <a:gd name="connsiteY0" fmla="*/ 1404309 h 1404309"/>
                  <a:gd name="connsiteX1" fmla="*/ 76527 w 2866420"/>
                  <a:gd name="connsiteY1" fmla="*/ 840243 h 1404309"/>
                  <a:gd name="connsiteX2" fmla="*/ 143445 w 2866420"/>
                  <a:gd name="connsiteY2" fmla="*/ 279139 h 1404309"/>
                  <a:gd name="connsiteX3" fmla="*/ 191153 w 2866420"/>
                  <a:gd name="connsiteY3" fmla="*/ 843 h 1404309"/>
                  <a:gd name="connsiteX4" fmla="*/ 367501 w 2866420"/>
                  <a:gd name="connsiteY4" fmla="*/ 191551 h 1404309"/>
                  <a:gd name="connsiteX5" fmla="*/ 598087 w 2866420"/>
                  <a:gd name="connsiteY5" fmla="*/ 158014 h 1404309"/>
                  <a:gd name="connsiteX6" fmla="*/ 969357 w 2866420"/>
                  <a:gd name="connsiteY6" fmla="*/ 169491 h 1404309"/>
                  <a:gd name="connsiteX7" fmla="*/ 1380581 w 2866420"/>
                  <a:gd name="connsiteY7" fmla="*/ 182762 h 1404309"/>
                  <a:gd name="connsiteX8" fmla="*/ 1852976 w 2866420"/>
                  <a:gd name="connsiteY8" fmla="*/ 143967 h 1404309"/>
                  <a:gd name="connsiteX9" fmla="*/ 2218736 w 2866420"/>
                  <a:gd name="connsiteY9" fmla="*/ 263236 h 1404309"/>
                  <a:gd name="connsiteX10" fmla="*/ 2560642 w 2866420"/>
                  <a:gd name="connsiteY10" fmla="*/ 422262 h 1404309"/>
                  <a:gd name="connsiteX11" fmla="*/ 2687862 w 2866420"/>
                  <a:gd name="connsiteY11" fmla="*/ 422262 h 1404309"/>
                  <a:gd name="connsiteX12" fmla="*/ 2866420 w 2866420"/>
                  <a:gd name="connsiteY12" fmla="*/ 1380613 h 1404309"/>
                  <a:gd name="connsiteX0" fmla="*/ 0 w 2866420"/>
                  <a:gd name="connsiteY0" fmla="*/ 1262703 h 1262703"/>
                  <a:gd name="connsiteX1" fmla="*/ 76527 w 2866420"/>
                  <a:gd name="connsiteY1" fmla="*/ 698637 h 1262703"/>
                  <a:gd name="connsiteX2" fmla="*/ 143445 w 2866420"/>
                  <a:gd name="connsiteY2" fmla="*/ 137533 h 1262703"/>
                  <a:gd name="connsiteX3" fmla="*/ 191153 w 2866420"/>
                  <a:gd name="connsiteY3" fmla="*/ 19935 h 1262703"/>
                  <a:gd name="connsiteX4" fmla="*/ 367501 w 2866420"/>
                  <a:gd name="connsiteY4" fmla="*/ 49945 h 1262703"/>
                  <a:gd name="connsiteX5" fmla="*/ 598087 w 2866420"/>
                  <a:gd name="connsiteY5" fmla="*/ 16408 h 1262703"/>
                  <a:gd name="connsiteX6" fmla="*/ 969357 w 2866420"/>
                  <a:gd name="connsiteY6" fmla="*/ 27885 h 1262703"/>
                  <a:gd name="connsiteX7" fmla="*/ 1380581 w 2866420"/>
                  <a:gd name="connsiteY7" fmla="*/ 41156 h 1262703"/>
                  <a:gd name="connsiteX8" fmla="*/ 1852976 w 2866420"/>
                  <a:gd name="connsiteY8" fmla="*/ 2361 h 1262703"/>
                  <a:gd name="connsiteX9" fmla="*/ 2218736 w 2866420"/>
                  <a:gd name="connsiteY9" fmla="*/ 121630 h 1262703"/>
                  <a:gd name="connsiteX10" fmla="*/ 2560642 w 2866420"/>
                  <a:gd name="connsiteY10" fmla="*/ 280656 h 1262703"/>
                  <a:gd name="connsiteX11" fmla="*/ 2687862 w 2866420"/>
                  <a:gd name="connsiteY11" fmla="*/ 280656 h 1262703"/>
                  <a:gd name="connsiteX12" fmla="*/ 2866420 w 2866420"/>
                  <a:gd name="connsiteY12" fmla="*/ 1239007 h 1262703"/>
                  <a:gd name="connsiteX0" fmla="*/ 0 w 2866420"/>
                  <a:gd name="connsiteY0" fmla="*/ 1246295 h 1246295"/>
                  <a:gd name="connsiteX1" fmla="*/ 76527 w 2866420"/>
                  <a:gd name="connsiteY1" fmla="*/ 682229 h 1246295"/>
                  <a:gd name="connsiteX2" fmla="*/ 143445 w 2866420"/>
                  <a:gd name="connsiteY2" fmla="*/ 121125 h 1246295"/>
                  <a:gd name="connsiteX3" fmla="*/ 191153 w 2866420"/>
                  <a:gd name="connsiteY3" fmla="*/ 3527 h 1246295"/>
                  <a:gd name="connsiteX4" fmla="*/ 367501 w 2866420"/>
                  <a:gd name="connsiteY4" fmla="*/ 33537 h 1246295"/>
                  <a:gd name="connsiteX5" fmla="*/ 598087 w 2866420"/>
                  <a:gd name="connsiteY5" fmla="*/ 0 h 1246295"/>
                  <a:gd name="connsiteX6" fmla="*/ 969357 w 2866420"/>
                  <a:gd name="connsiteY6" fmla="*/ 11477 h 1246295"/>
                  <a:gd name="connsiteX7" fmla="*/ 1380581 w 2866420"/>
                  <a:gd name="connsiteY7" fmla="*/ 24748 h 1246295"/>
                  <a:gd name="connsiteX8" fmla="*/ 1852976 w 2866420"/>
                  <a:gd name="connsiteY8" fmla="*/ 31867 h 1246295"/>
                  <a:gd name="connsiteX9" fmla="*/ 2218736 w 2866420"/>
                  <a:gd name="connsiteY9" fmla="*/ 105222 h 1246295"/>
                  <a:gd name="connsiteX10" fmla="*/ 2560642 w 2866420"/>
                  <a:gd name="connsiteY10" fmla="*/ 264248 h 1246295"/>
                  <a:gd name="connsiteX11" fmla="*/ 2687862 w 2866420"/>
                  <a:gd name="connsiteY11" fmla="*/ 264248 h 1246295"/>
                  <a:gd name="connsiteX12" fmla="*/ 2866420 w 2866420"/>
                  <a:gd name="connsiteY12" fmla="*/ 1222599 h 1246295"/>
                  <a:gd name="connsiteX0" fmla="*/ 0 w 2866420"/>
                  <a:gd name="connsiteY0" fmla="*/ 1246295 h 1246295"/>
                  <a:gd name="connsiteX1" fmla="*/ 76527 w 2866420"/>
                  <a:gd name="connsiteY1" fmla="*/ 682229 h 1246295"/>
                  <a:gd name="connsiteX2" fmla="*/ 143445 w 2866420"/>
                  <a:gd name="connsiteY2" fmla="*/ 121125 h 1246295"/>
                  <a:gd name="connsiteX3" fmla="*/ 191153 w 2866420"/>
                  <a:gd name="connsiteY3" fmla="*/ 3527 h 1246295"/>
                  <a:gd name="connsiteX4" fmla="*/ 367501 w 2866420"/>
                  <a:gd name="connsiteY4" fmla="*/ 33537 h 1246295"/>
                  <a:gd name="connsiteX5" fmla="*/ 598087 w 2866420"/>
                  <a:gd name="connsiteY5" fmla="*/ 0 h 1246295"/>
                  <a:gd name="connsiteX6" fmla="*/ 969357 w 2866420"/>
                  <a:gd name="connsiteY6" fmla="*/ 11477 h 1246295"/>
                  <a:gd name="connsiteX7" fmla="*/ 1380581 w 2866420"/>
                  <a:gd name="connsiteY7" fmla="*/ 24748 h 1246295"/>
                  <a:gd name="connsiteX8" fmla="*/ 1852976 w 2866420"/>
                  <a:gd name="connsiteY8" fmla="*/ 31867 h 1246295"/>
                  <a:gd name="connsiteX9" fmla="*/ 2300690 w 2866420"/>
                  <a:gd name="connsiteY9" fmla="*/ 47832 h 1246295"/>
                  <a:gd name="connsiteX10" fmla="*/ 2560642 w 2866420"/>
                  <a:gd name="connsiteY10" fmla="*/ 264248 h 1246295"/>
                  <a:gd name="connsiteX11" fmla="*/ 2687862 w 2866420"/>
                  <a:gd name="connsiteY11" fmla="*/ 264248 h 1246295"/>
                  <a:gd name="connsiteX12" fmla="*/ 2866420 w 2866420"/>
                  <a:gd name="connsiteY12" fmla="*/ 1222599 h 1246295"/>
                  <a:gd name="connsiteX0" fmla="*/ 0 w 2866420"/>
                  <a:gd name="connsiteY0" fmla="*/ 1246295 h 1246295"/>
                  <a:gd name="connsiteX1" fmla="*/ 76527 w 2866420"/>
                  <a:gd name="connsiteY1" fmla="*/ 682229 h 1246295"/>
                  <a:gd name="connsiteX2" fmla="*/ 143445 w 2866420"/>
                  <a:gd name="connsiteY2" fmla="*/ 121125 h 1246295"/>
                  <a:gd name="connsiteX3" fmla="*/ 191153 w 2866420"/>
                  <a:gd name="connsiteY3" fmla="*/ 3527 h 1246295"/>
                  <a:gd name="connsiteX4" fmla="*/ 367501 w 2866420"/>
                  <a:gd name="connsiteY4" fmla="*/ 33537 h 1246295"/>
                  <a:gd name="connsiteX5" fmla="*/ 598087 w 2866420"/>
                  <a:gd name="connsiteY5" fmla="*/ 0 h 1246295"/>
                  <a:gd name="connsiteX6" fmla="*/ 969357 w 2866420"/>
                  <a:gd name="connsiteY6" fmla="*/ 11477 h 1246295"/>
                  <a:gd name="connsiteX7" fmla="*/ 1380581 w 2866420"/>
                  <a:gd name="connsiteY7" fmla="*/ 24748 h 1246295"/>
                  <a:gd name="connsiteX8" fmla="*/ 1852976 w 2866420"/>
                  <a:gd name="connsiteY8" fmla="*/ 31867 h 1246295"/>
                  <a:gd name="connsiteX9" fmla="*/ 2300690 w 2866420"/>
                  <a:gd name="connsiteY9" fmla="*/ 47832 h 1246295"/>
                  <a:gd name="connsiteX10" fmla="*/ 2560642 w 2866420"/>
                  <a:gd name="connsiteY10" fmla="*/ 264248 h 1246295"/>
                  <a:gd name="connsiteX11" fmla="*/ 2687862 w 2866420"/>
                  <a:gd name="connsiteY11" fmla="*/ 264248 h 1246295"/>
                  <a:gd name="connsiteX12" fmla="*/ 2866420 w 2866420"/>
                  <a:gd name="connsiteY12" fmla="*/ 1222599 h 1246295"/>
                  <a:gd name="connsiteX0" fmla="*/ 0 w 2866420"/>
                  <a:gd name="connsiteY0" fmla="*/ 1246295 h 1246295"/>
                  <a:gd name="connsiteX1" fmla="*/ 76527 w 2866420"/>
                  <a:gd name="connsiteY1" fmla="*/ 682229 h 1246295"/>
                  <a:gd name="connsiteX2" fmla="*/ 143445 w 2866420"/>
                  <a:gd name="connsiteY2" fmla="*/ 121125 h 1246295"/>
                  <a:gd name="connsiteX3" fmla="*/ 191153 w 2866420"/>
                  <a:gd name="connsiteY3" fmla="*/ 3527 h 1246295"/>
                  <a:gd name="connsiteX4" fmla="*/ 367501 w 2866420"/>
                  <a:gd name="connsiteY4" fmla="*/ 33537 h 1246295"/>
                  <a:gd name="connsiteX5" fmla="*/ 598087 w 2866420"/>
                  <a:gd name="connsiteY5" fmla="*/ 0 h 1246295"/>
                  <a:gd name="connsiteX6" fmla="*/ 969357 w 2866420"/>
                  <a:gd name="connsiteY6" fmla="*/ 11477 h 1246295"/>
                  <a:gd name="connsiteX7" fmla="*/ 1380581 w 2866420"/>
                  <a:gd name="connsiteY7" fmla="*/ 24748 h 1246295"/>
                  <a:gd name="connsiteX8" fmla="*/ 1852976 w 2866420"/>
                  <a:gd name="connsiteY8" fmla="*/ 31867 h 1246295"/>
                  <a:gd name="connsiteX9" fmla="*/ 2300690 w 2866420"/>
                  <a:gd name="connsiteY9" fmla="*/ 47832 h 1246295"/>
                  <a:gd name="connsiteX10" fmla="*/ 2601621 w 2866420"/>
                  <a:gd name="connsiteY10" fmla="*/ 80593 h 1246295"/>
                  <a:gd name="connsiteX11" fmla="*/ 2687862 w 2866420"/>
                  <a:gd name="connsiteY11" fmla="*/ 264248 h 1246295"/>
                  <a:gd name="connsiteX12" fmla="*/ 2866420 w 2866420"/>
                  <a:gd name="connsiteY12" fmla="*/ 1222599 h 1246295"/>
                  <a:gd name="connsiteX0" fmla="*/ -1 w 2789892"/>
                  <a:gd name="connsiteY0" fmla="*/ 682229 h 1222598"/>
                  <a:gd name="connsiteX1" fmla="*/ 66917 w 2789892"/>
                  <a:gd name="connsiteY1" fmla="*/ 121125 h 1222598"/>
                  <a:gd name="connsiteX2" fmla="*/ 114625 w 2789892"/>
                  <a:gd name="connsiteY2" fmla="*/ 3527 h 1222598"/>
                  <a:gd name="connsiteX3" fmla="*/ 290973 w 2789892"/>
                  <a:gd name="connsiteY3" fmla="*/ 33537 h 1222598"/>
                  <a:gd name="connsiteX4" fmla="*/ 521559 w 2789892"/>
                  <a:gd name="connsiteY4" fmla="*/ 0 h 1222598"/>
                  <a:gd name="connsiteX5" fmla="*/ 892829 w 2789892"/>
                  <a:gd name="connsiteY5" fmla="*/ 11477 h 1222598"/>
                  <a:gd name="connsiteX6" fmla="*/ 1304053 w 2789892"/>
                  <a:gd name="connsiteY6" fmla="*/ 24748 h 1222598"/>
                  <a:gd name="connsiteX7" fmla="*/ 1776448 w 2789892"/>
                  <a:gd name="connsiteY7" fmla="*/ 31867 h 1222598"/>
                  <a:gd name="connsiteX8" fmla="*/ 2224162 w 2789892"/>
                  <a:gd name="connsiteY8" fmla="*/ 47832 h 1222598"/>
                  <a:gd name="connsiteX9" fmla="*/ 2525093 w 2789892"/>
                  <a:gd name="connsiteY9" fmla="*/ 80593 h 1222598"/>
                  <a:gd name="connsiteX10" fmla="*/ 2611334 w 2789892"/>
                  <a:gd name="connsiteY10" fmla="*/ 264248 h 1222598"/>
                  <a:gd name="connsiteX11" fmla="*/ 2789892 w 2789892"/>
                  <a:gd name="connsiteY11" fmla="*/ 1222599 h 1222598"/>
                  <a:gd name="connsiteX0" fmla="*/ -1 w 2611333"/>
                  <a:gd name="connsiteY0" fmla="*/ 682229 h 682229"/>
                  <a:gd name="connsiteX1" fmla="*/ 66917 w 2611333"/>
                  <a:gd name="connsiteY1" fmla="*/ 121125 h 682229"/>
                  <a:gd name="connsiteX2" fmla="*/ 114625 w 2611333"/>
                  <a:gd name="connsiteY2" fmla="*/ 3527 h 682229"/>
                  <a:gd name="connsiteX3" fmla="*/ 290973 w 2611333"/>
                  <a:gd name="connsiteY3" fmla="*/ 33537 h 682229"/>
                  <a:gd name="connsiteX4" fmla="*/ 521559 w 2611333"/>
                  <a:gd name="connsiteY4" fmla="*/ 0 h 682229"/>
                  <a:gd name="connsiteX5" fmla="*/ 892829 w 2611333"/>
                  <a:gd name="connsiteY5" fmla="*/ 11477 h 682229"/>
                  <a:gd name="connsiteX6" fmla="*/ 1304053 w 2611333"/>
                  <a:gd name="connsiteY6" fmla="*/ 24748 h 682229"/>
                  <a:gd name="connsiteX7" fmla="*/ 1776448 w 2611333"/>
                  <a:gd name="connsiteY7" fmla="*/ 31867 h 682229"/>
                  <a:gd name="connsiteX8" fmla="*/ 2224162 w 2611333"/>
                  <a:gd name="connsiteY8" fmla="*/ 47832 h 682229"/>
                  <a:gd name="connsiteX9" fmla="*/ 2525093 w 2611333"/>
                  <a:gd name="connsiteY9" fmla="*/ 80593 h 682229"/>
                  <a:gd name="connsiteX10" fmla="*/ 2611334 w 2611333"/>
                  <a:gd name="connsiteY10" fmla="*/ 264248 h 682229"/>
                  <a:gd name="connsiteX0" fmla="*/ 0 w 2544416"/>
                  <a:gd name="connsiteY0" fmla="*/ 121125 h 264247"/>
                  <a:gd name="connsiteX1" fmla="*/ 47708 w 2544416"/>
                  <a:gd name="connsiteY1" fmla="*/ 3527 h 264247"/>
                  <a:gd name="connsiteX2" fmla="*/ 224056 w 2544416"/>
                  <a:gd name="connsiteY2" fmla="*/ 33537 h 264247"/>
                  <a:gd name="connsiteX3" fmla="*/ 454642 w 2544416"/>
                  <a:gd name="connsiteY3" fmla="*/ 0 h 264247"/>
                  <a:gd name="connsiteX4" fmla="*/ 825912 w 2544416"/>
                  <a:gd name="connsiteY4" fmla="*/ 11477 h 264247"/>
                  <a:gd name="connsiteX5" fmla="*/ 1237136 w 2544416"/>
                  <a:gd name="connsiteY5" fmla="*/ 24748 h 264247"/>
                  <a:gd name="connsiteX6" fmla="*/ 1709531 w 2544416"/>
                  <a:gd name="connsiteY6" fmla="*/ 31867 h 264247"/>
                  <a:gd name="connsiteX7" fmla="*/ 2157245 w 2544416"/>
                  <a:gd name="connsiteY7" fmla="*/ 47832 h 264247"/>
                  <a:gd name="connsiteX8" fmla="*/ 2458176 w 2544416"/>
                  <a:gd name="connsiteY8" fmla="*/ 80593 h 264247"/>
                  <a:gd name="connsiteX9" fmla="*/ 2544417 w 2544416"/>
                  <a:gd name="connsiteY9" fmla="*/ 264248 h 264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44416" h="264247">
                    <a:moveTo>
                      <a:pt x="0" y="121125"/>
                    </a:moveTo>
                    <a:cubicBezTo>
                      <a:pt x="19104" y="8008"/>
                      <a:pt x="10365" y="18125"/>
                      <a:pt x="47708" y="3527"/>
                    </a:cubicBezTo>
                    <a:cubicBezTo>
                      <a:pt x="85051" y="-11071"/>
                      <a:pt x="156234" y="34125"/>
                      <a:pt x="224056" y="33537"/>
                    </a:cubicBezTo>
                    <a:cubicBezTo>
                      <a:pt x="291878" y="32949"/>
                      <a:pt x="354333" y="3677"/>
                      <a:pt x="454642" y="0"/>
                    </a:cubicBezTo>
                    <a:lnTo>
                      <a:pt x="825912" y="11477"/>
                    </a:lnTo>
                    <a:lnTo>
                      <a:pt x="1237136" y="24748"/>
                    </a:lnTo>
                    <a:lnTo>
                      <a:pt x="1709531" y="31867"/>
                    </a:lnTo>
                    <a:cubicBezTo>
                      <a:pt x="1862882" y="35714"/>
                      <a:pt x="2032471" y="39711"/>
                      <a:pt x="2157245" y="47832"/>
                    </a:cubicBezTo>
                    <a:cubicBezTo>
                      <a:pt x="2282019" y="55953"/>
                      <a:pt x="2393647" y="44524"/>
                      <a:pt x="2458176" y="80593"/>
                    </a:cubicBezTo>
                    <a:cubicBezTo>
                      <a:pt x="2522705" y="116662"/>
                      <a:pt x="2500284" y="73914"/>
                      <a:pt x="2544417" y="264248"/>
                    </a:cubicBezTo>
                  </a:path>
                </a:pathLst>
              </a:custGeom>
              <a:ln w="25400">
                <a:solidFill>
                  <a:srgbClr val="3366FF"/>
                </a:solidFill>
              </a:ln>
              <a:effectLst>
                <a:outerShdw blurRad="127000" algn="tl" rotWithShape="0">
                  <a:prstClr val="black"/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55563" algn="l" defTabSz="3984625" rtl="0" eaLnBrk="1" fontAlgn="base" latinLnBrk="0" hangingPunct="1">
                  <a:lnSpc>
                    <a:spcPts val="8713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500" b="0" i="0" u="none" strike="noStrike" cap="none" normalizeH="0" baseline="0" dirty="0" smtClean="0">
                  <a:ln>
                    <a:noFill/>
                  </a:ln>
                  <a:solidFill>
                    <a:srgbClr val="51515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97" name="Text Box 303"/>
              <p:cNvSpPr txBox="1">
                <a:spLocks noChangeArrowheads="1"/>
              </p:cNvSpPr>
              <p:nvPr/>
            </p:nvSpPr>
            <p:spPr bwMode="auto">
              <a:xfrm>
                <a:off x="12772934" y="30404785"/>
                <a:ext cx="1410431" cy="4673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80000"/>
                  </a:lnSpc>
                  <a:spcBef>
                    <a:spcPct val="3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i="0" u="none" strike="noStrike" kern="0" cap="none" spc="0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RF-virtual</a:t>
                </a:r>
                <a:r>
                  <a:rPr kumimoji="0" lang="en-US" sz="1200" i="0" u="none" strike="noStrike" kern="0" cap="none" spc="0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1200" i="0" u="none" strike="noStrike" kern="0" cap="none" spc="0" normalizeH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gnd</a:t>
                </a:r>
                <a:endParaRPr kumimoji="0" lang="en-US" sz="1200" i="0" u="none" strike="noStrike" kern="0" cap="none" spc="0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endParaRPr>
              </a:p>
              <a:p>
                <a:pPr marL="0" marR="0" lvl="0" indent="0" defTabSz="914400" eaLnBrk="1" fontAlgn="auto" latinLnBrk="0" hangingPunct="1">
                  <a:lnSpc>
                    <a:spcPct val="80000"/>
                  </a:lnSpc>
                  <a:spcBef>
                    <a:spcPct val="3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kern="0" dirty="0">
                    <a:solidFill>
                      <a:schemeClr val="tx1"/>
                    </a:solidFill>
                  </a:rPr>
                  <a:t>n</a:t>
                </a:r>
                <a:r>
                  <a:rPr lang="en-US" sz="1200" kern="0" dirty="0" smtClean="0">
                    <a:solidFill>
                      <a:schemeClr val="tx1"/>
                    </a:solidFill>
                  </a:rPr>
                  <a:t>ull Re &amp; </a:t>
                </a:r>
                <a:r>
                  <a:rPr lang="en-US" sz="1200" kern="0" dirty="0" err="1" smtClean="0">
                    <a:solidFill>
                      <a:schemeClr val="tx1"/>
                    </a:solidFill>
                  </a:rPr>
                  <a:t>Im</a:t>
                </a:r>
                <a:endParaRPr kumimoji="0" lang="en-US" sz="1200" i="0" u="none" strike="noStrike" kern="0" cap="none" spc="0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endParaRPr>
              </a:p>
            </p:txBody>
          </p:sp>
        </p:grpSp>
        <p:cxnSp>
          <p:nvCxnSpPr>
            <p:cNvPr id="603" name="Gerade Verbindung mit Pfeil 602"/>
            <p:cNvCxnSpPr/>
            <p:nvPr/>
          </p:nvCxnSpPr>
          <p:spPr bwMode="auto">
            <a:xfrm>
              <a:off x="12049407" y="31726042"/>
              <a:ext cx="350418" cy="1283454"/>
            </a:xfrm>
            <a:prstGeom prst="straightConnector1">
              <a:avLst/>
            </a:prstGeom>
            <a:noFill/>
            <a:ln w="6350" cap="flat" cmpd="sng" algn="ctr">
              <a:solidFill>
                <a:srgbClr val="CC3300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50" name="Rectangle 184"/>
          <p:cNvSpPr/>
          <p:nvPr/>
        </p:nvSpPr>
        <p:spPr bwMode="auto">
          <a:xfrm>
            <a:off x="19298553" y="20958629"/>
            <a:ext cx="10378049" cy="11881611"/>
          </a:xfrm>
          <a:prstGeom prst="rect">
            <a:avLst/>
          </a:prstGeom>
          <a:noFill/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st="114300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55563" algn="l" defTabSz="3984625" rtl="0" eaLnBrk="1" fontAlgn="base" latinLnBrk="0" hangingPunct="1">
              <a:lnSpc>
                <a:spcPts val="8713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0" b="0" i="0" u="none" strike="noStrike" cap="none" normalizeH="0" baseline="0" smtClean="0">
              <a:ln>
                <a:noFill/>
              </a:ln>
              <a:solidFill>
                <a:srgbClr val="515151"/>
              </a:solidFill>
              <a:effectLst/>
              <a:latin typeface="Arial" charset="0"/>
            </a:endParaRPr>
          </a:p>
        </p:txBody>
      </p:sp>
      <p:sp>
        <p:nvSpPr>
          <p:cNvPr id="452" name="Rectangle 184"/>
          <p:cNvSpPr/>
          <p:nvPr/>
        </p:nvSpPr>
        <p:spPr bwMode="auto">
          <a:xfrm>
            <a:off x="501150" y="27950161"/>
            <a:ext cx="18509267" cy="11411096"/>
          </a:xfrm>
          <a:prstGeom prst="rect">
            <a:avLst/>
          </a:prstGeom>
          <a:noFill/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st="114300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55563" algn="l" defTabSz="3984625" rtl="0" eaLnBrk="1" fontAlgn="base" latinLnBrk="0" hangingPunct="1">
              <a:lnSpc>
                <a:spcPts val="8713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0" b="0" i="0" u="none" strike="noStrike" cap="none" normalizeH="0" baseline="0" smtClean="0">
              <a:ln>
                <a:noFill/>
              </a:ln>
              <a:solidFill>
                <a:srgbClr val="515151"/>
              </a:solidFill>
              <a:effectLst/>
              <a:latin typeface="Arial" charset="0"/>
            </a:endParaRPr>
          </a:p>
        </p:txBody>
      </p:sp>
      <p:sp>
        <p:nvSpPr>
          <p:cNvPr id="569" name="Content Placeholder 2"/>
          <p:cNvSpPr txBox="1">
            <a:spLocks/>
          </p:cNvSpPr>
          <p:nvPr/>
        </p:nvSpPr>
        <p:spPr>
          <a:xfrm>
            <a:off x="19517623" y="33427993"/>
            <a:ext cx="10033464" cy="6021839"/>
          </a:xfrm>
          <a:prstGeom prst="rect">
            <a:avLst/>
          </a:prstGeom>
        </p:spPr>
        <p:txBody>
          <a:bodyPr/>
          <a:lstStyle>
            <a:lvl1pPr marL="342900" indent="-342900" algn="l" defTabSz="3984625" rtl="0" eaLnBrk="0" fontAlgn="base" hangingPunct="0">
              <a:lnSpc>
                <a:spcPts val="13075"/>
              </a:lnSpc>
              <a:spcBef>
                <a:spcPct val="20000"/>
              </a:spcBef>
              <a:spcAft>
                <a:spcPct val="20000"/>
              </a:spcAft>
              <a:buClr>
                <a:srgbClr val="00589C"/>
              </a:buClr>
              <a:buFont typeface="Wingdings" pitchFamily="2" charset="2"/>
              <a:defRPr sz="11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6638" indent="-1244600" algn="l" defTabSz="3984625" rtl="0" eaLnBrk="0" fontAlgn="base" hangingPunct="0">
              <a:lnSpc>
                <a:spcPts val="13075"/>
              </a:lnSpc>
              <a:spcBef>
                <a:spcPct val="20000"/>
              </a:spcBef>
              <a:spcAft>
                <a:spcPct val="20000"/>
              </a:spcAft>
              <a:buClr>
                <a:srgbClr val="00589C"/>
              </a:buClr>
              <a:buFont typeface="Wingdings" pitchFamily="2" charset="2"/>
              <a:buChar char="§"/>
              <a:defRPr sz="11300">
                <a:solidFill>
                  <a:schemeClr val="tx1"/>
                </a:solidFill>
                <a:latin typeface="+mn-lt"/>
              </a:defRPr>
            </a:lvl2pPr>
            <a:lvl3pPr marL="5354638" indent="-996950" algn="l" defTabSz="3984625" rtl="0" eaLnBrk="0" fontAlgn="base" hangingPunct="0">
              <a:lnSpc>
                <a:spcPts val="13075"/>
              </a:lnSpc>
              <a:spcBef>
                <a:spcPct val="20000"/>
              </a:spcBef>
              <a:spcAft>
                <a:spcPct val="20000"/>
              </a:spcAft>
              <a:buClr>
                <a:srgbClr val="00589C"/>
              </a:buClr>
              <a:buFont typeface="Wingdings" pitchFamily="2" charset="2"/>
              <a:buChar char="§"/>
              <a:defRPr sz="11300">
                <a:solidFill>
                  <a:schemeClr val="tx1"/>
                </a:solidFill>
                <a:latin typeface="+mn-lt"/>
              </a:defRPr>
            </a:lvl3pPr>
            <a:lvl4pPr marL="7132638" indent="-996950" algn="l" defTabSz="398462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8700">
                <a:solidFill>
                  <a:schemeClr val="tx1"/>
                </a:solidFill>
                <a:latin typeface="+mn-lt"/>
              </a:defRPr>
            </a:lvl4pPr>
            <a:lvl5pPr marL="8964613" indent="-995363" algn="l" defTabSz="398462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700">
                <a:solidFill>
                  <a:schemeClr val="tx1"/>
                </a:solidFill>
                <a:latin typeface="+mn-lt"/>
              </a:defRPr>
            </a:lvl5pPr>
            <a:lvl6pPr marL="9421813" indent="-995363" algn="l" defTabSz="3984625" rtl="0" fontAlgn="base">
              <a:spcBef>
                <a:spcPct val="20000"/>
              </a:spcBef>
              <a:spcAft>
                <a:spcPct val="0"/>
              </a:spcAft>
              <a:buChar char="»"/>
              <a:defRPr sz="8700">
                <a:solidFill>
                  <a:schemeClr val="tx1"/>
                </a:solidFill>
                <a:latin typeface="+mn-lt"/>
              </a:defRPr>
            </a:lvl6pPr>
            <a:lvl7pPr marL="9879013" indent="-995363" algn="l" defTabSz="3984625" rtl="0" fontAlgn="base">
              <a:spcBef>
                <a:spcPct val="20000"/>
              </a:spcBef>
              <a:spcAft>
                <a:spcPct val="0"/>
              </a:spcAft>
              <a:buChar char="»"/>
              <a:defRPr sz="8700">
                <a:solidFill>
                  <a:schemeClr val="tx1"/>
                </a:solidFill>
                <a:latin typeface="+mn-lt"/>
              </a:defRPr>
            </a:lvl7pPr>
            <a:lvl8pPr marL="10336213" indent="-995363" algn="l" defTabSz="3984625" rtl="0" fontAlgn="base">
              <a:spcBef>
                <a:spcPct val="20000"/>
              </a:spcBef>
              <a:spcAft>
                <a:spcPct val="0"/>
              </a:spcAft>
              <a:buChar char="»"/>
              <a:defRPr sz="8700">
                <a:solidFill>
                  <a:schemeClr val="tx1"/>
                </a:solidFill>
                <a:latin typeface="+mn-lt"/>
              </a:defRPr>
            </a:lvl8pPr>
            <a:lvl9pPr marL="10793413" indent="-995363" algn="l" defTabSz="3984625" rtl="0" fontAlgn="base">
              <a:spcBef>
                <a:spcPct val="20000"/>
              </a:spcBef>
              <a:spcAft>
                <a:spcPct val="0"/>
              </a:spcAft>
              <a:buChar char="»"/>
              <a:defRPr sz="87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3200" b="1" dirty="0" smtClean="0">
                <a:solidFill>
                  <a:srgbClr val="515151"/>
                </a:solidFill>
                <a:latin typeface="Arial" charset="0"/>
              </a:rPr>
              <a:t> </a:t>
            </a:r>
            <a:r>
              <a:rPr lang="en-US" sz="3200" b="1" dirty="0" err="1" smtClean="0">
                <a:solidFill>
                  <a:srgbClr val="515151"/>
                </a:solidFill>
                <a:latin typeface="Arial" charset="0"/>
              </a:rPr>
              <a:t>Attosecond</a:t>
            </a:r>
            <a:r>
              <a:rPr lang="en-US" sz="3200" b="1" dirty="0">
                <a:solidFill>
                  <a:srgbClr val="515151"/>
                </a:solidFill>
                <a:latin typeface="Arial" charset="0"/>
              </a:rPr>
              <a:t> LLRF </a:t>
            </a:r>
            <a:r>
              <a:rPr lang="en-US" sz="3200" b="1" dirty="0" smtClean="0">
                <a:solidFill>
                  <a:srgbClr val="515151"/>
                </a:solidFill>
                <a:latin typeface="Arial" charset="0"/>
              </a:rPr>
              <a:t>subcomponent requirements  </a:t>
            </a:r>
          </a:p>
          <a:p>
            <a:pPr marL="457200" indent="-457200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ＭＳ Ｐゴシック"/>
                <a:cs typeface="Arial" pitchFamily="34" charset="0"/>
              </a:rPr>
              <a:t>Master reference: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</a:pP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  <a:sym typeface="Wingdings" panose="05000000000000000000" pitchFamily="2" charset="2"/>
              </a:rPr>
              <a:t>        -10dB…-15dB above unity gain</a:t>
            </a:r>
            <a:endParaRPr lang="en-US" sz="2000" kern="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ＭＳ Ｐゴシック"/>
              <a:cs typeface="Arial" pitchFamily="34" charset="0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  <a:sym typeface="Wingdings" panose="05000000000000000000" pitchFamily="2" charset="2"/>
              </a:rPr>
              <a:t>        </a:t>
            </a: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  <a:sym typeface="Wingdings" panose="05000000000000000000" pitchFamily="2" charset="2"/>
              </a:rPr>
              <a:t>DRO, SCLOs + passive filtering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  <a:sym typeface="Wingdings" panose="05000000000000000000" pitchFamily="2" charset="2"/>
              </a:rPr>
              <a:t>      </a:t>
            </a:r>
            <a:endParaRPr lang="en-US" sz="2000" b="1" kern="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ＭＳ Ｐゴシック"/>
              <a:cs typeface="Arial" pitchFamily="34" charset="0"/>
            </a:endParaRPr>
          </a:p>
          <a:p>
            <a:pPr marL="457200" indent="-457200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ＭＳ Ｐゴシック"/>
                <a:cs typeface="Arial" pitchFamily="34" charset="0"/>
              </a:rPr>
              <a:t>High power actuator chain:</a:t>
            </a:r>
            <a:endParaRPr lang="en-US" sz="2400" kern="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ＭＳ Ｐゴシック"/>
              <a:cs typeface="Arial" pitchFamily="34" charset="0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  <a:sym typeface="Wingdings" panose="05000000000000000000" pitchFamily="2" charset="2"/>
              </a:rPr>
              <a:t>        </a:t>
            </a: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  <a:sym typeface="Wingdings" panose="05000000000000000000" pitchFamily="2" charset="2"/>
              </a:rPr>
              <a:t>-10dB by removing spurious</a:t>
            </a:r>
            <a:endParaRPr lang="en-US" sz="2000" kern="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ＭＳ Ｐゴシック"/>
              <a:cs typeface="Arial" pitchFamily="34" charset="0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  <a:sym typeface="Wingdings" panose="05000000000000000000" pitchFamily="2" charset="2"/>
              </a:rPr>
              <a:t>        </a:t>
            </a: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  <a:sym typeface="Wingdings" panose="05000000000000000000" pitchFamily="2" charset="2"/>
              </a:rPr>
              <a:t>-10dB by IOTs, semiconductors</a:t>
            </a:r>
            <a:endParaRPr lang="en-US" sz="2000" dirty="0">
              <a:solidFill>
                <a:schemeClr val="bg2">
                  <a:lumMod val="75000"/>
                </a:schemeClr>
              </a:solidFill>
              <a:sym typeface="Wingdings" panose="05000000000000000000" pitchFamily="2" charset="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</a:pPr>
            <a:endParaRPr lang="en-US" sz="2000" dirty="0" smtClean="0">
              <a:solidFill>
                <a:schemeClr val="bg2">
                  <a:lumMod val="75000"/>
                </a:schemeClr>
              </a:solidFill>
              <a:sym typeface="Wingdings" panose="05000000000000000000" pitchFamily="2" charset="2"/>
            </a:endParaRPr>
          </a:p>
          <a:p>
            <a:pPr marL="457200" indent="-457200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ＭＳ Ｐゴシック"/>
                <a:cs typeface="Arial" pitchFamily="34" charset="0"/>
              </a:rPr>
              <a:t>Field detectors:</a:t>
            </a:r>
            <a:endParaRPr lang="en-US" sz="2400" kern="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ＭＳ Ｐゴシック"/>
              <a:cs typeface="Arial" pitchFamily="34" charset="0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  <a:sym typeface="Wingdings" panose="05000000000000000000" pitchFamily="2" charset="2"/>
              </a:rPr>
              <a:t>        -</a:t>
            </a: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  <a:sym typeface="Wingdings" panose="05000000000000000000" pitchFamily="2" charset="2"/>
              </a:rPr>
              <a:t>15dB…-25dB</a:t>
            </a:r>
            <a:endParaRPr lang="en-US" sz="2000" kern="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ＭＳ Ｐゴシック"/>
              <a:cs typeface="Arial" pitchFamily="34" charset="0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  <a:sym typeface="Wingdings" panose="05000000000000000000" pitchFamily="2" charset="2"/>
              </a:rPr>
              <a:t>        Interferometer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  <a:sym typeface="Wingdings" panose="05000000000000000000" pitchFamily="2" charset="2"/>
              </a:rPr>
              <a:t>       </a:t>
            </a: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en-US" sz="2000" dirty="0" err="1" smtClean="0">
                <a:solidFill>
                  <a:schemeClr val="bg2">
                    <a:lumMod val="75000"/>
                  </a:schemeClr>
                </a:solidFill>
                <a:sym typeface="Wingdings" panose="05000000000000000000" pitchFamily="2" charset="2"/>
              </a:rPr>
              <a:t>Superscaling</a:t>
            </a:r>
            <a:endParaRPr lang="en-US" sz="2000" dirty="0">
              <a:solidFill>
                <a:schemeClr val="bg2">
                  <a:lumMod val="75000"/>
                </a:schemeClr>
              </a:solidFill>
              <a:sym typeface="Wingdings" panose="05000000000000000000" pitchFamily="2" charset="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</a:pP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  <a:sym typeface="Wingdings" panose="05000000000000000000" pitchFamily="2" charset="2"/>
              </a:rPr>
              <a:t>       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  <a:sym typeface="Wingdings" panose="05000000000000000000" pitchFamily="2" charset="2"/>
              </a:rPr>
              <a:t>Analog and digital hybrids</a:t>
            </a:r>
            <a:endParaRPr lang="en-US" sz="2000" dirty="0">
              <a:solidFill>
                <a:schemeClr val="bg2">
                  <a:lumMod val="75000"/>
                </a:schemeClr>
              </a:solidFill>
              <a:sym typeface="Wingdings" panose="05000000000000000000" pitchFamily="2" charset="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</a:pPr>
            <a:endParaRPr lang="en-US" sz="2000" dirty="0" smtClean="0">
              <a:solidFill>
                <a:schemeClr val="bg2">
                  <a:lumMod val="75000"/>
                </a:schemeClr>
              </a:solidFill>
              <a:sym typeface="Wingdings" panose="05000000000000000000" pitchFamily="2" charset="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</a:pPr>
            <a:endParaRPr lang="en-US" sz="2000" dirty="0">
              <a:solidFill>
                <a:schemeClr val="bg2">
                  <a:lumMod val="75000"/>
                </a:schemeClr>
              </a:solidFill>
              <a:sym typeface="Wingdings" panose="05000000000000000000" pitchFamily="2" charset="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</a:pP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  <a:sym typeface="Wingdings" panose="05000000000000000000" pitchFamily="2" charset="2"/>
              </a:rPr>
              <a:t>     </a:t>
            </a:r>
            <a:endParaRPr lang="en-US" sz="2000" kern="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ＭＳ Ｐゴシック"/>
              <a:cs typeface="Arial" pitchFamily="34" charset="0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</a:pPr>
            <a:endParaRPr lang="en-US" sz="2000" kern="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ＭＳ Ｐゴシック"/>
              <a:cs typeface="Arial" pitchFamily="34" charset="0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</a:pPr>
            <a:endParaRPr lang="en-US" sz="2000" kern="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ＭＳ Ｐゴシック"/>
              <a:cs typeface="Arial" pitchFamily="34" charset="0"/>
            </a:endParaRPr>
          </a:p>
        </p:txBody>
      </p:sp>
      <p:sp>
        <p:nvSpPr>
          <p:cNvPr id="72" name="Rectangle 184"/>
          <p:cNvSpPr/>
          <p:nvPr/>
        </p:nvSpPr>
        <p:spPr bwMode="auto">
          <a:xfrm>
            <a:off x="475456" y="16859917"/>
            <a:ext cx="18534961" cy="10755802"/>
          </a:xfrm>
          <a:prstGeom prst="rect">
            <a:avLst/>
          </a:prstGeom>
          <a:noFill/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st="114300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55563" algn="l" defTabSz="3984625" rtl="0" eaLnBrk="1" fontAlgn="base" latinLnBrk="0" hangingPunct="1">
              <a:lnSpc>
                <a:spcPts val="8713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0" b="0" i="0" u="none" strike="noStrike" cap="none" normalizeH="0" baseline="0" smtClean="0">
              <a:ln>
                <a:noFill/>
              </a:ln>
              <a:solidFill>
                <a:srgbClr val="515151"/>
              </a:solidFill>
              <a:effectLst/>
              <a:latin typeface="Arial" charset="0"/>
            </a:endParaRPr>
          </a:p>
        </p:txBody>
      </p:sp>
      <p:sp>
        <p:nvSpPr>
          <p:cNvPr id="551" name="Rectangle 550"/>
          <p:cNvSpPr/>
          <p:nvPr/>
        </p:nvSpPr>
        <p:spPr bwMode="auto">
          <a:xfrm>
            <a:off x="19298553" y="7538587"/>
            <a:ext cx="10378049" cy="11778114"/>
          </a:xfrm>
          <a:prstGeom prst="rect">
            <a:avLst/>
          </a:prstGeom>
          <a:noFill/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st="114300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55563" algn="l" defTabSz="3984625" rtl="0" eaLnBrk="1" fontAlgn="base" latinLnBrk="0" hangingPunct="1">
              <a:lnSpc>
                <a:spcPts val="8713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0" b="0" i="0" u="none" strike="noStrike" cap="none" normalizeH="0" baseline="0" dirty="0" smtClean="0">
              <a:ln>
                <a:noFill/>
              </a:ln>
              <a:solidFill>
                <a:srgbClr val="51515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51" y="1608083"/>
            <a:ext cx="18681700" cy="295209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de-DE" dirty="0" err="1" smtClean="0"/>
              <a:t>Towards</a:t>
            </a:r>
            <a:r>
              <a:rPr lang="de-DE" dirty="0" smtClean="0"/>
              <a:t> </a:t>
            </a:r>
            <a:r>
              <a:rPr lang="de-DE" dirty="0" err="1" smtClean="0"/>
              <a:t>Attosecond</a:t>
            </a: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RF Controls for </a:t>
            </a:r>
            <a:r>
              <a:rPr lang="de-DE" dirty="0" err="1" smtClean="0"/>
              <a:t>Accelerators</a:t>
            </a:r>
            <a:r>
              <a:rPr lang="de-DE" dirty="0" smtClean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ARD-ST3 Picosecond and Femtosecond Electron and Photon Beams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Matthias Hoffmann, DESY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62156" y="6342533"/>
            <a:ext cx="12290865" cy="12080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 of the Art LLRF controls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5" name="Rectangle 184"/>
          <p:cNvSpPr/>
          <p:nvPr/>
        </p:nvSpPr>
        <p:spPr bwMode="auto">
          <a:xfrm>
            <a:off x="401257" y="7538586"/>
            <a:ext cx="18609160" cy="7795301"/>
          </a:xfrm>
          <a:prstGeom prst="rect">
            <a:avLst/>
          </a:prstGeom>
          <a:noFill/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st="114300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55563" algn="l" defTabSz="3984625" rtl="0" eaLnBrk="1" fontAlgn="base" latinLnBrk="0" hangingPunct="1">
              <a:lnSpc>
                <a:spcPts val="8713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0" b="0" i="0" u="none" strike="noStrike" cap="none" normalizeH="0" baseline="0" smtClean="0">
              <a:ln>
                <a:noFill/>
              </a:ln>
              <a:solidFill>
                <a:srgbClr val="515151"/>
              </a:solidFill>
              <a:effectLst/>
              <a:latin typeface="Arial" charset="0"/>
            </a:endParaRPr>
          </a:p>
        </p:txBody>
      </p:sp>
      <p:sp>
        <p:nvSpPr>
          <p:cNvPr id="191" name="Content Placeholder 2"/>
          <p:cNvSpPr txBox="1">
            <a:spLocks/>
          </p:cNvSpPr>
          <p:nvPr/>
        </p:nvSpPr>
        <p:spPr>
          <a:xfrm>
            <a:off x="601737" y="7742407"/>
            <a:ext cx="20724738" cy="8853953"/>
          </a:xfrm>
          <a:prstGeom prst="rect">
            <a:avLst/>
          </a:prstGeom>
        </p:spPr>
        <p:txBody>
          <a:bodyPr/>
          <a:lstStyle>
            <a:lvl1pPr marL="342900" indent="-342900" algn="l" defTabSz="3984625" rtl="0" eaLnBrk="0" fontAlgn="base" hangingPunct="0">
              <a:lnSpc>
                <a:spcPts val="13075"/>
              </a:lnSpc>
              <a:spcBef>
                <a:spcPct val="20000"/>
              </a:spcBef>
              <a:spcAft>
                <a:spcPct val="20000"/>
              </a:spcAft>
              <a:buClr>
                <a:srgbClr val="00589C"/>
              </a:buClr>
              <a:buFont typeface="Wingdings" pitchFamily="2" charset="2"/>
              <a:defRPr sz="11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6638" indent="-1244600" algn="l" defTabSz="3984625" rtl="0" eaLnBrk="0" fontAlgn="base" hangingPunct="0">
              <a:lnSpc>
                <a:spcPts val="13075"/>
              </a:lnSpc>
              <a:spcBef>
                <a:spcPct val="20000"/>
              </a:spcBef>
              <a:spcAft>
                <a:spcPct val="20000"/>
              </a:spcAft>
              <a:buClr>
                <a:srgbClr val="00589C"/>
              </a:buClr>
              <a:buFont typeface="Wingdings" pitchFamily="2" charset="2"/>
              <a:buChar char="§"/>
              <a:defRPr sz="11300">
                <a:solidFill>
                  <a:schemeClr val="tx1"/>
                </a:solidFill>
                <a:latin typeface="+mn-lt"/>
              </a:defRPr>
            </a:lvl2pPr>
            <a:lvl3pPr marL="5354638" indent="-996950" algn="l" defTabSz="3984625" rtl="0" eaLnBrk="0" fontAlgn="base" hangingPunct="0">
              <a:lnSpc>
                <a:spcPts val="13075"/>
              </a:lnSpc>
              <a:spcBef>
                <a:spcPct val="20000"/>
              </a:spcBef>
              <a:spcAft>
                <a:spcPct val="20000"/>
              </a:spcAft>
              <a:buClr>
                <a:srgbClr val="00589C"/>
              </a:buClr>
              <a:buFont typeface="Wingdings" pitchFamily="2" charset="2"/>
              <a:buChar char="§"/>
              <a:defRPr sz="11300">
                <a:solidFill>
                  <a:schemeClr val="tx1"/>
                </a:solidFill>
                <a:latin typeface="+mn-lt"/>
              </a:defRPr>
            </a:lvl3pPr>
            <a:lvl4pPr marL="7132638" indent="-996950" algn="l" defTabSz="398462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8700">
                <a:solidFill>
                  <a:schemeClr val="tx1"/>
                </a:solidFill>
                <a:latin typeface="+mn-lt"/>
              </a:defRPr>
            </a:lvl4pPr>
            <a:lvl5pPr marL="8964613" indent="-995363" algn="l" defTabSz="398462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700">
                <a:solidFill>
                  <a:schemeClr val="tx1"/>
                </a:solidFill>
                <a:latin typeface="+mn-lt"/>
              </a:defRPr>
            </a:lvl5pPr>
            <a:lvl6pPr marL="9421813" indent="-995363" algn="l" defTabSz="3984625" rtl="0" fontAlgn="base">
              <a:spcBef>
                <a:spcPct val="20000"/>
              </a:spcBef>
              <a:spcAft>
                <a:spcPct val="0"/>
              </a:spcAft>
              <a:buChar char="»"/>
              <a:defRPr sz="8700">
                <a:solidFill>
                  <a:schemeClr val="tx1"/>
                </a:solidFill>
                <a:latin typeface="+mn-lt"/>
              </a:defRPr>
            </a:lvl6pPr>
            <a:lvl7pPr marL="9879013" indent="-995363" algn="l" defTabSz="3984625" rtl="0" fontAlgn="base">
              <a:spcBef>
                <a:spcPct val="20000"/>
              </a:spcBef>
              <a:spcAft>
                <a:spcPct val="0"/>
              </a:spcAft>
              <a:buChar char="»"/>
              <a:defRPr sz="8700">
                <a:solidFill>
                  <a:schemeClr val="tx1"/>
                </a:solidFill>
                <a:latin typeface="+mn-lt"/>
              </a:defRPr>
            </a:lvl7pPr>
            <a:lvl8pPr marL="10336213" indent="-995363" algn="l" defTabSz="3984625" rtl="0" fontAlgn="base">
              <a:spcBef>
                <a:spcPct val="20000"/>
              </a:spcBef>
              <a:spcAft>
                <a:spcPct val="0"/>
              </a:spcAft>
              <a:buChar char="»"/>
              <a:defRPr sz="8700">
                <a:solidFill>
                  <a:schemeClr val="tx1"/>
                </a:solidFill>
                <a:latin typeface="+mn-lt"/>
              </a:defRPr>
            </a:lvl8pPr>
            <a:lvl9pPr marL="10793413" indent="-995363" algn="l" defTabSz="3984625" rtl="0" fontAlgn="base">
              <a:spcBef>
                <a:spcPct val="20000"/>
              </a:spcBef>
              <a:spcAft>
                <a:spcPct val="0"/>
              </a:spcAft>
              <a:buChar char="»"/>
              <a:defRPr sz="87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3200" b="1" dirty="0" smtClean="0">
                <a:solidFill>
                  <a:srgbClr val="515151"/>
                </a:solidFill>
                <a:latin typeface="Arial" charset="0"/>
              </a:rPr>
              <a:t>State of the art digital LLRF (low-level radio frequency) controls </a:t>
            </a:r>
          </a:p>
          <a:p>
            <a:pPr>
              <a:lnSpc>
                <a:spcPct val="100000"/>
              </a:lnSpc>
            </a:pPr>
            <a:endParaRPr lang="en-US" sz="3200" b="1" dirty="0">
              <a:solidFill>
                <a:srgbClr val="515151"/>
              </a:solidFill>
              <a:latin typeface="Arial" charset="0"/>
            </a:endParaRPr>
          </a:p>
          <a:p>
            <a:pPr>
              <a:lnSpc>
                <a:spcPct val="100000"/>
              </a:lnSpc>
            </a:pPr>
            <a:endParaRPr lang="en-US" sz="3200" b="1" dirty="0" smtClean="0">
              <a:solidFill>
                <a:srgbClr val="515151"/>
              </a:solidFill>
              <a:latin typeface="Arial" charset="0"/>
            </a:endParaRPr>
          </a:p>
          <a:p>
            <a:pPr>
              <a:lnSpc>
                <a:spcPct val="100000"/>
              </a:lnSpc>
            </a:pPr>
            <a:endParaRPr lang="en-US" sz="3200" b="1" dirty="0">
              <a:solidFill>
                <a:srgbClr val="515151"/>
              </a:solidFill>
              <a:latin typeface="Arial" charset="0"/>
            </a:endParaRPr>
          </a:p>
          <a:p>
            <a:pPr>
              <a:lnSpc>
                <a:spcPct val="100000"/>
              </a:lnSpc>
            </a:pPr>
            <a:endParaRPr lang="en-US" sz="3200" b="1" dirty="0" smtClean="0">
              <a:solidFill>
                <a:srgbClr val="515151"/>
              </a:solidFill>
              <a:latin typeface="Arial" charset="0"/>
            </a:endParaRPr>
          </a:p>
          <a:p>
            <a:pPr>
              <a:lnSpc>
                <a:spcPct val="100000"/>
              </a:lnSpc>
            </a:pPr>
            <a:endParaRPr lang="en-US" sz="3200" b="1" dirty="0">
              <a:solidFill>
                <a:srgbClr val="515151"/>
              </a:solidFill>
              <a:latin typeface="Arial" charset="0"/>
            </a:endParaRPr>
          </a:p>
          <a:p>
            <a:pPr>
              <a:lnSpc>
                <a:spcPct val="100000"/>
              </a:lnSpc>
            </a:pPr>
            <a:endParaRPr lang="en-US" sz="3200" b="1" dirty="0" smtClean="0">
              <a:solidFill>
                <a:srgbClr val="515151"/>
              </a:solidFill>
              <a:latin typeface="Arial" charset="0"/>
            </a:endParaRPr>
          </a:p>
          <a:p>
            <a:pPr marL="0" indent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</a:pPr>
            <a:endParaRPr lang="en-US" sz="3200" b="1" dirty="0">
              <a:solidFill>
                <a:srgbClr val="515151"/>
              </a:solidFill>
              <a:latin typeface="Arial" charset="0"/>
            </a:endParaRPr>
          </a:p>
          <a:p>
            <a:pPr marL="457200" indent="-457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Single detector performance :  </a:t>
            </a:r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Phase resolution        &lt; 1.5m</a:t>
            </a:r>
            <a:r>
              <a:rPr lang="en-US" sz="3200" b="1" baseline="5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o</a:t>
            </a:r>
            <a:r>
              <a:rPr lang="de-DE" sz="32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ＭＳ Ｐゴシック"/>
                <a:cs typeface="Arial" pitchFamily="34" charset="0"/>
              </a:rPr>
              <a:t> (3fs)  </a:t>
            </a:r>
            <a:r>
              <a:rPr lang="de-DE" sz="24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ＭＳ Ｐゴシック"/>
                <a:cs typeface="Arial" pitchFamily="34" charset="0"/>
              </a:rPr>
              <a:t>(Short-term, 1.3GHz)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	                  </a:t>
            </a:r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Amplitude resolution &lt; 2.6E-5</a:t>
            </a: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	      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(Short-term, 1.3GHz)</a:t>
            </a:r>
            <a:endParaRPr lang="de-DE" sz="2400" kern="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ＭＳ Ｐゴシック"/>
              <a:cs typeface="Arial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de-DE" sz="32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ＭＳ Ｐゴシック"/>
                <a:cs typeface="Arial" pitchFamily="34" charset="0"/>
              </a:rPr>
              <a:t>Beam </a:t>
            </a:r>
            <a:r>
              <a:rPr lang="de-DE" sz="3200" kern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ＭＳ Ｐゴシック"/>
                <a:cs typeface="Arial" pitchFamily="34" charset="0"/>
              </a:rPr>
              <a:t>energy</a:t>
            </a:r>
            <a:r>
              <a:rPr lang="de-DE" sz="32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ＭＳ Ｐゴシック"/>
                <a:cs typeface="Arial" pitchFamily="34" charset="0"/>
              </a:rPr>
              <a:t> </a:t>
            </a:r>
            <a:r>
              <a:rPr lang="de-DE" sz="3200" kern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ＭＳ Ｐゴシック"/>
                <a:cs typeface="Arial" pitchFamily="34" charset="0"/>
              </a:rPr>
              <a:t>stability</a:t>
            </a:r>
            <a:r>
              <a:rPr lang="de-DE" sz="32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ＭＳ Ｐゴシック"/>
                <a:cs typeface="Arial" pitchFamily="34" charset="0"/>
              </a:rPr>
              <a:t>           :   5E-5		       </a:t>
            </a:r>
            <a:r>
              <a:rPr lang="de-DE" sz="24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ＭＳ Ｐゴシック"/>
                <a:cs typeface="Arial" pitchFamily="34" charset="0"/>
              </a:rPr>
              <a:t>(</a:t>
            </a:r>
            <a:r>
              <a:rPr lang="de-DE" sz="2400" kern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ＭＳ Ｐゴシック"/>
                <a:cs typeface="Arial" pitchFamily="34" charset="0"/>
              </a:rPr>
              <a:t>Shot-to-shot</a:t>
            </a:r>
            <a:r>
              <a:rPr lang="de-DE" sz="24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ＭＳ Ｐゴシック"/>
                <a:cs typeface="Arial" pitchFamily="34" charset="0"/>
              </a:rPr>
              <a:t>)</a:t>
            </a:r>
          </a:p>
          <a:p>
            <a:pPr marL="457200" indent="-4572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de-DE" sz="32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ＭＳ Ｐゴシック"/>
                <a:cs typeface="Arial" pitchFamily="34" charset="0"/>
              </a:rPr>
              <a:t>Arrival time </a:t>
            </a:r>
            <a:r>
              <a:rPr lang="de-DE" sz="3200" kern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ＭＳ Ｐゴシック"/>
                <a:cs typeface="Arial" pitchFamily="34" charset="0"/>
              </a:rPr>
              <a:t>jitter</a:t>
            </a:r>
            <a:r>
              <a:rPr lang="de-DE" sz="32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ＭＳ Ｐゴシック"/>
                <a:cs typeface="Arial" pitchFamily="34" charset="0"/>
              </a:rPr>
              <a:t>                    :   &lt;30fs		       </a:t>
            </a:r>
            <a:r>
              <a:rPr lang="de-DE" sz="24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ＭＳ Ｐゴシック"/>
                <a:cs typeface="Arial" pitchFamily="34" charset="0"/>
              </a:rPr>
              <a:t>(Intra-</a:t>
            </a:r>
            <a:r>
              <a:rPr lang="de-DE" sz="2400" kern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ＭＳ Ｐゴシック"/>
                <a:cs typeface="Arial" pitchFamily="34" charset="0"/>
              </a:rPr>
              <a:t>bunch</a:t>
            </a:r>
            <a:r>
              <a:rPr lang="de-DE" sz="24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ＭＳ Ｐゴシック"/>
                <a:cs typeface="Arial" pitchFamily="34" charset="0"/>
              </a:rPr>
              <a:t>)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de-DE" sz="3200" kern="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ＭＳ Ｐゴシック"/>
              <a:cs typeface="Arial" pitchFamily="34" charset="0"/>
            </a:endParaRPr>
          </a:p>
        </p:txBody>
      </p:sp>
      <p:sp>
        <p:nvSpPr>
          <p:cNvPr id="426" name="Rechteck 272"/>
          <p:cNvSpPr/>
          <p:nvPr/>
        </p:nvSpPr>
        <p:spPr>
          <a:xfrm>
            <a:off x="788842" y="8864946"/>
            <a:ext cx="3008087" cy="223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000"/>
              </a:lnSpc>
            </a:pP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MTCA.4 ACC1 installation </a:t>
            </a:r>
          </a:p>
        </p:txBody>
      </p:sp>
      <p:sp>
        <p:nvSpPr>
          <p:cNvPr id="549" name="Text Box 117"/>
          <p:cNvSpPr txBox="1">
            <a:spLocks noChangeArrowheads="1"/>
          </p:cNvSpPr>
          <p:nvPr/>
        </p:nvSpPr>
        <p:spPr bwMode="auto">
          <a:xfrm>
            <a:off x="15288170" y="10674320"/>
            <a:ext cx="2195747" cy="220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pPr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800" kern="0" dirty="0" err="1" smtClean="0">
                <a:solidFill>
                  <a:srgbClr val="FF0000"/>
                </a:solidFill>
              </a:rPr>
              <a:t>dE</a:t>
            </a:r>
            <a:r>
              <a:rPr lang="de-DE" sz="1800" kern="0" dirty="0" smtClean="0">
                <a:solidFill>
                  <a:srgbClr val="FF0000"/>
                </a:solidFill>
              </a:rPr>
              <a:t>/E&lt;0.005%(</a:t>
            </a:r>
            <a:r>
              <a:rPr lang="de-DE" sz="1800" kern="0" dirty="0" err="1" smtClean="0">
                <a:solidFill>
                  <a:srgbClr val="FF0000"/>
                </a:solidFill>
              </a:rPr>
              <a:t>rms</a:t>
            </a:r>
            <a:r>
              <a:rPr lang="de-DE" sz="1800" kern="0" dirty="0" smtClean="0">
                <a:solidFill>
                  <a:srgbClr val="FF0000"/>
                </a:solidFill>
              </a:rPr>
              <a:t>)</a:t>
            </a:r>
          </a:p>
        </p:txBody>
      </p:sp>
      <p:grpSp>
        <p:nvGrpSpPr>
          <p:cNvPr id="1414" name="Gruppieren 1413"/>
          <p:cNvGrpSpPr>
            <a:grpSpLocks noChangeAspect="1"/>
          </p:cNvGrpSpPr>
          <p:nvPr/>
        </p:nvGrpSpPr>
        <p:grpSpPr>
          <a:xfrm>
            <a:off x="736882" y="8521268"/>
            <a:ext cx="18273535" cy="4360199"/>
            <a:chOff x="736882" y="8522534"/>
            <a:chExt cx="18475945" cy="4408495"/>
          </a:xfrm>
        </p:grpSpPr>
        <p:pic>
          <p:nvPicPr>
            <p:cNvPr id="425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882" y="8730078"/>
              <a:ext cx="3060047" cy="39488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30" name="TextBox 429"/>
            <p:cNvSpPr txBox="1"/>
            <p:nvPr/>
          </p:nvSpPr>
          <p:spPr>
            <a:xfrm>
              <a:off x="10426260" y="8562344"/>
              <a:ext cx="42189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ct val="100000"/>
                </a:lnSpc>
                <a:buFont typeface="Wingdings" panose="05000000000000000000" pitchFamily="2" charset="2"/>
                <a:buChar char="§"/>
              </a:pPr>
              <a:r>
                <a:rPr lang="en-US" sz="2000" dirty="0" smtClean="0"/>
                <a:t>Single receiver performance</a:t>
              </a:r>
              <a:endParaRPr lang="en-US" sz="2000" b="1" dirty="0" smtClean="0"/>
            </a:p>
          </p:txBody>
        </p:sp>
        <p:sp>
          <p:nvSpPr>
            <p:cNvPr id="431" name="TextBox 430"/>
            <p:cNvSpPr txBox="1"/>
            <p:nvPr/>
          </p:nvSpPr>
          <p:spPr>
            <a:xfrm>
              <a:off x="4017825" y="8543294"/>
              <a:ext cx="62242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ct val="100000"/>
                </a:lnSpc>
                <a:buFont typeface="Wingdings" panose="05000000000000000000" pitchFamily="2" charset="2"/>
                <a:buChar char="§"/>
              </a:pPr>
              <a:r>
                <a:rPr lang="en-US" sz="2000" dirty="0" smtClean="0"/>
                <a:t>Simplified modular LLRF regulation scheme </a:t>
              </a:r>
              <a:endParaRPr lang="en-US" sz="2000" b="1" dirty="0" smtClean="0"/>
            </a:p>
          </p:txBody>
        </p:sp>
        <p:grpSp>
          <p:nvGrpSpPr>
            <p:cNvPr id="79" name="Gruppieren 78"/>
            <p:cNvGrpSpPr/>
            <p:nvPr/>
          </p:nvGrpSpPr>
          <p:grpSpPr>
            <a:xfrm>
              <a:off x="10426260" y="9136697"/>
              <a:ext cx="4024360" cy="3775804"/>
              <a:chOff x="10731060" y="9228137"/>
              <a:chExt cx="4024360" cy="3775804"/>
            </a:xfrm>
          </p:grpSpPr>
          <p:pic>
            <p:nvPicPr>
              <p:cNvPr id="427" name="Picture 150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31060" y="9228137"/>
                <a:ext cx="4024360" cy="37758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544" name="Line 115"/>
              <p:cNvSpPr>
                <a:spLocks noChangeShapeType="1"/>
              </p:cNvSpPr>
              <p:nvPr/>
            </p:nvSpPr>
            <p:spPr bwMode="auto">
              <a:xfrm flipH="1">
                <a:off x="12276986" y="11114644"/>
                <a:ext cx="827667" cy="4253"/>
              </a:xfrm>
              <a:prstGeom prst="line">
                <a:avLst/>
              </a:prstGeom>
              <a:noFill/>
              <a:ln w="25400">
                <a:solidFill>
                  <a:srgbClr val="3399FF"/>
                </a:solidFill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5" name="Line 116"/>
              <p:cNvSpPr>
                <a:spLocks noChangeShapeType="1"/>
              </p:cNvSpPr>
              <p:nvPr/>
            </p:nvSpPr>
            <p:spPr bwMode="auto">
              <a:xfrm>
                <a:off x="13109416" y="11036930"/>
                <a:ext cx="2381" cy="172440"/>
              </a:xfrm>
              <a:prstGeom prst="line">
                <a:avLst/>
              </a:prstGeom>
              <a:noFill/>
              <a:ln w="25400">
                <a:solidFill>
                  <a:srgbClr val="3399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6" name="Text Box 117"/>
              <p:cNvSpPr txBox="1">
                <a:spLocks noChangeArrowheads="1"/>
              </p:cNvSpPr>
              <p:nvPr/>
            </p:nvSpPr>
            <p:spPr bwMode="auto">
              <a:xfrm>
                <a:off x="13077511" y="10975882"/>
                <a:ext cx="1530241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1200">
                    <a:solidFill>
                      <a:schemeClr val="tx1"/>
                    </a:solidFill>
                    <a:latin typeface="Arial" pitchFamily="34" charset="0"/>
                    <a:ea typeface="ＭＳ Ｐゴシック"/>
                    <a:cs typeface="ＭＳ Ｐゴシック"/>
                  </a:defRPr>
                </a:lvl1pPr>
                <a:lvl2pPr marL="742950" indent="-285750" eaLnBrk="0" hangingPunct="0">
                  <a:defRPr sz="1200">
                    <a:solidFill>
                      <a:schemeClr val="tx1"/>
                    </a:solidFill>
                    <a:latin typeface="Arial" pitchFamily="34" charset="0"/>
                    <a:ea typeface="ＭＳ Ｐゴシック"/>
                    <a:cs typeface="ＭＳ Ｐゴシック"/>
                  </a:defRPr>
                </a:lvl2pPr>
                <a:lvl3pPr marL="1143000" indent="-228600" eaLnBrk="0" hangingPunct="0">
                  <a:defRPr sz="1200">
                    <a:solidFill>
                      <a:schemeClr val="tx1"/>
                    </a:solidFill>
                    <a:latin typeface="Arial" pitchFamily="34" charset="0"/>
                    <a:ea typeface="ＭＳ Ｐゴシック"/>
                    <a:cs typeface="ＭＳ Ｐゴシック"/>
                  </a:defRPr>
                </a:lvl3pPr>
                <a:lvl4pPr marL="1600200" indent="-228600" eaLnBrk="0" hangingPunct="0">
                  <a:defRPr sz="1200">
                    <a:solidFill>
                      <a:schemeClr val="tx1"/>
                    </a:solidFill>
                    <a:latin typeface="Arial" pitchFamily="34" charset="0"/>
                    <a:ea typeface="ＭＳ Ｐゴシック"/>
                    <a:cs typeface="ＭＳ Ｐゴシック"/>
                  </a:defRPr>
                </a:lvl4pPr>
                <a:lvl5pPr marL="2057400" indent="-228600" eaLnBrk="0" hangingPunct="0">
                  <a:defRPr sz="1200">
                    <a:solidFill>
                      <a:schemeClr val="tx1"/>
                    </a:solidFill>
                    <a:latin typeface="Arial" pitchFamily="34" charset="0"/>
                    <a:ea typeface="ＭＳ Ｐゴシック"/>
                    <a:cs typeface="ＭＳ Ｐゴシック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Char char="n"/>
                  <a:defRPr sz="1200">
                    <a:solidFill>
                      <a:schemeClr val="tx1"/>
                    </a:solidFill>
                    <a:latin typeface="Arial" pitchFamily="34" charset="0"/>
                    <a:ea typeface="ＭＳ Ｐゴシック"/>
                    <a:cs typeface="ＭＳ Ｐゴシック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Char char="n"/>
                  <a:defRPr sz="1200">
                    <a:solidFill>
                      <a:schemeClr val="tx1"/>
                    </a:solidFill>
                    <a:latin typeface="Arial" pitchFamily="34" charset="0"/>
                    <a:ea typeface="ＭＳ Ｐゴシック"/>
                    <a:cs typeface="ＭＳ Ｐゴシック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Char char="n"/>
                  <a:defRPr sz="1200">
                    <a:solidFill>
                      <a:schemeClr val="tx1"/>
                    </a:solidFill>
                    <a:latin typeface="Arial" pitchFamily="34" charset="0"/>
                    <a:ea typeface="ＭＳ Ｐゴシック"/>
                    <a:cs typeface="ＭＳ Ｐゴシック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Char char="n"/>
                  <a:defRPr sz="1200">
                    <a:solidFill>
                      <a:schemeClr val="tx1"/>
                    </a:solidFill>
                    <a:latin typeface="Arial" pitchFamily="34" charset="0"/>
                    <a:ea typeface="ＭＳ Ｐゴシック"/>
                    <a:cs typeface="ＭＳ Ｐゴシック"/>
                  </a:defRPr>
                </a:lvl9pPr>
              </a:lstStyle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400" kern="0" noProof="0" dirty="0" smtClean="0">
                    <a:solidFill>
                      <a:srgbClr val="3399FF"/>
                    </a:solidFill>
                  </a:rPr>
                  <a:t>PM: </a:t>
                </a:r>
                <a:r>
                  <a:rPr kumimoji="0" lang="de-DE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3399FF"/>
                    </a:solidFill>
                    <a:effectLst/>
                    <a:uLnTx/>
                    <a:uFillTx/>
                  </a:rPr>
                  <a:t>&lt; 1.5m</a:t>
                </a:r>
                <a:r>
                  <a:rPr kumimoji="0" lang="de-DE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3399FF"/>
                    </a:solidFill>
                    <a:effectLst/>
                    <a:uLnTx/>
                    <a:uFillTx/>
                    <a:cs typeface="Arial" pitchFamily="34" charset="0"/>
                  </a:rPr>
                  <a:t>°, 3fs</a:t>
                </a:r>
              </a:p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400" kern="0" dirty="0" smtClean="0">
                    <a:solidFill>
                      <a:srgbClr val="3399FF"/>
                    </a:solidFill>
                    <a:cs typeface="Arial" pitchFamily="34" charset="0"/>
                  </a:rPr>
                  <a:t>AM: &lt; 2.6E-5</a:t>
                </a:r>
                <a:endParaRPr kumimoji="0" lang="de-DE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399FF"/>
                  </a:solidFill>
                  <a:effectLst/>
                  <a:uLnTx/>
                  <a:uFillTx/>
                </a:endParaRPr>
              </a:p>
            </p:txBody>
          </p:sp>
        </p:grpSp>
        <p:graphicFrame>
          <p:nvGraphicFramePr>
            <p:cNvPr id="547" name="Object 43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26809357"/>
                </p:ext>
              </p:extLst>
            </p:nvPr>
          </p:nvGraphicFramePr>
          <p:xfrm>
            <a:off x="14503871" y="9038651"/>
            <a:ext cx="4560179" cy="38923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505" name="Photo Editor Photo" r:id="rId9" imgW="8828571" imgH="7323810" progId="MSPhotoEd.3">
                    <p:embed/>
                  </p:oleObj>
                </mc:Choice>
                <mc:Fallback>
                  <p:oleObj name="Photo Editor Photo" r:id="rId9" imgW="8828571" imgH="7323810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503871" y="9038651"/>
                          <a:ext cx="4560179" cy="389237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50" name="TextBox 549"/>
            <p:cNvSpPr txBox="1"/>
            <p:nvPr/>
          </p:nvSpPr>
          <p:spPr>
            <a:xfrm>
              <a:off x="14523298" y="8522534"/>
              <a:ext cx="4689529" cy="404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ct val="100000"/>
                </a:lnSpc>
                <a:buFont typeface="Wingdings" panose="05000000000000000000" pitchFamily="2" charset="2"/>
                <a:buChar char="§"/>
              </a:pPr>
              <a:r>
                <a:rPr lang="en-US" sz="2000" dirty="0" smtClean="0"/>
                <a:t>Beam energy stability (out of loop) </a:t>
              </a:r>
              <a:endParaRPr lang="en-US" sz="2000" b="1" dirty="0" smtClean="0"/>
            </a:p>
          </p:txBody>
        </p:sp>
      </p:grpSp>
      <p:sp>
        <p:nvSpPr>
          <p:cNvPr id="552" name="Content Placeholder 2"/>
          <p:cNvSpPr txBox="1">
            <a:spLocks/>
          </p:cNvSpPr>
          <p:nvPr/>
        </p:nvSpPr>
        <p:spPr>
          <a:xfrm>
            <a:off x="19683460" y="7713832"/>
            <a:ext cx="9120605" cy="11063753"/>
          </a:xfrm>
          <a:prstGeom prst="rect">
            <a:avLst/>
          </a:prstGeom>
        </p:spPr>
        <p:txBody>
          <a:bodyPr/>
          <a:lstStyle>
            <a:lvl1pPr marL="342900" indent="-342900" algn="l" defTabSz="3984625" rtl="0" eaLnBrk="0" fontAlgn="base" hangingPunct="0">
              <a:lnSpc>
                <a:spcPts val="13075"/>
              </a:lnSpc>
              <a:spcBef>
                <a:spcPct val="20000"/>
              </a:spcBef>
              <a:spcAft>
                <a:spcPct val="20000"/>
              </a:spcAft>
              <a:buClr>
                <a:srgbClr val="00589C"/>
              </a:buClr>
              <a:buFont typeface="Wingdings" pitchFamily="2" charset="2"/>
              <a:defRPr sz="11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6638" indent="-1244600" algn="l" defTabSz="3984625" rtl="0" eaLnBrk="0" fontAlgn="base" hangingPunct="0">
              <a:lnSpc>
                <a:spcPts val="13075"/>
              </a:lnSpc>
              <a:spcBef>
                <a:spcPct val="20000"/>
              </a:spcBef>
              <a:spcAft>
                <a:spcPct val="20000"/>
              </a:spcAft>
              <a:buClr>
                <a:srgbClr val="00589C"/>
              </a:buClr>
              <a:buFont typeface="Wingdings" pitchFamily="2" charset="2"/>
              <a:buChar char="§"/>
              <a:defRPr sz="11300">
                <a:solidFill>
                  <a:schemeClr val="tx1"/>
                </a:solidFill>
                <a:latin typeface="+mn-lt"/>
              </a:defRPr>
            </a:lvl2pPr>
            <a:lvl3pPr marL="5354638" indent="-996950" algn="l" defTabSz="3984625" rtl="0" eaLnBrk="0" fontAlgn="base" hangingPunct="0">
              <a:lnSpc>
                <a:spcPts val="13075"/>
              </a:lnSpc>
              <a:spcBef>
                <a:spcPct val="20000"/>
              </a:spcBef>
              <a:spcAft>
                <a:spcPct val="20000"/>
              </a:spcAft>
              <a:buClr>
                <a:srgbClr val="00589C"/>
              </a:buClr>
              <a:buFont typeface="Wingdings" pitchFamily="2" charset="2"/>
              <a:buChar char="§"/>
              <a:defRPr sz="11300">
                <a:solidFill>
                  <a:schemeClr val="tx1"/>
                </a:solidFill>
                <a:latin typeface="+mn-lt"/>
              </a:defRPr>
            </a:lvl3pPr>
            <a:lvl4pPr marL="7132638" indent="-996950" algn="l" defTabSz="398462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8700">
                <a:solidFill>
                  <a:schemeClr val="tx1"/>
                </a:solidFill>
                <a:latin typeface="+mn-lt"/>
              </a:defRPr>
            </a:lvl4pPr>
            <a:lvl5pPr marL="8964613" indent="-995363" algn="l" defTabSz="398462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700">
                <a:solidFill>
                  <a:schemeClr val="tx1"/>
                </a:solidFill>
                <a:latin typeface="+mn-lt"/>
              </a:defRPr>
            </a:lvl5pPr>
            <a:lvl6pPr marL="9421813" indent="-995363" algn="l" defTabSz="3984625" rtl="0" fontAlgn="base">
              <a:spcBef>
                <a:spcPct val="20000"/>
              </a:spcBef>
              <a:spcAft>
                <a:spcPct val="0"/>
              </a:spcAft>
              <a:buChar char="»"/>
              <a:defRPr sz="8700">
                <a:solidFill>
                  <a:schemeClr val="tx1"/>
                </a:solidFill>
                <a:latin typeface="+mn-lt"/>
              </a:defRPr>
            </a:lvl6pPr>
            <a:lvl7pPr marL="9879013" indent="-995363" algn="l" defTabSz="3984625" rtl="0" fontAlgn="base">
              <a:spcBef>
                <a:spcPct val="20000"/>
              </a:spcBef>
              <a:spcAft>
                <a:spcPct val="0"/>
              </a:spcAft>
              <a:buChar char="»"/>
              <a:defRPr sz="8700">
                <a:solidFill>
                  <a:schemeClr val="tx1"/>
                </a:solidFill>
                <a:latin typeface="+mn-lt"/>
              </a:defRPr>
            </a:lvl7pPr>
            <a:lvl8pPr marL="10336213" indent="-995363" algn="l" defTabSz="3984625" rtl="0" fontAlgn="base">
              <a:spcBef>
                <a:spcPct val="20000"/>
              </a:spcBef>
              <a:spcAft>
                <a:spcPct val="0"/>
              </a:spcAft>
              <a:buChar char="»"/>
              <a:defRPr sz="8700">
                <a:solidFill>
                  <a:schemeClr val="tx1"/>
                </a:solidFill>
                <a:latin typeface="+mn-lt"/>
              </a:defRPr>
            </a:lvl8pPr>
            <a:lvl9pPr marL="10793413" indent="-995363" algn="l" defTabSz="3984625" rtl="0" fontAlgn="base">
              <a:spcBef>
                <a:spcPct val="20000"/>
              </a:spcBef>
              <a:spcAft>
                <a:spcPct val="0"/>
              </a:spcAft>
              <a:buChar char="»"/>
              <a:defRPr sz="87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3200" b="1" dirty="0" smtClean="0">
                <a:solidFill>
                  <a:srgbClr val="515151"/>
                </a:solidFill>
                <a:latin typeface="Arial" charset="0"/>
              </a:rPr>
              <a:t>General limitations of todays field detectors</a:t>
            </a:r>
          </a:p>
          <a:p>
            <a:pPr marL="457200" indent="-457200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Non-IQ field detector (noise balanced)</a:t>
            </a:r>
          </a:p>
          <a:p>
            <a:pPr marL="457200" indent="-457200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</a:pP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</a:endParaRPr>
          </a:p>
          <a:p>
            <a:pPr marL="457200" indent="-457200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3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</a:endParaRPr>
          </a:p>
          <a:p>
            <a:pPr marL="457200" indent="-457200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</a:endParaRPr>
          </a:p>
          <a:p>
            <a:pPr marL="457200" indent="-457200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3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</a:pP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</a:pP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</a:pP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</a:endParaRPr>
          </a:p>
          <a:p>
            <a:pPr marL="457200" indent="-457200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3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</a:endParaRPr>
          </a:p>
          <a:p>
            <a:pPr marL="457200" indent="-457200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3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</a:pPr>
            <a:endParaRPr lang="en-US" sz="3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</a:endParaRPr>
          </a:p>
          <a:p>
            <a:pPr marL="457200" indent="-457200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30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</a:endParaRPr>
          </a:p>
          <a:p>
            <a:pPr marL="457200" indent="-457200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Limited spectral density of available best ADCs</a:t>
            </a:r>
            <a:endParaRPr lang="de-DE" sz="3000" kern="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ＭＳ Ｐゴシック"/>
              <a:cs typeface="Arial" pitchFamily="34" charset="0"/>
            </a:endParaRPr>
          </a:p>
        </p:txBody>
      </p:sp>
      <p:pic>
        <p:nvPicPr>
          <p:cNvPr id="561" name="Picture 145" descr="D:\Daten\DESY\Vorträge_Workshops\2013_10_06_EuMW\Vorlagen\DWC8300_SIS8300L.gi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3604" y="11489523"/>
            <a:ext cx="6160401" cy="4065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6" name="Text Box 11"/>
          <p:cNvSpPr txBox="1">
            <a:spLocks noChangeArrowheads="1"/>
          </p:cNvSpPr>
          <p:nvPr/>
        </p:nvSpPr>
        <p:spPr bwMode="auto">
          <a:xfrm>
            <a:off x="22652360" y="14687556"/>
            <a:ext cx="409201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83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83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8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8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8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>
              <a:lnSpc>
                <a:spcPct val="100000"/>
              </a:lnSpc>
              <a:spcBef>
                <a:spcPts val="0"/>
              </a:spcBef>
            </a:pPr>
            <a:r>
              <a:rPr lang="en-GB" sz="1200" dirty="0">
                <a:latin typeface="Arial" pitchFamily="34" charset="0"/>
                <a:ea typeface="ＭＳ Ｐゴシック"/>
                <a:cs typeface="ＭＳ Ｐゴシック"/>
              </a:rPr>
              <a:t>- 10 channel field detection </a:t>
            </a:r>
          </a:p>
          <a:p>
            <a:pPr defTabSz="914400">
              <a:lnSpc>
                <a:spcPct val="100000"/>
              </a:lnSpc>
              <a:spcBef>
                <a:spcPts val="0"/>
              </a:spcBef>
            </a:pPr>
            <a:r>
              <a:rPr lang="de-DE" sz="1200" dirty="0">
                <a:latin typeface="Arial" pitchFamily="34" charset="0"/>
                <a:ea typeface="ＭＳ Ｐゴシック"/>
                <a:cs typeface="ＭＳ Ｐゴシック"/>
              </a:rPr>
              <a:t>- S-band </a:t>
            </a:r>
            <a:r>
              <a:rPr lang="de-DE" sz="1200" dirty="0" smtClean="0">
                <a:latin typeface="Arial" pitchFamily="34" charset="0"/>
                <a:ea typeface="ＭＳ Ｐゴシック"/>
                <a:cs typeface="ＭＳ Ｐゴシック"/>
              </a:rPr>
              <a:t>(700MHz </a:t>
            </a:r>
            <a:r>
              <a:rPr lang="de-DE" sz="1200" dirty="0">
                <a:latin typeface="Arial" pitchFamily="34" charset="0"/>
                <a:ea typeface="ＭＳ Ｐゴシック"/>
                <a:cs typeface="ＭＳ Ｐゴシック"/>
              </a:rPr>
              <a:t>- 4.0GHz)</a:t>
            </a:r>
          </a:p>
          <a:p>
            <a:pPr defTabSz="914400">
              <a:lnSpc>
                <a:spcPct val="100000"/>
              </a:lnSpc>
              <a:spcBef>
                <a:spcPts val="0"/>
              </a:spcBef>
            </a:pPr>
            <a:r>
              <a:rPr lang="de-DE" sz="1200" dirty="0">
                <a:latin typeface="Arial" pitchFamily="34" charset="0"/>
                <a:ea typeface="ＭＳ Ｐゴシック"/>
                <a:cs typeface="ＭＳ Ｐゴシック"/>
              </a:rPr>
              <a:t>- Resolution, 0.003%, 0.003deg, &lt; 10fs </a:t>
            </a:r>
            <a:endParaRPr lang="en-GB" sz="1200" dirty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567" name="Text Box 12"/>
          <p:cNvSpPr txBox="1">
            <a:spLocks noChangeArrowheads="1"/>
          </p:cNvSpPr>
          <p:nvPr/>
        </p:nvSpPr>
        <p:spPr bwMode="auto">
          <a:xfrm>
            <a:off x="25408300" y="14687556"/>
            <a:ext cx="375771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83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83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8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8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8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>
              <a:lnSpc>
                <a:spcPct val="100000"/>
              </a:lnSpc>
              <a:spcBef>
                <a:spcPts val="0"/>
              </a:spcBef>
            </a:pPr>
            <a:r>
              <a:rPr lang="en-GB" sz="1200" dirty="0">
                <a:latin typeface="Arial" pitchFamily="34" charset="0"/>
                <a:ea typeface="ＭＳ Ｐゴシック"/>
                <a:cs typeface="ＭＳ Ｐゴシック"/>
              </a:rPr>
              <a:t>- 10 channel ADCs (125Msps, 16-Bits)</a:t>
            </a:r>
          </a:p>
          <a:p>
            <a:pPr defTabSz="914400">
              <a:lnSpc>
                <a:spcPct val="100000"/>
              </a:lnSpc>
              <a:spcBef>
                <a:spcPts val="0"/>
              </a:spcBef>
            </a:pPr>
            <a:r>
              <a:rPr lang="en-GB" sz="1200" dirty="0">
                <a:latin typeface="Arial" pitchFamily="34" charset="0"/>
                <a:ea typeface="ＭＳ Ｐゴシック"/>
                <a:cs typeface="ＭＳ Ｐゴシック"/>
              </a:rPr>
              <a:t>- FPGA (</a:t>
            </a:r>
            <a:r>
              <a:rPr lang="en-GB" sz="1200" dirty="0" smtClean="0">
                <a:latin typeface="Arial" pitchFamily="34" charset="0"/>
                <a:ea typeface="ＭＳ Ｐゴシック"/>
                <a:cs typeface="ＭＳ Ｐゴシック"/>
              </a:rPr>
              <a:t>V6) </a:t>
            </a:r>
            <a:r>
              <a:rPr lang="en-GB" sz="1200" dirty="0">
                <a:latin typeface="Arial" pitchFamily="34" charset="0"/>
                <a:ea typeface="ＭＳ Ｐゴシック"/>
                <a:cs typeface="ＭＳ Ｐゴシック"/>
              </a:rPr>
              <a:t>pre-processing partial cavity vectors</a:t>
            </a:r>
          </a:p>
          <a:p>
            <a:pPr defTabSz="914400">
              <a:lnSpc>
                <a:spcPct val="100000"/>
              </a:lnSpc>
              <a:spcBef>
                <a:spcPts val="0"/>
              </a:spcBef>
            </a:pPr>
            <a:r>
              <a:rPr lang="en-GB" sz="1200" dirty="0">
                <a:latin typeface="Arial" pitchFamily="34" charset="0"/>
                <a:ea typeface="ＭＳ Ｐゴシック"/>
                <a:cs typeface="ＭＳ Ｐゴシック"/>
              </a:rPr>
              <a:t>- Low latency links via MTCA-backplane</a:t>
            </a:r>
          </a:p>
        </p:txBody>
      </p:sp>
      <p:sp>
        <p:nvSpPr>
          <p:cNvPr id="570" name="Text Box 117"/>
          <p:cNvSpPr txBox="1">
            <a:spLocks noChangeArrowheads="1"/>
          </p:cNvSpPr>
          <p:nvPr/>
        </p:nvSpPr>
        <p:spPr bwMode="auto">
          <a:xfrm>
            <a:off x="24166929" y="11345593"/>
            <a:ext cx="153024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kern="0" dirty="0">
                <a:solidFill>
                  <a:srgbClr val="3399FF"/>
                </a:solidFill>
              </a:rPr>
              <a:t>1</a:t>
            </a:r>
            <a:r>
              <a:rPr lang="de-DE" kern="0" noProof="0" dirty="0" smtClean="0">
                <a:solidFill>
                  <a:srgbClr val="3399FF"/>
                </a:solidFill>
              </a:rPr>
              <a:t>.6fs [10Hz,1MHz]</a:t>
            </a:r>
            <a:endParaRPr kumimoji="0" lang="de-DE" b="0" i="0" u="none" strike="noStrike" kern="0" cap="none" spc="0" normalizeH="0" baseline="0" noProof="0" dirty="0" smtClean="0">
              <a:ln>
                <a:noFill/>
              </a:ln>
              <a:solidFill>
                <a:srgbClr val="3399FF"/>
              </a:solidFill>
              <a:effectLst/>
              <a:uLnTx/>
              <a:uFillTx/>
            </a:endParaRPr>
          </a:p>
        </p:txBody>
      </p:sp>
      <p:sp>
        <p:nvSpPr>
          <p:cNvPr id="571" name="Text Box 117"/>
          <p:cNvSpPr txBox="1">
            <a:spLocks noChangeArrowheads="1"/>
          </p:cNvSpPr>
          <p:nvPr/>
        </p:nvSpPr>
        <p:spPr bwMode="auto">
          <a:xfrm>
            <a:off x="24747907" y="9311581"/>
            <a:ext cx="153024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kern="0" noProof="0" dirty="0" smtClean="0">
                <a:solidFill>
                  <a:srgbClr val="3399FF"/>
                </a:solidFill>
              </a:rPr>
              <a:t>4.3fs [10Hz,1MHz]</a:t>
            </a:r>
            <a:endParaRPr kumimoji="0" lang="de-DE" b="0" i="0" u="none" strike="noStrike" kern="0" cap="none" spc="0" normalizeH="0" baseline="0" noProof="0" dirty="0" smtClean="0">
              <a:ln>
                <a:noFill/>
              </a:ln>
              <a:solidFill>
                <a:srgbClr val="3399FF"/>
              </a:solidFill>
              <a:effectLst/>
              <a:uLnTx/>
              <a:uFillTx/>
            </a:endParaRPr>
          </a:p>
        </p:txBody>
      </p:sp>
      <p:sp>
        <p:nvSpPr>
          <p:cNvPr id="65" name="TextBox 549"/>
          <p:cNvSpPr txBox="1"/>
          <p:nvPr/>
        </p:nvSpPr>
        <p:spPr>
          <a:xfrm>
            <a:off x="20292056" y="12304432"/>
            <a:ext cx="2577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 smtClean="0"/>
              <a:t>360</a:t>
            </a:r>
            <a:r>
              <a:rPr lang="de-DE" sz="16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ＭＳ Ｐゴシック"/>
                <a:cs typeface="Arial" pitchFamily="34" charset="0"/>
              </a:rPr>
              <a:t>° </a:t>
            </a:r>
            <a:r>
              <a:rPr lang="de-DE" sz="1600" kern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ＭＳ Ｐゴシック"/>
                <a:cs typeface="Arial" pitchFamily="34" charset="0"/>
              </a:rPr>
              <a:t>phase</a:t>
            </a:r>
            <a:r>
              <a:rPr lang="de-DE" sz="16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ＭＳ Ｐゴシック"/>
                <a:cs typeface="Arial" pitchFamily="34" charset="0"/>
              </a:rPr>
              <a:t> </a:t>
            </a:r>
            <a:r>
              <a:rPr lang="en-US" sz="1600" dirty="0" smtClean="0"/>
              <a:t>detection :</a:t>
            </a:r>
            <a:endParaRPr lang="en-US" sz="1600" b="1" dirty="0" smtClean="0"/>
          </a:p>
        </p:txBody>
      </p:sp>
      <p:grpSp>
        <p:nvGrpSpPr>
          <p:cNvPr id="1344" name="Gruppieren 1343"/>
          <p:cNvGrpSpPr/>
          <p:nvPr/>
        </p:nvGrpSpPr>
        <p:grpSpPr>
          <a:xfrm>
            <a:off x="20444456" y="9089332"/>
            <a:ext cx="8578683" cy="2889350"/>
            <a:chOff x="20844041" y="9307772"/>
            <a:chExt cx="8578683" cy="2889350"/>
          </a:xfrm>
        </p:grpSpPr>
        <p:pic>
          <p:nvPicPr>
            <p:cNvPr id="553" name="Picture 146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44041" y="9307772"/>
              <a:ext cx="8578683" cy="2889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9" name="Rechteck 28"/>
            <p:cNvSpPr/>
            <p:nvPr/>
          </p:nvSpPr>
          <p:spPr bwMode="auto">
            <a:xfrm>
              <a:off x="28765499" y="9794875"/>
              <a:ext cx="149225" cy="2921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55563" algn="l" defTabSz="3984625" rtl="0" eaLnBrk="1" fontAlgn="base" latinLnBrk="0" hangingPunct="1">
                <a:lnSpc>
                  <a:spcPts val="8713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0500" b="0" i="0" u="none" strike="noStrike" cap="none" normalizeH="0" baseline="0" smtClean="0">
                <a:ln>
                  <a:noFill/>
                </a:ln>
                <a:solidFill>
                  <a:srgbClr val="51515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38" name="Picture 106" descr="nonIQ_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5760" y="10879485"/>
            <a:ext cx="1000125" cy="932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2" name="TextBox 429"/>
          <p:cNvSpPr txBox="1"/>
          <p:nvPr/>
        </p:nvSpPr>
        <p:spPr>
          <a:xfrm>
            <a:off x="794514" y="24185854"/>
            <a:ext cx="5424506" cy="2451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Saturated mixer </a:t>
            </a:r>
            <a:r>
              <a:rPr lang="en-US" sz="2000" dirty="0" smtClean="0"/>
              <a:t>: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en-US" sz="2000" dirty="0" smtClean="0"/>
              <a:t>     -</a:t>
            </a:r>
            <a:r>
              <a:rPr lang="en-US" sz="2000" dirty="0"/>
              <a:t>165dBc/Hz</a:t>
            </a:r>
            <a:r>
              <a:rPr lang="en-US" sz="2000" dirty="0" smtClean="0"/>
              <a:t>, &lt;0.5fs resolution, 0.5V/rad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 smtClean="0"/>
              <a:t>Interferometer   : </a:t>
            </a:r>
            <a:endParaRPr lang="en-US" sz="2000" dirty="0"/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en-US" sz="2000" dirty="0" smtClean="0"/>
              <a:t>     -176dBc/Hz, &lt; </a:t>
            </a:r>
            <a:r>
              <a:rPr lang="en-US" sz="2000" u="sng" dirty="0" smtClean="0"/>
              <a:t>50as resolution</a:t>
            </a:r>
            <a:r>
              <a:rPr lang="en-US" sz="2000" dirty="0" smtClean="0"/>
              <a:t>, 15V/rad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 smtClean="0"/>
              <a:t>Carrier suppression </a:t>
            </a:r>
            <a:endParaRPr lang="en-US" sz="2000" dirty="0"/>
          </a:p>
          <a:p>
            <a:pPr>
              <a:lnSpc>
                <a:spcPct val="100000"/>
              </a:lnSpc>
            </a:pPr>
            <a:r>
              <a:rPr lang="en-US" sz="2000" dirty="0" smtClean="0"/>
              <a:t>     -&gt; reduced 1/f-noise of the </a:t>
            </a:r>
            <a:r>
              <a:rPr lang="en-US" sz="2000" dirty="0" err="1" smtClean="0"/>
              <a:t>rf</a:t>
            </a:r>
            <a:r>
              <a:rPr lang="en-US" sz="2000" dirty="0" smtClean="0"/>
              <a:t>-amplifier </a:t>
            </a:r>
            <a:endParaRPr lang="en-US" sz="2000" b="1" dirty="0" smtClean="0"/>
          </a:p>
        </p:txBody>
      </p:sp>
      <p:sp>
        <p:nvSpPr>
          <p:cNvPr id="451" name="Content Placeholder 2"/>
          <p:cNvSpPr txBox="1">
            <a:spLocks/>
          </p:cNvSpPr>
          <p:nvPr/>
        </p:nvSpPr>
        <p:spPr>
          <a:xfrm>
            <a:off x="738931" y="28192535"/>
            <a:ext cx="18456796" cy="11303738"/>
          </a:xfrm>
          <a:prstGeom prst="rect">
            <a:avLst/>
          </a:prstGeom>
        </p:spPr>
        <p:txBody>
          <a:bodyPr/>
          <a:lstStyle>
            <a:lvl1pPr marL="342900" indent="-342900" algn="l" defTabSz="3984625" rtl="0" eaLnBrk="0" fontAlgn="base" hangingPunct="0">
              <a:lnSpc>
                <a:spcPts val="13075"/>
              </a:lnSpc>
              <a:spcBef>
                <a:spcPct val="20000"/>
              </a:spcBef>
              <a:spcAft>
                <a:spcPct val="20000"/>
              </a:spcAft>
              <a:buClr>
                <a:srgbClr val="00589C"/>
              </a:buClr>
              <a:buFont typeface="Wingdings" pitchFamily="2" charset="2"/>
              <a:defRPr sz="11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6638" indent="-1244600" algn="l" defTabSz="3984625" rtl="0" eaLnBrk="0" fontAlgn="base" hangingPunct="0">
              <a:lnSpc>
                <a:spcPts val="13075"/>
              </a:lnSpc>
              <a:spcBef>
                <a:spcPct val="20000"/>
              </a:spcBef>
              <a:spcAft>
                <a:spcPct val="20000"/>
              </a:spcAft>
              <a:buClr>
                <a:srgbClr val="00589C"/>
              </a:buClr>
              <a:buFont typeface="Wingdings" pitchFamily="2" charset="2"/>
              <a:buChar char="§"/>
              <a:defRPr sz="11300">
                <a:solidFill>
                  <a:schemeClr val="tx1"/>
                </a:solidFill>
                <a:latin typeface="+mn-lt"/>
              </a:defRPr>
            </a:lvl2pPr>
            <a:lvl3pPr marL="5354638" indent="-996950" algn="l" defTabSz="3984625" rtl="0" eaLnBrk="0" fontAlgn="base" hangingPunct="0">
              <a:lnSpc>
                <a:spcPts val="13075"/>
              </a:lnSpc>
              <a:spcBef>
                <a:spcPct val="20000"/>
              </a:spcBef>
              <a:spcAft>
                <a:spcPct val="20000"/>
              </a:spcAft>
              <a:buClr>
                <a:srgbClr val="00589C"/>
              </a:buClr>
              <a:buFont typeface="Wingdings" pitchFamily="2" charset="2"/>
              <a:buChar char="§"/>
              <a:defRPr sz="11300">
                <a:solidFill>
                  <a:schemeClr val="tx1"/>
                </a:solidFill>
                <a:latin typeface="+mn-lt"/>
              </a:defRPr>
            </a:lvl3pPr>
            <a:lvl4pPr marL="7132638" indent="-996950" algn="l" defTabSz="398462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8700">
                <a:solidFill>
                  <a:schemeClr val="tx1"/>
                </a:solidFill>
                <a:latin typeface="+mn-lt"/>
              </a:defRPr>
            </a:lvl4pPr>
            <a:lvl5pPr marL="8964613" indent="-995363" algn="l" defTabSz="398462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700">
                <a:solidFill>
                  <a:schemeClr val="tx1"/>
                </a:solidFill>
                <a:latin typeface="+mn-lt"/>
              </a:defRPr>
            </a:lvl5pPr>
            <a:lvl6pPr marL="9421813" indent="-995363" algn="l" defTabSz="3984625" rtl="0" fontAlgn="base">
              <a:spcBef>
                <a:spcPct val="20000"/>
              </a:spcBef>
              <a:spcAft>
                <a:spcPct val="0"/>
              </a:spcAft>
              <a:buChar char="»"/>
              <a:defRPr sz="8700">
                <a:solidFill>
                  <a:schemeClr val="tx1"/>
                </a:solidFill>
                <a:latin typeface="+mn-lt"/>
              </a:defRPr>
            </a:lvl6pPr>
            <a:lvl7pPr marL="9879013" indent="-995363" algn="l" defTabSz="3984625" rtl="0" fontAlgn="base">
              <a:spcBef>
                <a:spcPct val="20000"/>
              </a:spcBef>
              <a:spcAft>
                <a:spcPct val="0"/>
              </a:spcAft>
              <a:buChar char="»"/>
              <a:defRPr sz="8700">
                <a:solidFill>
                  <a:schemeClr val="tx1"/>
                </a:solidFill>
                <a:latin typeface="+mn-lt"/>
              </a:defRPr>
            </a:lvl7pPr>
            <a:lvl8pPr marL="10336213" indent="-995363" algn="l" defTabSz="3984625" rtl="0" fontAlgn="base">
              <a:spcBef>
                <a:spcPct val="20000"/>
              </a:spcBef>
              <a:spcAft>
                <a:spcPct val="0"/>
              </a:spcAft>
              <a:buChar char="»"/>
              <a:defRPr sz="8700">
                <a:solidFill>
                  <a:schemeClr val="tx1"/>
                </a:solidFill>
                <a:latin typeface="+mn-lt"/>
              </a:defRPr>
            </a:lvl8pPr>
            <a:lvl9pPr marL="10793413" indent="-995363" algn="l" defTabSz="3984625" rtl="0" fontAlgn="base">
              <a:spcBef>
                <a:spcPct val="20000"/>
              </a:spcBef>
              <a:spcAft>
                <a:spcPct val="0"/>
              </a:spcAft>
              <a:buChar char="»"/>
              <a:defRPr sz="87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3200" b="1" dirty="0" smtClean="0">
                <a:solidFill>
                  <a:srgbClr val="515151"/>
                </a:solidFill>
                <a:latin typeface="Arial" charset="0"/>
              </a:rPr>
              <a:t>How to use analog small signal detectors in a digital LLRF system?</a:t>
            </a:r>
            <a:endParaRPr lang="en-US" sz="3200" dirty="0" smtClean="0">
              <a:solidFill>
                <a:schemeClr val="bg2">
                  <a:lumMod val="75000"/>
                </a:schemeClr>
              </a:solidFill>
              <a:sym typeface="Wingdings" panose="05000000000000000000" pitchFamily="2" charset="2"/>
            </a:endParaRPr>
          </a:p>
          <a:p>
            <a:pPr marL="457200" indent="-457200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3000" dirty="0">
                <a:solidFill>
                  <a:schemeClr val="bg2">
                    <a:lumMod val="7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en-US" sz="3000" dirty="0" smtClean="0">
                <a:solidFill>
                  <a:schemeClr val="bg2">
                    <a:lumMod val="75000"/>
                  </a:schemeClr>
                </a:solidFill>
                <a:sym typeface="Wingdings" panose="05000000000000000000" pitchFamily="2" charset="2"/>
              </a:rPr>
              <a:t>Automated c</a:t>
            </a:r>
            <a:r>
              <a:rPr lang="en-US" sz="30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ＭＳ Ｐゴシック"/>
                <a:cs typeface="Arial" pitchFamily="34" charset="0"/>
              </a:rPr>
              <a:t>arrier suppression tracking (compensates small drifts, gradients)</a:t>
            </a:r>
          </a:p>
          <a:p>
            <a:pPr marL="457200" indent="-457200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3000" dirty="0" smtClean="0">
                <a:solidFill>
                  <a:schemeClr val="bg2">
                    <a:lumMod val="7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en-US" sz="30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ＭＳ Ｐゴシック"/>
                <a:cs typeface="Arial" pitchFamily="34" charset="0"/>
              </a:rPr>
              <a:t>Combine interferometer and non-IQ detector (AM, PM 360</a:t>
            </a:r>
            <a:r>
              <a:rPr lang="en-US" sz="3000" kern="0" baseline="5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ＭＳ Ｐゴシック"/>
                <a:cs typeface="Arial" pitchFamily="34" charset="0"/>
              </a:rPr>
              <a:t>o</a:t>
            </a:r>
            <a:r>
              <a:rPr lang="en-US" sz="30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ＭＳ Ｐゴシック"/>
                <a:cs typeface="Arial" pitchFamily="34" charset="0"/>
              </a:rPr>
              <a:t> detection)</a:t>
            </a:r>
          </a:p>
          <a:p>
            <a:pPr marL="457200" indent="-457200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3000" dirty="0">
                <a:solidFill>
                  <a:schemeClr val="bg2">
                    <a:lumMod val="7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en-US" sz="3000" dirty="0" smtClean="0">
                <a:solidFill>
                  <a:schemeClr val="bg2">
                    <a:lumMod val="75000"/>
                  </a:schemeClr>
                </a:solidFill>
                <a:sym typeface="Wingdings" panose="05000000000000000000" pitchFamily="2" charset="2"/>
              </a:rPr>
              <a:t>I</a:t>
            </a:r>
            <a:r>
              <a:rPr lang="en-US" sz="30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ＭＳ Ｐゴシック"/>
                <a:cs typeface="Arial" pitchFamily="34" charset="0"/>
              </a:rPr>
              <a:t>teratively or using complementary filters</a:t>
            </a:r>
          </a:p>
          <a:p>
            <a:pPr marL="457200" indent="-457200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3200" kern="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ＭＳ Ｐゴシック"/>
              <a:cs typeface="Arial" pitchFamily="34" charset="0"/>
            </a:endParaRPr>
          </a:p>
          <a:p>
            <a:pPr marL="457200" indent="-457200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3200" kern="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ＭＳ Ｐゴシック"/>
              <a:cs typeface="Arial" pitchFamily="34" charset="0"/>
            </a:endParaRPr>
          </a:p>
          <a:p>
            <a:pPr marL="457200" indent="-457200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3200" kern="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ＭＳ Ｐゴシック"/>
              <a:cs typeface="Arial" pitchFamily="34" charset="0"/>
            </a:endParaRPr>
          </a:p>
          <a:p>
            <a:pPr marL="457200" indent="-457200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3200" kern="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ＭＳ Ｐゴシック"/>
              <a:cs typeface="Arial" pitchFamily="34" charset="0"/>
            </a:endParaRPr>
          </a:p>
          <a:p>
            <a:pPr marL="457200" indent="-457200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3200" kern="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ＭＳ Ｐゴシック"/>
              <a:cs typeface="Arial" pitchFamily="34" charset="0"/>
            </a:endParaRPr>
          </a:p>
          <a:p>
            <a:pPr marL="457200" indent="-457200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3200" kern="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ＭＳ Ｐゴシック"/>
              <a:cs typeface="Arial" pitchFamily="34" charset="0"/>
            </a:endParaRPr>
          </a:p>
          <a:p>
            <a:pPr marL="457200" indent="-457200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3200" kern="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ＭＳ Ｐゴシック"/>
              <a:cs typeface="Arial" pitchFamily="34" charset="0"/>
            </a:endParaRPr>
          </a:p>
          <a:p>
            <a:pPr marL="457200" indent="-457200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3200" kern="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ＭＳ Ｐゴシック"/>
              <a:cs typeface="Arial" pitchFamily="34" charset="0"/>
            </a:endParaRPr>
          </a:p>
          <a:p>
            <a:pPr marL="457200" indent="-457200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3200" kern="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ＭＳ Ｐゴシック"/>
              <a:cs typeface="Arial" pitchFamily="34" charset="0"/>
            </a:endParaRPr>
          </a:p>
          <a:p>
            <a:pPr marL="457200" indent="-457200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3200" kern="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ＭＳ Ｐゴシック"/>
              <a:cs typeface="Arial" pitchFamily="34" charset="0"/>
            </a:endParaRPr>
          </a:p>
          <a:p>
            <a:pPr marL="457200" indent="-457200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3200" kern="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ＭＳ Ｐゴシック"/>
              <a:cs typeface="Arial" pitchFamily="34" charset="0"/>
            </a:endParaRPr>
          </a:p>
          <a:p>
            <a:pPr marL="457200" indent="-457200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3200" kern="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ＭＳ Ｐゴシック"/>
              <a:cs typeface="Arial" pitchFamily="34" charset="0"/>
            </a:endParaRPr>
          </a:p>
          <a:p>
            <a:pPr marL="457200" indent="-457200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3000" dirty="0" smtClean="0">
                <a:solidFill>
                  <a:schemeClr val="bg2">
                    <a:lumMod val="75000"/>
                  </a:schemeClr>
                </a:solidFill>
                <a:sym typeface="Wingdings" panose="05000000000000000000" pitchFamily="2" charset="2"/>
              </a:rPr>
              <a:t> Needs drift calibration, efficient for continuous wave (CW) operations</a:t>
            </a:r>
          </a:p>
          <a:p>
            <a:pPr marL="457200" indent="-457200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3000" dirty="0" smtClean="0">
                <a:solidFill>
                  <a:schemeClr val="bg2">
                    <a:lumMod val="7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en-US" sz="3000" b="1" dirty="0" smtClean="0">
                <a:solidFill>
                  <a:schemeClr val="bg2">
                    <a:lumMod val="75000"/>
                  </a:schemeClr>
                </a:solidFill>
                <a:sym typeface="Wingdings" panose="05000000000000000000" pitchFamily="2" charset="2"/>
              </a:rPr>
              <a:t>Single cavities</a:t>
            </a:r>
            <a:r>
              <a:rPr lang="en-US" sz="3000" b="1" dirty="0">
                <a:solidFill>
                  <a:schemeClr val="bg2">
                    <a:lumMod val="75000"/>
                  </a:schemeClr>
                </a:solidFill>
                <a:sym typeface="Wingdings" panose="05000000000000000000" pitchFamily="2" charset="2"/>
              </a:rPr>
              <a:t>: </a:t>
            </a:r>
            <a:r>
              <a:rPr lang="en-US" sz="3000" dirty="0">
                <a:solidFill>
                  <a:schemeClr val="bg2">
                    <a:lumMod val="75000"/>
                  </a:schemeClr>
                </a:solidFill>
                <a:sym typeface="Wingdings" panose="05000000000000000000" pitchFamily="2" charset="2"/>
              </a:rPr>
              <a:t>Analog bypassed digital </a:t>
            </a:r>
            <a:r>
              <a:rPr lang="en-US" sz="3000" dirty="0" smtClean="0">
                <a:solidFill>
                  <a:schemeClr val="bg2">
                    <a:lumMod val="75000"/>
                  </a:schemeClr>
                </a:solidFill>
                <a:sym typeface="Wingdings" panose="05000000000000000000" pitchFamily="2" charset="2"/>
              </a:rPr>
              <a:t>system </a:t>
            </a:r>
            <a:r>
              <a:rPr lang="en-US" sz="3000" dirty="0">
                <a:solidFill>
                  <a:schemeClr val="bg2">
                    <a:lumMod val="75000"/>
                  </a:schemeClr>
                </a:solidFill>
                <a:sym typeface="Wingdings" panose="05000000000000000000" pitchFamily="2" charset="2"/>
              </a:rPr>
              <a:t>(hybrids) using complementary </a:t>
            </a:r>
            <a:r>
              <a:rPr lang="en-US" sz="3000" dirty="0" smtClean="0">
                <a:solidFill>
                  <a:schemeClr val="bg2">
                    <a:lumMod val="75000"/>
                  </a:schemeClr>
                </a:solidFill>
                <a:sym typeface="Wingdings" panose="05000000000000000000" pitchFamily="2" charset="2"/>
              </a:rPr>
              <a:t>filters</a:t>
            </a:r>
          </a:p>
          <a:p>
            <a:pPr marL="457200" indent="-457200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3000" dirty="0">
                <a:solidFill>
                  <a:schemeClr val="bg2">
                    <a:lumMod val="7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en-US" sz="3000" b="1" dirty="0" smtClean="0">
                <a:solidFill>
                  <a:schemeClr val="bg2">
                    <a:lumMod val="75000"/>
                  </a:schemeClr>
                </a:solidFill>
                <a:sym typeface="Wingdings" panose="05000000000000000000" pitchFamily="2" charset="2"/>
              </a:rPr>
              <a:t>Multi cavities</a:t>
            </a:r>
            <a:r>
              <a:rPr lang="en-US" sz="3000" b="1" dirty="0">
                <a:solidFill>
                  <a:schemeClr val="bg2">
                    <a:lumMod val="75000"/>
                  </a:schemeClr>
                </a:solidFill>
                <a:sym typeface="Wingdings" panose="05000000000000000000" pitchFamily="2" charset="2"/>
              </a:rPr>
              <a:t>: </a:t>
            </a:r>
            <a:r>
              <a:rPr lang="en-US" sz="3000" dirty="0" smtClean="0">
                <a:solidFill>
                  <a:schemeClr val="bg2">
                    <a:lumMod val="75000"/>
                  </a:schemeClr>
                </a:solidFill>
                <a:sym typeface="Mathematica1"/>
              </a:rPr>
              <a:t>~√3 </a:t>
            </a:r>
            <a:r>
              <a:rPr lang="en-US" sz="3000" dirty="0">
                <a:solidFill>
                  <a:schemeClr val="bg2">
                    <a:lumMod val="75000"/>
                  </a:schemeClr>
                </a:solidFill>
                <a:sym typeface="Mathematica1"/>
              </a:rPr>
              <a:t>(</a:t>
            </a:r>
            <a:r>
              <a:rPr lang="en-US" sz="3000" dirty="0" smtClean="0">
                <a:solidFill>
                  <a:schemeClr val="bg2">
                    <a:lumMod val="75000"/>
                  </a:schemeClr>
                </a:solidFill>
                <a:sym typeface="Mathematica1"/>
              </a:rPr>
              <a:t>passive </a:t>
            </a:r>
            <a:r>
              <a:rPr lang="en-US" sz="3000" dirty="0">
                <a:solidFill>
                  <a:schemeClr val="bg2">
                    <a:lumMod val="75000"/>
                  </a:schemeClr>
                </a:solidFill>
                <a:sym typeface="Mathematica1"/>
              </a:rPr>
              <a:t>receivers) x </a:t>
            </a:r>
            <a:r>
              <a:rPr lang="en-US" sz="3000" dirty="0" smtClean="0">
                <a:solidFill>
                  <a:schemeClr val="bg2">
                    <a:lumMod val="75000"/>
                  </a:schemeClr>
                </a:solidFill>
                <a:sym typeface="Mathematica1"/>
              </a:rPr>
              <a:t>√8 </a:t>
            </a:r>
            <a:r>
              <a:rPr lang="en-US" sz="3000" dirty="0">
                <a:solidFill>
                  <a:schemeClr val="bg2">
                    <a:lumMod val="75000"/>
                  </a:schemeClr>
                </a:solidFill>
                <a:sym typeface="Mathematica1"/>
              </a:rPr>
              <a:t>(VS-scaling) x </a:t>
            </a:r>
            <a:r>
              <a:rPr lang="en-US" sz="3000" dirty="0" smtClean="0">
                <a:solidFill>
                  <a:schemeClr val="bg2">
                    <a:lumMod val="75000"/>
                  </a:schemeClr>
                </a:solidFill>
                <a:sym typeface="Mathematica1"/>
              </a:rPr>
              <a:t>√8 </a:t>
            </a:r>
            <a:r>
              <a:rPr lang="en-US" sz="3000" dirty="0">
                <a:solidFill>
                  <a:schemeClr val="bg2">
                    <a:lumMod val="75000"/>
                  </a:schemeClr>
                </a:solidFill>
                <a:sym typeface="Mathematica1"/>
              </a:rPr>
              <a:t>(8 receivers per cavity) </a:t>
            </a:r>
            <a:r>
              <a:rPr lang="en-US" sz="3000" dirty="0">
                <a:solidFill>
                  <a:schemeClr val="bg2">
                    <a:lumMod val="75000"/>
                  </a:schemeClr>
                </a:solidFill>
                <a:sym typeface="Wingdings" panose="05000000000000000000" pitchFamily="2" charset="2"/>
              </a:rPr>
              <a:t>  </a:t>
            </a:r>
          </a:p>
          <a:p>
            <a:pPr marL="457200" indent="-457200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3000" dirty="0">
              <a:solidFill>
                <a:schemeClr val="bg2">
                  <a:lumMod val="75000"/>
                </a:schemeClr>
              </a:solidFill>
              <a:sym typeface="Wingdings" panose="05000000000000000000" pitchFamily="2" charset="2"/>
            </a:endParaRPr>
          </a:p>
          <a:p>
            <a:pPr marL="457200" indent="-457200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3200" kern="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ＭＳ Ｐゴシック"/>
              <a:cs typeface="Arial" pitchFamily="34" charset="0"/>
            </a:endParaRPr>
          </a:p>
          <a:p>
            <a:pPr marL="457200" indent="-457200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3200" kern="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ＭＳ Ｐゴシック"/>
              <a:cs typeface="Arial" pitchFamily="34" charset="0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</a:pPr>
            <a:endParaRPr lang="en-US" sz="3200" kern="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ＭＳ Ｐゴシック"/>
              <a:cs typeface="Arial" pitchFamily="34" charset="0"/>
            </a:endParaRPr>
          </a:p>
        </p:txBody>
      </p:sp>
      <p:sp>
        <p:nvSpPr>
          <p:cNvPr id="454" name="TextBox 4"/>
          <p:cNvSpPr txBox="1"/>
          <p:nvPr/>
        </p:nvSpPr>
        <p:spPr>
          <a:xfrm>
            <a:off x="19324057" y="19711941"/>
            <a:ext cx="9469259" cy="12080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Requirements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0" name="Rectangle 184"/>
          <p:cNvSpPr/>
          <p:nvPr/>
        </p:nvSpPr>
        <p:spPr bwMode="auto">
          <a:xfrm>
            <a:off x="19324057" y="33155313"/>
            <a:ext cx="10352545" cy="6205943"/>
          </a:xfrm>
          <a:prstGeom prst="rect">
            <a:avLst/>
          </a:prstGeom>
          <a:noFill/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st="114300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55563" algn="l" defTabSz="3984625" rtl="0" eaLnBrk="1" fontAlgn="base" latinLnBrk="0" hangingPunct="1">
              <a:lnSpc>
                <a:spcPts val="8713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0" b="0" i="0" u="none" strike="noStrike" cap="none" normalizeH="0" baseline="0" smtClean="0">
              <a:ln>
                <a:noFill/>
              </a:ln>
              <a:solidFill>
                <a:srgbClr val="515151"/>
              </a:solidFill>
              <a:effectLst/>
              <a:latin typeface="Arial" charset="0"/>
            </a:endParaRPr>
          </a:p>
        </p:txBody>
      </p:sp>
      <p:sp>
        <p:nvSpPr>
          <p:cNvPr id="568" name="Down Arrow 43"/>
          <p:cNvSpPr/>
          <p:nvPr/>
        </p:nvSpPr>
        <p:spPr bwMode="auto">
          <a:xfrm>
            <a:off x="20085983" y="30931627"/>
            <a:ext cx="829307" cy="2496366"/>
          </a:xfrm>
          <a:prstGeom prst="downArrow">
            <a:avLst>
              <a:gd name="adj1" fmla="val 50000"/>
              <a:gd name="adj2" fmla="val 98868"/>
            </a:avLst>
          </a:prstGeom>
          <a:solidFill>
            <a:srgbClr val="0062C4"/>
          </a:solidFill>
          <a:ln>
            <a:noFill/>
          </a:ln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55563" algn="l" defTabSz="3984625" rtl="0" eaLnBrk="1" fontAlgn="base" latinLnBrk="0" hangingPunct="1">
              <a:lnSpc>
                <a:spcPts val="8713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0" b="0" i="0" u="none" strike="noStrike" cap="none" normalizeH="0" baseline="0" smtClean="0">
              <a:ln>
                <a:noFill/>
              </a:ln>
              <a:solidFill>
                <a:srgbClr val="515151"/>
              </a:solidFill>
              <a:effectLst/>
              <a:latin typeface="Arial" charset="0"/>
            </a:endParaRPr>
          </a:p>
        </p:txBody>
      </p:sp>
      <p:sp>
        <p:nvSpPr>
          <p:cNvPr id="512" name="Text Box 340"/>
          <p:cNvSpPr txBox="1">
            <a:spLocks noChangeArrowheads="1"/>
          </p:cNvSpPr>
          <p:nvPr/>
        </p:nvSpPr>
        <p:spPr bwMode="auto">
          <a:xfrm>
            <a:off x="1339067" y="22839341"/>
            <a:ext cx="2713341" cy="466281"/>
          </a:xfrm>
          <a:prstGeom prst="rect">
            <a:avLst/>
          </a:prstGeom>
          <a:solidFill>
            <a:srgbClr val="FFFF85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en-US" sz="900" dirty="0">
                <a:solidFill>
                  <a:srgbClr val="000000"/>
                </a:solidFill>
              </a:rPr>
              <a:t>‘E. </a:t>
            </a:r>
            <a:r>
              <a:rPr lang="en-US" sz="900" dirty="0" err="1" smtClean="0">
                <a:solidFill>
                  <a:srgbClr val="000000"/>
                </a:solidFill>
              </a:rPr>
              <a:t>Rubiola</a:t>
            </a:r>
            <a:r>
              <a:rPr lang="en-US" sz="900" dirty="0" smtClean="0">
                <a:solidFill>
                  <a:srgbClr val="000000"/>
                </a:solidFill>
              </a:rPr>
              <a:t> et. al. “</a:t>
            </a:r>
            <a:r>
              <a:rPr lang="en-US" sz="900" dirty="0">
                <a:solidFill>
                  <a:srgbClr val="000000"/>
                </a:solidFill>
              </a:rPr>
              <a:t>Advanced </a:t>
            </a:r>
            <a:r>
              <a:rPr lang="en-US" sz="900" dirty="0" err="1">
                <a:solidFill>
                  <a:srgbClr val="000000"/>
                </a:solidFill>
              </a:rPr>
              <a:t>Interferometric</a:t>
            </a:r>
            <a:r>
              <a:rPr lang="en-US" sz="900" dirty="0">
                <a:solidFill>
                  <a:srgbClr val="000000"/>
                </a:solidFill>
              </a:rPr>
              <a:t> Phase and Amplitude Noise Measurement,” Rev. Sci. </a:t>
            </a:r>
            <a:r>
              <a:rPr lang="en-US" sz="900" dirty="0" err="1">
                <a:solidFill>
                  <a:srgbClr val="000000"/>
                </a:solidFill>
              </a:rPr>
              <a:t>Instrum</a:t>
            </a:r>
            <a:r>
              <a:rPr lang="en-US" sz="900" dirty="0">
                <a:solidFill>
                  <a:srgbClr val="000000"/>
                </a:solidFill>
              </a:rPr>
              <a:t>., vol. </a:t>
            </a:r>
            <a:r>
              <a:rPr lang="en-US" sz="900" dirty="0" smtClean="0">
                <a:solidFill>
                  <a:srgbClr val="000000"/>
                </a:solidFill>
              </a:rPr>
              <a:t>73 no.6 </a:t>
            </a:r>
            <a:r>
              <a:rPr lang="en-US" sz="900" dirty="0" err="1">
                <a:solidFill>
                  <a:srgbClr val="000000"/>
                </a:solidFill>
              </a:rPr>
              <a:t>pp</a:t>
            </a:r>
            <a:r>
              <a:rPr lang="en-US" sz="900" dirty="0">
                <a:solidFill>
                  <a:srgbClr val="000000"/>
                </a:solidFill>
              </a:rPr>
              <a:t> 2445-2457, </a:t>
            </a:r>
            <a:r>
              <a:rPr lang="en-US" sz="900" dirty="0" smtClean="0">
                <a:solidFill>
                  <a:srgbClr val="000000"/>
                </a:solidFill>
              </a:rPr>
              <a:t>2002.</a:t>
            </a:r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524" name="Text Box 340"/>
          <p:cNvSpPr txBox="1">
            <a:spLocks noChangeArrowheads="1"/>
          </p:cNvSpPr>
          <p:nvPr/>
        </p:nvSpPr>
        <p:spPr bwMode="auto">
          <a:xfrm>
            <a:off x="13916034" y="27127879"/>
            <a:ext cx="4388353" cy="341632"/>
          </a:xfrm>
          <a:prstGeom prst="rect">
            <a:avLst/>
          </a:prstGeom>
          <a:solidFill>
            <a:srgbClr val="FFFF85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en-US" sz="900" dirty="0">
                <a:solidFill>
                  <a:srgbClr val="000000"/>
                </a:solidFill>
              </a:rPr>
              <a:t>T. </a:t>
            </a:r>
            <a:r>
              <a:rPr lang="en-US" sz="900" dirty="0" smtClean="0">
                <a:solidFill>
                  <a:srgbClr val="000000"/>
                </a:solidFill>
              </a:rPr>
              <a:t>Berenc et. al.  </a:t>
            </a:r>
            <a:r>
              <a:rPr lang="en-US" sz="900" dirty="0">
                <a:solidFill>
                  <a:srgbClr val="000000"/>
                </a:solidFill>
              </a:rPr>
              <a:t>“An </a:t>
            </a:r>
            <a:r>
              <a:rPr lang="en-US" sz="900" dirty="0" err="1">
                <a:solidFill>
                  <a:srgbClr val="000000"/>
                </a:solidFill>
              </a:rPr>
              <a:t>Interferometric</a:t>
            </a:r>
            <a:r>
              <a:rPr lang="en-US" sz="900" dirty="0">
                <a:solidFill>
                  <a:srgbClr val="000000"/>
                </a:solidFill>
              </a:rPr>
              <a:t> Residual Phase Noise Measurement System at </a:t>
            </a:r>
            <a:r>
              <a:rPr lang="en-US" sz="900" dirty="0" smtClean="0">
                <a:solidFill>
                  <a:srgbClr val="000000"/>
                </a:solidFill>
              </a:rPr>
              <a:t>S-Band</a:t>
            </a:r>
            <a:r>
              <a:rPr lang="en-US" sz="900" dirty="0">
                <a:solidFill>
                  <a:srgbClr val="000000"/>
                </a:solidFill>
              </a:rPr>
              <a:t>”, Low Level RF Workshop 2013, Lake Tahoe, California, </a:t>
            </a:r>
            <a:r>
              <a:rPr lang="en-US" sz="900" dirty="0" smtClean="0">
                <a:solidFill>
                  <a:srgbClr val="000000"/>
                </a:solidFill>
              </a:rPr>
              <a:t>USA.</a:t>
            </a:r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462" name="Content Placeholder 2"/>
          <p:cNvSpPr txBox="1">
            <a:spLocks/>
          </p:cNvSpPr>
          <p:nvPr/>
        </p:nvSpPr>
        <p:spPr>
          <a:xfrm>
            <a:off x="19517623" y="21157716"/>
            <a:ext cx="10033464" cy="2018694"/>
          </a:xfrm>
          <a:prstGeom prst="rect">
            <a:avLst/>
          </a:prstGeom>
        </p:spPr>
        <p:txBody>
          <a:bodyPr/>
          <a:lstStyle>
            <a:lvl1pPr marL="342900" indent="-342900" algn="l" defTabSz="3984625" rtl="0" eaLnBrk="0" fontAlgn="base" hangingPunct="0">
              <a:lnSpc>
                <a:spcPts val="13075"/>
              </a:lnSpc>
              <a:spcBef>
                <a:spcPct val="20000"/>
              </a:spcBef>
              <a:spcAft>
                <a:spcPct val="20000"/>
              </a:spcAft>
              <a:buClr>
                <a:srgbClr val="00589C"/>
              </a:buClr>
              <a:buFont typeface="Wingdings" pitchFamily="2" charset="2"/>
              <a:defRPr sz="11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6638" indent="-1244600" algn="l" defTabSz="3984625" rtl="0" eaLnBrk="0" fontAlgn="base" hangingPunct="0">
              <a:lnSpc>
                <a:spcPts val="13075"/>
              </a:lnSpc>
              <a:spcBef>
                <a:spcPct val="20000"/>
              </a:spcBef>
              <a:spcAft>
                <a:spcPct val="20000"/>
              </a:spcAft>
              <a:buClr>
                <a:srgbClr val="00589C"/>
              </a:buClr>
              <a:buFont typeface="Wingdings" pitchFamily="2" charset="2"/>
              <a:buChar char="§"/>
              <a:defRPr sz="11300">
                <a:solidFill>
                  <a:schemeClr val="tx1"/>
                </a:solidFill>
                <a:latin typeface="+mn-lt"/>
              </a:defRPr>
            </a:lvl2pPr>
            <a:lvl3pPr marL="5354638" indent="-996950" algn="l" defTabSz="3984625" rtl="0" eaLnBrk="0" fontAlgn="base" hangingPunct="0">
              <a:lnSpc>
                <a:spcPts val="13075"/>
              </a:lnSpc>
              <a:spcBef>
                <a:spcPct val="20000"/>
              </a:spcBef>
              <a:spcAft>
                <a:spcPct val="20000"/>
              </a:spcAft>
              <a:buClr>
                <a:srgbClr val="00589C"/>
              </a:buClr>
              <a:buFont typeface="Wingdings" pitchFamily="2" charset="2"/>
              <a:buChar char="§"/>
              <a:defRPr sz="11300">
                <a:solidFill>
                  <a:schemeClr val="tx1"/>
                </a:solidFill>
                <a:latin typeface="+mn-lt"/>
              </a:defRPr>
            </a:lvl3pPr>
            <a:lvl4pPr marL="7132638" indent="-996950" algn="l" defTabSz="398462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8700">
                <a:solidFill>
                  <a:schemeClr val="tx1"/>
                </a:solidFill>
                <a:latin typeface="+mn-lt"/>
              </a:defRPr>
            </a:lvl4pPr>
            <a:lvl5pPr marL="8964613" indent="-995363" algn="l" defTabSz="398462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700">
                <a:solidFill>
                  <a:schemeClr val="tx1"/>
                </a:solidFill>
                <a:latin typeface="+mn-lt"/>
              </a:defRPr>
            </a:lvl5pPr>
            <a:lvl6pPr marL="9421813" indent="-995363" algn="l" defTabSz="3984625" rtl="0" fontAlgn="base">
              <a:spcBef>
                <a:spcPct val="20000"/>
              </a:spcBef>
              <a:spcAft>
                <a:spcPct val="0"/>
              </a:spcAft>
              <a:buChar char="»"/>
              <a:defRPr sz="8700">
                <a:solidFill>
                  <a:schemeClr val="tx1"/>
                </a:solidFill>
                <a:latin typeface="+mn-lt"/>
              </a:defRPr>
            </a:lvl6pPr>
            <a:lvl7pPr marL="9879013" indent="-995363" algn="l" defTabSz="3984625" rtl="0" fontAlgn="base">
              <a:spcBef>
                <a:spcPct val="20000"/>
              </a:spcBef>
              <a:spcAft>
                <a:spcPct val="0"/>
              </a:spcAft>
              <a:buChar char="»"/>
              <a:defRPr sz="8700">
                <a:solidFill>
                  <a:schemeClr val="tx1"/>
                </a:solidFill>
                <a:latin typeface="+mn-lt"/>
              </a:defRPr>
            </a:lvl7pPr>
            <a:lvl8pPr marL="10336213" indent="-995363" algn="l" defTabSz="3984625" rtl="0" fontAlgn="base">
              <a:spcBef>
                <a:spcPct val="20000"/>
              </a:spcBef>
              <a:spcAft>
                <a:spcPct val="0"/>
              </a:spcAft>
              <a:buChar char="»"/>
              <a:defRPr sz="8700">
                <a:solidFill>
                  <a:schemeClr val="tx1"/>
                </a:solidFill>
                <a:latin typeface="+mn-lt"/>
              </a:defRPr>
            </a:lvl8pPr>
            <a:lvl9pPr marL="10793413" indent="-995363" algn="l" defTabSz="3984625" rtl="0" fontAlgn="base">
              <a:spcBef>
                <a:spcPct val="20000"/>
              </a:spcBef>
              <a:spcAft>
                <a:spcPct val="0"/>
              </a:spcAft>
              <a:buChar char="»"/>
              <a:defRPr sz="87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3200" b="1" dirty="0" err="1" smtClean="0">
                <a:solidFill>
                  <a:srgbClr val="515151"/>
                </a:solidFill>
                <a:latin typeface="Arial" charset="0"/>
              </a:rPr>
              <a:t>Attosecond</a:t>
            </a:r>
            <a:r>
              <a:rPr lang="en-US" sz="3200" b="1" dirty="0" smtClean="0">
                <a:solidFill>
                  <a:srgbClr val="515151"/>
                </a:solidFill>
                <a:latin typeface="Arial" charset="0"/>
              </a:rPr>
              <a:t> LLRF controls </a:t>
            </a:r>
          </a:p>
          <a:p>
            <a:pPr marL="457200" indent="-457200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ＭＳ Ｐゴシック"/>
                <a:cs typeface="Arial" pitchFamily="34" charset="0"/>
              </a:rPr>
              <a:t>Feedback model for cavity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</a:pPr>
            <a:r>
              <a:rPr lang="en-US" sz="2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ＭＳ Ｐゴシック"/>
                <a:cs typeface="Arial" pitchFamily="34" charset="0"/>
              </a:rPr>
              <a:t> </a:t>
            </a:r>
            <a:r>
              <a:rPr lang="en-US" sz="24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ＭＳ Ｐゴシック"/>
                <a:cs typeface="Arial" pitchFamily="34" charset="0"/>
              </a:rPr>
              <a:t>     phase jitter simulations</a:t>
            </a:r>
            <a:endParaRPr lang="en-US" sz="2400" kern="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ＭＳ Ｐゴシック"/>
              <a:cs typeface="Arial" pitchFamily="34" charset="0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</a:pPr>
            <a:endParaRPr lang="en-US" sz="2000" kern="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ＭＳ Ｐゴシック"/>
              <a:cs typeface="Arial" pitchFamily="34" charset="0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</a:pPr>
            <a:endParaRPr lang="en-US" sz="2000" kern="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ＭＳ Ｐゴシック"/>
              <a:cs typeface="Arial" pitchFamily="34" charset="0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</a:pPr>
            <a:endParaRPr lang="en-US" sz="2000" kern="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ＭＳ Ｐゴシック"/>
              <a:cs typeface="Arial" pitchFamily="34" charset="0"/>
            </a:endParaRPr>
          </a:p>
          <a:p>
            <a:pPr marL="457200" indent="-457200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de-DE" sz="2000" kern="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ＭＳ Ｐゴシック"/>
              <a:cs typeface="Arial" pitchFamily="34" charset="0"/>
            </a:endParaRPr>
          </a:p>
          <a:p>
            <a:pPr marL="457200" indent="-457200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de-DE" sz="2000" kern="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ＭＳ Ｐゴシック"/>
              <a:cs typeface="Arial" pitchFamily="34" charset="0"/>
            </a:endParaRPr>
          </a:p>
          <a:p>
            <a:pPr marL="457200" indent="-457200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de-DE" sz="2000" kern="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ＭＳ Ｐゴシック"/>
              <a:cs typeface="Arial" pitchFamily="34" charset="0"/>
            </a:endParaRPr>
          </a:p>
          <a:p>
            <a:pPr marL="457200" indent="-457200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de-DE" sz="2000" kern="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ＭＳ Ｐゴシック"/>
              <a:cs typeface="Arial" pitchFamily="34" charset="0"/>
            </a:endParaRPr>
          </a:p>
          <a:p>
            <a:pPr marL="457200" indent="-457200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de-DE" sz="2000" kern="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ＭＳ Ｐゴシック"/>
              <a:cs typeface="Arial" pitchFamily="34" charset="0"/>
            </a:endParaRPr>
          </a:p>
          <a:p>
            <a:pPr marL="457200" indent="-457200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de-DE" sz="2000" kern="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ＭＳ Ｐゴシック"/>
              <a:cs typeface="Arial" pitchFamily="34" charset="0"/>
            </a:endParaRPr>
          </a:p>
          <a:p>
            <a:pPr marL="457200" indent="-457200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de-DE" sz="2000" kern="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ＭＳ Ｐゴシック"/>
              <a:cs typeface="Arial" pitchFamily="34" charset="0"/>
            </a:endParaRPr>
          </a:p>
          <a:p>
            <a:pPr marL="457200" indent="-457200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de-DE" sz="2000" kern="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ＭＳ Ｐゴシック"/>
              <a:cs typeface="Arial" pitchFamily="34" charset="0"/>
            </a:endParaRPr>
          </a:p>
          <a:p>
            <a:pPr marL="457200" indent="-457200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de-DE" sz="2000" kern="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ＭＳ Ｐゴシック"/>
              <a:cs typeface="Arial" pitchFamily="34" charset="0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</a:pPr>
            <a:endParaRPr lang="de-DE" sz="3200" kern="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ＭＳ Ｐゴシック"/>
              <a:cs typeface="Arial" pitchFamily="34" charset="0"/>
            </a:endParaRPr>
          </a:p>
          <a:p>
            <a:pPr marL="457200" indent="-457200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de-DE" sz="3200" kern="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ＭＳ Ｐゴシック"/>
              <a:cs typeface="Arial" pitchFamily="34" charset="0"/>
            </a:endParaRPr>
          </a:p>
          <a:p>
            <a:pPr marL="457200" indent="-457200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de-DE" sz="3200" kern="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ＭＳ Ｐゴシック"/>
              <a:cs typeface="Arial" pitchFamily="34" charset="0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</a:pPr>
            <a:endParaRPr lang="de-DE" sz="3200" kern="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ＭＳ Ｐゴシック"/>
              <a:cs typeface="Arial" pitchFamily="34" charset="0"/>
            </a:endParaRPr>
          </a:p>
        </p:txBody>
      </p:sp>
      <p:grpSp>
        <p:nvGrpSpPr>
          <p:cNvPr id="1412" name="Gruppieren 1411"/>
          <p:cNvGrpSpPr>
            <a:grpSpLocks noChangeAspect="1"/>
          </p:cNvGrpSpPr>
          <p:nvPr/>
        </p:nvGrpSpPr>
        <p:grpSpPr>
          <a:xfrm>
            <a:off x="20023139" y="24471738"/>
            <a:ext cx="7313087" cy="1857865"/>
            <a:chOff x="20189810" y="26220775"/>
            <a:chExt cx="5285862" cy="1342856"/>
          </a:xfrm>
        </p:grpSpPr>
        <p:grpSp>
          <p:nvGrpSpPr>
            <p:cNvPr id="54" name="Gruppieren 53"/>
            <p:cNvGrpSpPr/>
            <p:nvPr/>
          </p:nvGrpSpPr>
          <p:grpSpPr>
            <a:xfrm>
              <a:off x="20189810" y="26361134"/>
              <a:ext cx="5285862" cy="1202497"/>
              <a:chOff x="20189810" y="26361134"/>
              <a:chExt cx="5285862" cy="1202497"/>
            </a:xfrm>
          </p:grpSpPr>
          <p:grpSp>
            <p:nvGrpSpPr>
              <p:cNvPr id="513" name="Group 14"/>
              <p:cNvGrpSpPr>
                <a:grpSpLocks/>
              </p:cNvGrpSpPr>
              <p:nvPr/>
            </p:nvGrpSpPr>
            <p:grpSpPr bwMode="auto">
              <a:xfrm>
                <a:off x="20189810" y="26361134"/>
                <a:ext cx="4161848" cy="1202497"/>
                <a:chOff x="2440" y="2123"/>
                <a:chExt cx="1867" cy="509"/>
              </a:xfrm>
            </p:grpSpPr>
            <p:pic>
              <p:nvPicPr>
                <p:cNvPr id="516" name="Picture 15"/>
                <p:cNvPicPr>
                  <a:picLocks noChangeAspect="1" noChangeArrowheads="1"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40" y="2123"/>
                  <a:ext cx="1847" cy="50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517" name="Rectangle 16"/>
                <p:cNvSpPr>
                  <a:spLocks noChangeArrowheads="1"/>
                </p:cNvSpPr>
                <p:nvPr/>
              </p:nvSpPr>
              <p:spPr bwMode="auto">
                <a:xfrm>
                  <a:off x="4077" y="2187"/>
                  <a:ext cx="230" cy="13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8575">
                      <a:solidFill>
                        <a:schemeClr val="folHlink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53" name="Gruppieren 52"/>
              <p:cNvGrpSpPr>
                <a:grpSpLocks noChangeAspect="1"/>
              </p:cNvGrpSpPr>
              <p:nvPr/>
            </p:nvGrpSpPr>
            <p:grpSpPr>
              <a:xfrm>
                <a:off x="24454380" y="26534832"/>
                <a:ext cx="1021292" cy="541132"/>
                <a:chOff x="24405843" y="26484094"/>
                <a:chExt cx="1117051" cy="591870"/>
              </a:xfrm>
            </p:grpSpPr>
            <p:pic>
              <p:nvPicPr>
                <p:cNvPr id="514" name="Picture 18"/>
                <p:cNvPicPr>
                  <a:picLocks noChangeAspect="1" noChangeArrowheads="1"/>
                </p:cNvPicPr>
                <p:nvPr/>
              </p:nvPicPr>
              <p:blipFill>
                <a:blip r:embed="rId15"/>
                <a:srcRect/>
                <a:stretch>
                  <a:fillRect/>
                </a:stretch>
              </p:blipFill>
              <p:spPr bwMode="auto">
                <a:xfrm>
                  <a:off x="24410011" y="26484094"/>
                  <a:ext cx="1112883" cy="2938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8575">
                      <a:solidFill>
                        <a:schemeClr val="folHlink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5" name="Picture 19"/>
                <p:cNvPicPr>
                  <a:picLocks noChangeAspect="1" noChangeArrowheads="1"/>
                </p:cNvPicPr>
                <p:nvPr/>
              </p:nvPicPr>
              <p:blipFill>
                <a:blip r:embed="rId16"/>
                <a:srcRect/>
                <a:stretch>
                  <a:fillRect/>
                </a:stretch>
              </p:blipFill>
              <p:spPr bwMode="auto">
                <a:xfrm>
                  <a:off x="24405843" y="26821710"/>
                  <a:ext cx="910730" cy="2542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8575">
                      <a:solidFill>
                        <a:schemeClr val="folHlink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</p:pic>
          </p:grpSp>
        </p:grpSp>
        <p:cxnSp>
          <p:nvCxnSpPr>
            <p:cNvPr id="518" name="Gerade Verbindung mit Pfeil 517"/>
            <p:cNvCxnSpPr/>
            <p:nvPr/>
          </p:nvCxnSpPr>
          <p:spPr bwMode="auto">
            <a:xfrm flipH="1">
              <a:off x="22442810" y="26303082"/>
              <a:ext cx="513278" cy="231750"/>
            </a:xfrm>
            <a:prstGeom prst="straightConnector1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2" name="Gerade Verbindung mit Pfeil 521"/>
            <p:cNvCxnSpPr>
              <a:stCxn id="527" idx="1"/>
            </p:cNvCxnSpPr>
            <p:nvPr/>
          </p:nvCxnSpPr>
          <p:spPr bwMode="auto">
            <a:xfrm flipH="1">
              <a:off x="22788886" y="26727261"/>
              <a:ext cx="265780" cy="295122"/>
            </a:xfrm>
            <a:prstGeom prst="straightConnector1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27" name="Text Box 303"/>
            <p:cNvSpPr txBox="1">
              <a:spLocks noChangeArrowheads="1"/>
            </p:cNvSpPr>
            <p:nvPr/>
          </p:nvSpPr>
          <p:spPr bwMode="auto">
            <a:xfrm>
              <a:off x="23054666" y="26607228"/>
              <a:ext cx="1653477" cy="2400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ct val="3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kern="0" dirty="0" err="1" smtClean="0">
                  <a:solidFill>
                    <a:schemeClr val="tx1"/>
                  </a:solidFill>
                </a:rPr>
                <a:t>low</a:t>
              </a:r>
              <a:r>
                <a:rPr lang="de-DE" sz="1200" kern="0" dirty="0" smtClean="0">
                  <a:solidFill>
                    <a:schemeClr val="tx1"/>
                  </a:solidFill>
                </a:rPr>
                <a:t>-pass </a:t>
              </a:r>
              <a:r>
                <a:rPr lang="de-DE" sz="1200" kern="0" dirty="0" err="1" smtClean="0">
                  <a:solidFill>
                    <a:schemeClr val="tx1"/>
                  </a:solidFill>
                </a:rPr>
                <a:t>filtered</a:t>
              </a:r>
              <a:endParaRPr lang="de-DE" sz="1200" kern="0" dirty="0">
                <a:solidFill>
                  <a:schemeClr val="tx1"/>
                </a:solidFill>
              </a:endParaRPr>
            </a:p>
          </p:txBody>
        </p:sp>
        <p:sp>
          <p:nvSpPr>
            <p:cNvPr id="528" name="Text Box 303"/>
            <p:cNvSpPr txBox="1">
              <a:spLocks noChangeArrowheads="1"/>
            </p:cNvSpPr>
            <p:nvPr/>
          </p:nvSpPr>
          <p:spPr bwMode="auto">
            <a:xfrm>
              <a:off x="22961122" y="26220775"/>
              <a:ext cx="1520991" cy="2400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ct val="3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kern="0" dirty="0">
                  <a:solidFill>
                    <a:schemeClr val="tx1"/>
                  </a:solidFill>
                </a:rPr>
                <a:t>h</a:t>
              </a:r>
              <a:r>
                <a:rPr lang="de-DE" sz="1200" kern="0" dirty="0" smtClean="0">
                  <a:solidFill>
                    <a:schemeClr val="tx1"/>
                  </a:solidFill>
                </a:rPr>
                <a:t>igh-pass </a:t>
              </a:r>
              <a:r>
                <a:rPr lang="de-DE" sz="1200" kern="0" dirty="0" err="1" smtClean="0">
                  <a:solidFill>
                    <a:schemeClr val="tx1"/>
                  </a:solidFill>
                </a:rPr>
                <a:t>filtered</a:t>
              </a:r>
              <a:endParaRPr lang="de-DE" sz="1200" kern="0" dirty="0">
                <a:solidFill>
                  <a:schemeClr val="tx1"/>
                </a:solidFill>
              </a:endParaRPr>
            </a:p>
          </p:txBody>
        </p:sp>
      </p:grpSp>
      <p:sp>
        <p:nvSpPr>
          <p:cNvPr id="525" name="Text Box 340"/>
          <p:cNvSpPr txBox="1">
            <a:spLocks noChangeArrowheads="1"/>
          </p:cNvSpPr>
          <p:nvPr/>
        </p:nvSpPr>
        <p:spPr bwMode="auto">
          <a:xfrm>
            <a:off x="26647235" y="25777394"/>
            <a:ext cx="2793157" cy="466281"/>
          </a:xfrm>
          <a:prstGeom prst="rect">
            <a:avLst/>
          </a:prstGeom>
          <a:solidFill>
            <a:srgbClr val="FFFF85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en-US" sz="900" dirty="0" err="1" smtClean="0">
                <a:solidFill>
                  <a:srgbClr val="000000"/>
                </a:solidFill>
              </a:rPr>
              <a:t>F.Ludwig</a:t>
            </a:r>
            <a:r>
              <a:rPr lang="en-US" sz="900" dirty="0" smtClean="0">
                <a:solidFill>
                  <a:srgbClr val="000000"/>
                </a:solidFill>
              </a:rPr>
              <a:t> et. al. ‘</a:t>
            </a:r>
            <a:r>
              <a:rPr lang="en-US" sz="900" dirty="0">
                <a:solidFill>
                  <a:srgbClr val="000000"/>
                </a:solidFill>
              </a:rPr>
              <a:t>Phase Stability of the Next Generation </a:t>
            </a:r>
            <a:r>
              <a:rPr lang="en-US" sz="900" dirty="0" smtClean="0">
                <a:solidFill>
                  <a:srgbClr val="000000"/>
                </a:solidFill>
              </a:rPr>
              <a:t>RF Field </a:t>
            </a:r>
            <a:r>
              <a:rPr lang="en-US" sz="900" dirty="0">
                <a:solidFill>
                  <a:srgbClr val="000000"/>
                </a:solidFill>
              </a:rPr>
              <a:t>Control for VUV- and X-ray Free Electron Laser’, </a:t>
            </a:r>
            <a:r>
              <a:rPr lang="en-US" sz="900" dirty="0" smtClean="0">
                <a:solidFill>
                  <a:srgbClr val="000000"/>
                </a:solidFill>
              </a:rPr>
              <a:t>EPAC </a:t>
            </a:r>
            <a:r>
              <a:rPr lang="en-US" sz="900" dirty="0">
                <a:solidFill>
                  <a:srgbClr val="000000"/>
                </a:solidFill>
              </a:rPr>
              <a:t>2006, Edinburgh, </a:t>
            </a:r>
            <a:r>
              <a:rPr lang="en-US" sz="900" dirty="0" smtClean="0">
                <a:solidFill>
                  <a:srgbClr val="000000"/>
                </a:solidFill>
              </a:rPr>
              <a:t>UK.</a:t>
            </a:r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526" name="Text Box 340"/>
          <p:cNvSpPr txBox="1">
            <a:spLocks noChangeArrowheads="1"/>
          </p:cNvSpPr>
          <p:nvPr/>
        </p:nvSpPr>
        <p:spPr bwMode="auto">
          <a:xfrm>
            <a:off x="14432825" y="26075679"/>
            <a:ext cx="1441946" cy="21698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en-US" sz="900" dirty="0" smtClean="0">
                <a:solidFill>
                  <a:srgbClr val="000000"/>
                </a:solidFill>
              </a:rPr>
              <a:t>Courtesy of T</a:t>
            </a:r>
            <a:r>
              <a:rPr lang="en-US" sz="900" dirty="0">
                <a:solidFill>
                  <a:srgbClr val="000000"/>
                </a:solidFill>
              </a:rPr>
              <a:t>. </a:t>
            </a:r>
            <a:r>
              <a:rPr lang="en-US" sz="900" dirty="0" smtClean="0">
                <a:solidFill>
                  <a:srgbClr val="000000"/>
                </a:solidFill>
              </a:rPr>
              <a:t>Berenc</a:t>
            </a:r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529" name="Text Box 340"/>
          <p:cNvSpPr txBox="1">
            <a:spLocks noChangeArrowheads="1"/>
          </p:cNvSpPr>
          <p:nvPr/>
        </p:nvSpPr>
        <p:spPr bwMode="auto">
          <a:xfrm>
            <a:off x="17329703" y="26075679"/>
            <a:ext cx="1441946" cy="21698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en-US" sz="900" dirty="0" smtClean="0">
                <a:solidFill>
                  <a:srgbClr val="000000"/>
                </a:solidFill>
              </a:rPr>
              <a:t>Courtesy of T</a:t>
            </a:r>
            <a:r>
              <a:rPr lang="en-US" sz="900" dirty="0">
                <a:solidFill>
                  <a:srgbClr val="000000"/>
                </a:solidFill>
              </a:rPr>
              <a:t>. </a:t>
            </a:r>
            <a:r>
              <a:rPr lang="en-US" sz="900" dirty="0" smtClean="0">
                <a:solidFill>
                  <a:srgbClr val="000000"/>
                </a:solidFill>
              </a:rPr>
              <a:t>Berenc</a:t>
            </a:r>
            <a:endParaRPr lang="en-US" sz="900" dirty="0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6120851" y="23495555"/>
            <a:ext cx="6343088" cy="3860792"/>
            <a:chOff x="7076849" y="23789527"/>
            <a:chExt cx="5855706" cy="3564142"/>
          </a:xfrm>
        </p:grpSpPr>
        <p:grpSp>
          <p:nvGrpSpPr>
            <p:cNvPr id="6" name="Group 5"/>
            <p:cNvGrpSpPr>
              <a:grpSpLocks noChangeAspect="1"/>
            </p:cNvGrpSpPr>
            <p:nvPr/>
          </p:nvGrpSpPr>
          <p:grpSpPr>
            <a:xfrm>
              <a:off x="7076849" y="23789527"/>
              <a:ext cx="5855706" cy="3564142"/>
              <a:chOff x="13341310" y="19058300"/>
              <a:chExt cx="6125435" cy="3728316"/>
            </a:xfrm>
          </p:grpSpPr>
          <p:pic>
            <p:nvPicPr>
              <p:cNvPr id="1411" name="Picture 387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41310" y="19058300"/>
                <a:ext cx="6125435" cy="37283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39" name="Line 115"/>
              <p:cNvSpPr>
                <a:spLocks noChangeShapeType="1"/>
              </p:cNvSpPr>
              <p:nvPr/>
            </p:nvSpPr>
            <p:spPr bwMode="auto">
              <a:xfrm flipH="1">
                <a:off x="16733964" y="19689763"/>
                <a:ext cx="2430684" cy="7626"/>
              </a:xfrm>
              <a:prstGeom prst="line">
                <a:avLst/>
              </a:prstGeom>
              <a:noFill/>
              <a:ln w="25400">
                <a:solidFill>
                  <a:srgbClr val="3399FF"/>
                </a:solidFill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0" name="Line 116"/>
              <p:cNvSpPr>
                <a:spLocks noChangeShapeType="1"/>
              </p:cNvSpPr>
              <p:nvPr/>
            </p:nvSpPr>
            <p:spPr bwMode="auto">
              <a:xfrm>
                <a:off x="19164650" y="19564833"/>
                <a:ext cx="4763" cy="265113"/>
              </a:xfrm>
              <a:prstGeom prst="line">
                <a:avLst/>
              </a:prstGeom>
              <a:noFill/>
              <a:ln w="25400">
                <a:solidFill>
                  <a:srgbClr val="3399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1" name="Text Box 117"/>
              <p:cNvSpPr txBox="1">
                <a:spLocks noChangeArrowheads="1"/>
              </p:cNvSpPr>
              <p:nvPr/>
            </p:nvSpPr>
            <p:spPr bwMode="auto">
              <a:xfrm>
                <a:off x="16720544" y="19759745"/>
                <a:ext cx="2556650" cy="6761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1200">
                    <a:solidFill>
                      <a:schemeClr val="tx1"/>
                    </a:solidFill>
                    <a:latin typeface="Arial" pitchFamily="34" charset="0"/>
                    <a:ea typeface="ＭＳ Ｐゴシック"/>
                    <a:cs typeface="ＭＳ Ｐゴシック"/>
                  </a:defRPr>
                </a:lvl1pPr>
                <a:lvl2pPr marL="742950" indent="-285750" eaLnBrk="0" hangingPunct="0">
                  <a:defRPr sz="1200">
                    <a:solidFill>
                      <a:schemeClr val="tx1"/>
                    </a:solidFill>
                    <a:latin typeface="Arial" pitchFamily="34" charset="0"/>
                    <a:ea typeface="ＭＳ Ｐゴシック"/>
                    <a:cs typeface="ＭＳ Ｐゴシック"/>
                  </a:defRPr>
                </a:lvl2pPr>
                <a:lvl3pPr marL="1143000" indent="-228600" eaLnBrk="0" hangingPunct="0">
                  <a:defRPr sz="1200">
                    <a:solidFill>
                      <a:schemeClr val="tx1"/>
                    </a:solidFill>
                    <a:latin typeface="Arial" pitchFamily="34" charset="0"/>
                    <a:ea typeface="ＭＳ Ｐゴシック"/>
                    <a:cs typeface="ＭＳ Ｐゴシック"/>
                  </a:defRPr>
                </a:lvl3pPr>
                <a:lvl4pPr marL="1600200" indent="-228600" eaLnBrk="0" hangingPunct="0">
                  <a:defRPr sz="1200">
                    <a:solidFill>
                      <a:schemeClr val="tx1"/>
                    </a:solidFill>
                    <a:latin typeface="Arial" pitchFamily="34" charset="0"/>
                    <a:ea typeface="ＭＳ Ｐゴシック"/>
                    <a:cs typeface="ＭＳ Ｐゴシック"/>
                  </a:defRPr>
                </a:lvl4pPr>
                <a:lvl5pPr marL="2057400" indent="-228600" eaLnBrk="0" hangingPunct="0">
                  <a:defRPr sz="1200">
                    <a:solidFill>
                      <a:schemeClr val="tx1"/>
                    </a:solidFill>
                    <a:latin typeface="Arial" pitchFamily="34" charset="0"/>
                    <a:ea typeface="ＭＳ Ｐゴシック"/>
                    <a:cs typeface="ＭＳ Ｐゴシック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Char char="n"/>
                  <a:defRPr sz="1200">
                    <a:solidFill>
                      <a:schemeClr val="tx1"/>
                    </a:solidFill>
                    <a:latin typeface="Arial" pitchFamily="34" charset="0"/>
                    <a:ea typeface="ＭＳ Ｐゴシック"/>
                    <a:cs typeface="ＭＳ Ｐゴシック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Char char="n"/>
                  <a:defRPr sz="1200">
                    <a:solidFill>
                      <a:schemeClr val="tx1"/>
                    </a:solidFill>
                    <a:latin typeface="Arial" pitchFamily="34" charset="0"/>
                    <a:ea typeface="ＭＳ Ｐゴシック"/>
                    <a:cs typeface="ＭＳ Ｐゴシック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Char char="n"/>
                  <a:defRPr sz="1200">
                    <a:solidFill>
                      <a:schemeClr val="tx1"/>
                    </a:solidFill>
                    <a:latin typeface="Arial" pitchFamily="34" charset="0"/>
                    <a:ea typeface="ＭＳ Ｐゴシック"/>
                    <a:cs typeface="ＭＳ Ｐゴシック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Char char="n"/>
                  <a:defRPr sz="1200">
                    <a:solidFill>
                      <a:schemeClr val="tx1"/>
                    </a:solidFill>
                    <a:latin typeface="Arial" pitchFamily="34" charset="0"/>
                    <a:ea typeface="ＭＳ Ｐゴシック"/>
                    <a:cs typeface="ＭＳ Ｐゴシック"/>
                  </a:defRPr>
                </a:lvl9pPr>
              </a:lstStyle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80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3399FF"/>
                    </a:solidFill>
                    <a:effectLst/>
                    <a:uLnTx/>
                    <a:uFillTx/>
                  </a:rPr>
                  <a:t>PM: &lt; 0.032m</a:t>
                </a:r>
                <a:r>
                  <a:rPr kumimoji="0" lang="de-DE" sz="180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3399FF"/>
                    </a:solidFill>
                    <a:effectLst/>
                    <a:uLnTx/>
                    <a:uFillTx/>
                    <a:cs typeface="Arial" pitchFamily="34" charset="0"/>
                  </a:rPr>
                  <a:t>°,</a:t>
                </a:r>
                <a:r>
                  <a:rPr lang="de-DE" sz="1800" kern="0" dirty="0" smtClean="0">
                    <a:solidFill>
                      <a:srgbClr val="3399FF"/>
                    </a:solidFill>
                    <a:cs typeface="Arial" pitchFamily="34" charset="0"/>
                  </a:rPr>
                  <a:t>31as</a:t>
                </a:r>
                <a:endParaRPr kumimoji="0" lang="de-DE" sz="18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399FF"/>
                  </a:solidFill>
                  <a:effectLst/>
                  <a:uLnTx/>
                  <a:uFillTx/>
                  <a:cs typeface="Arial" pitchFamily="34" charset="0"/>
                </a:endParaRPr>
              </a:p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800" kern="0" dirty="0" smtClean="0">
                    <a:solidFill>
                      <a:srgbClr val="3399FF"/>
                    </a:solidFill>
                    <a:cs typeface="Arial" pitchFamily="34" charset="0"/>
                  </a:rPr>
                  <a:t>AM: &lt; 0.6E-6</a:t>
                </a:r>
                <a:endParaRPr kumimoji="0" lang="de-DE" sz="18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399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2" name="Text Box 117"/>
              <p:cNvSpPr txBox="1">
                <a:spLocks noChangeArrowheads="1"/>
              </p:cNvSpPr>
              <p:nvPr/>
            </p:nvSpPr>
            <p:spPr bwMode="auto">
              <a:xfrm>
                <a:off x="14506361" y="19229924"/>
                <a:ext cx="3765553" cy="3541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1200">
                    <a:solidFill>
                      <a:schemeClr val="tx1"/>
                    </a:solidFill>
                    <a:latin typeface="Arial" pitchFamily="34" charset="0"/>
                    <a:ea typeface="ＭＳ Ｐゴシック"/>
                    <a:cs typeface="ＭＳ Ｐゴシック"/>
                  </a:defRPr>
                </a:lvl1pPr>
                <a:lvl2pPr marL="742950" indent="-285750" eaLnBrk="0" hangingPunct="0">
                  <a:defRPr sz="1200">
                    <a:solidFill>
                      <a:schemeClr val="tx1"/>
                    </a:solidFill>
                    <a:latin typeface="Arial" pitchFamily="34" charset="0"/>
                    <a:ea typeface="ＭＳ Ｐゴシック"/>
                    <a:cs typeface="ＭＳ Ｐゴシック"/>
                  </a:defRPr>
                </a:lvl2pPr>
                <a:lvl3pPr marL="1143000" indent="-228600" eaLnBrk="0" hangingPunct="0">
                  <a:defRPr sz="1200">
                    <a:solidFill>
                      <a:schemeClr val="tx1"/>
                    </a:solidFill>
                    <a:latin typeface="Arial" pitchFamily="34" charset="0"/>
                    <a:ea typeface="ＭＳ Ｐゴシック"/>
                    <a:cs typeface="ＭＳ Ｐゴシック"/>
                  </a:defRPr>
                </a:lvl3pPr>
                <a:lvl4pPr marL="1600200" indent="-228600" eaLnBrk="0" hangingPunct="0">
                  <a:defRPr sz="1200">
                    <a:solidFill>
                      <a:schemeClr val="tx1"/>
                    </a:solidFill>
                    <a:latin typeface="Arial" pitchFamily="34" charset="0"/>
                    <a:ea typeface="ＭＳ Ｐゴシック"/>
                    <a:cs typeface="ＭＳ Ｐゴシック"/>
                  </a:defRPr>
                </a:lvl4pPr>
                <a:lvl5pPr marL="2057400" indent="-228600" eaLnBrk="0" hangingPunct="0">
                  <a:defRPr sz="1200">
                    <a:solidFill>
                      <a:schemeClr val="tx1"/>
                    </a:solidFill>
                    <a:latin typeface="Arial" pitchFamily="34" charset="0"/>
                    <a:ea typeface="ＭＳ Ｐゴシック"/>
                    <a:cs typeface="ＭＳ Ｐゴシック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Char char="n"/>
                  <a:defRPr sz="1200">
                    <a:solidFill>
                      <a:schemeClr val="tx1"/>
                    </a:solidFill>
                    <a:latin typeface="Arial" pitchFamily="34" charset="0"/>
                    <a:ea typeface="ＭＳ Ｐゴシック"/>
                    <a:cs typeface="ＭＳ Ｐゴシック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Char char="n"/>
                  <a:defRPr sz="1200">
                    <a:solidFill>
                      <a:schemeClr val="tx1"/>
                    </a:solidFill>
                    <a:latin typeface="Arial" pitchFamily="34" charset="0"/>
                    <a:ea typeface="ＭＳ Ｐゴシック"/>
                    <a:cs typeface="ＭＳ Ｐゴシック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Char char="n"/>
                  <a:defRPr sz="1200">
                    <a:solidFill>
                      <a:schemeClr val="tx1"/>
                    </a:solidFill>
                    <a:latin typeface="Arial" pitchFamily="34" charset="0"/>
                    <a:ea typeface="ＭＳ Ｐゴシック"/>
                    <a:cs typeface="ＭＳ Ｐゴシック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Char char="n"/>
                  <a:defRPr sz="1200">
                    <a:solidFill>
                      <a:schemeClr val="tx1"/>
                    </a:solidFill>
                    <a:latin typeface="Arial" pitchFamily="34" charset="0"/>
                    <a:ea typeface="ＭＳ Ｐゴシック"/>
                    <a:cs typeface="ＭＳ Ｐゴシック"/>
                  </a:defRPr>
                </a:lvl9pPr>
              </a:lstStyle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DE" sz="1600" kern="0" dirty="0" smtClean="0"/>
                  <a:t>S-Band 2.815GHz, 100kHz BW</a:t>
                </a:r>
              </a:p>
            </p:txBody>
          </p:sp>
        </p:grpSp>
        <p:sp>
          <p:nvSpPr>
            <p:cNvPr id="460" name="Line 115"/>
            <p:cNvSpPr>
              <a:spLocks noChangeShapeType="1"/>
            </p:cNvSpPr>
            <p:nvPr/>
          </p:nvSpPr>
          <p:spPr bwMode="auto">
            <a:xfrm flipH="1" flipV="1">
              <a:off x="7669518" y="25159335"/>
              <a:ext cx="2897580" cy="1743074"/>
            </a:xfrm>
            <a:prstGeom prst="line">
              <a:avLst/>
            </a:prstGeom>
            <a:noFill/>
            <a:ln w="38100">
              <a:solidFill>
                <a:srgbClr val="3366FF"/>
              </a:solidFill>
              <a:prstDash val="dash"/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1" name="Line 115"/>
            <p:cNvSpPr>
              <a:spLocks noChangeShapeType="1"/>
            </p:cNvSpPr>
            <p:nvPr/>
          </p:nvSpPr>
          <p:spPr bwMode="auto">
            <a:xfrm flipH="1" flipV="1">
              <a:off x="7641579" y="24320464"/>
              <a:ext cx="4258225" cy="258194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dash"/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0" name="Text Box 340"/>
            <p:cNvSpPr txBox="1">
              <a:spLocks noChangeArrowheads="1"/>
            </p:cNvSpPr>
            <p:nvPr/>
          </p:nvSpPr>
          <p:spPr bwMode="auto">
            <a:xfrm>
              <a:off x="7948997" y="26184247"/>
              <a:ext cx="1441946" cy="21698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  <a:defRPr sz="1200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  <a:defRPr sz="1200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  <a:defRPr sz="1200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  <a:defRPr sz="1200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0"/>
                </a:spcBef>
                <a:buClr>
                  <a:srgbClr val="000000"/>
                </a:buClr>
                <a:buSzPct val="100000"/>
                <a:buFont typeface="Arial" pitchFamily="34" charset="0"/>
                <a:buNone/>
              </a:pPr>
              <a:r>
                <a:rPr lang="en-US" sz="900" dirty="0" smtClean="0">
                  <a:solidFill>
                    <a:srgbClr val="000000"/>
                  </a:solidFill>
                </a:rPr>
                <a:t>Courtesy of T</a:t>
              </a:r>
              <a:r>
                <a:rPr lang="en-US" sz="900" dirty="0">
                  <a:solidFill>
                    <a:srgbClr val="000000"/>
                  </a:solidFill>
                </a:rPr>
                <a:t>. </a:t>
              </a:r>
              <a:r>
                <a:rPr lang="en-US" sz="900" dirty="0" smtClean="0">
                  <a:solidFill>
                    <a:srgbClr val="000000"/>
                  </a:solidFill>
                </a:rPr>
                <a:t>Berenc</a:t>
              </a:r>
              <a:endParaRPr lang="en-US" sz="900" dirty="0">
                <a:solidFill>
                  <a:srgbClr val="000000"/>
                </a:solidFill>
              </a:endParaRPr>
            </a:p>
          </p:txBody>
        </p:sp>
      </p:grpSp>
      <p:sp>
        <p:nvSpPr>
          <p:cNvPr id="532" name="TextBox 531"/>
          <p:cNvSpPr txBox="1"/>
          <p:nvPr/>
        </p:nvSpPr>
        <p:spPr>
          <a:xfrm>
            <a:off x="513362" y="39541277"/>
            <a:ext cx="171247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Special acknowledgments </a:t>
            </a:r>
            <a:r>
              <a:rPr lang="en-US" sz="1600" kern="0" noProof="0" dirty="0" smtClean="0">
                <a:solidFill>
                  <a:sysClr val="windowText" lastClr="000000"/>
                </a:solidFill>
              </a:rPr>
              <a:t>to</a:t>
            </a:r>
            <a:r>
              <a:rPr lang="en-US" sz="1600" kern="0" dirty="0">
                <a:solidFill>
                  <a:sysClr val="windowText" lastClr="000000"/>
                </a:solidFill>
              </a:rPr>
              <a:t>: Frank Ludwig, </a:t>
            </a:r>
            <a:r>
              <a:rPr lang="en-US" sz="1600" kern="0" dirty="0" err="1">
                <a:solidFill>
                  <a:sysClr val="windowText" lastClr="000000"/>
                </a:solidFill>
              </a:rPr>
              <a:t>Uros</a:t>
            </a:r>
            <a:r>
              <a:rPr lang="en-US" sz="1600" kern="0" dirty="0">
                <a:solidFill>
                  <a:sysClr val="windowText" lastClr="000000"/>
                </a:solidFill>
              </a:rPr>
              <a:t> </a:t>
            </a:r>
            <a:r>
              <a:rPr kumimoji="0" lang="en-US" sz="16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Mavric, </a:t>
            </a:r>
            <a:r>
              <a:rPr kumimoji="0" lang="en-US" sz="160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Holger</a:t>
            </a:r>
            <a:r>
              <a:rPr kumimoji="0" lang="en-US" sz="16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60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Schlarb</a:t>
            </a:r>
            <a:r>
              <a:rPr kumimoji="0" lang="en-US" sz="16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, Christian</a:t>
            </a:r>
            <a:r>
              <a:rPr kumimoji="0" lang="en-US" sz="160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6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Schmidt, Sven Pfeiffer, Tim </a:t>
            </a:r>
            <a:r>
              <a:rPr lang="en-US" sz="1600" kern="0" noProof="0" dirty="0" smtClean="0">
                <a:solidFill>
                  <a:sysClr val="windowText" lastClr="000000"/>
                </a:solidFill>
              </a:rPr>
              <a:t>B</a:t>
            </a:r>
            <a:r>
              <a:rPr lang="en-US" sz="1600" kern="0" dirty="0" err="1" smtClean="0">
                <a:solidFill>
                  <a:sysClr val="windowText" lastClr="000000"/>
                </a:solidFill>
              </a:rPr>
              <a:t>erenc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4060" name="Picture 2796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5171" y="37863405"/>
            <a:ext cx="2002511" cy="1348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274" name="Picture 3010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281" y="9060487"/>
            <a:ext cx="6337707" cy="3846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5" name="Text Box 117"/>
          <p:cNvSpPr txBox="1">
            <a:spLocks noChangeArrowheads="1"/>
          </p:cNvSpPr>
          <p:nvPr/>
        </p:nvSpPr>
        <p:spPr bwMode="auto">
          <a:xfrm>
            <a:off x="14975896" y="10596515"/>
            <a:ext cx="26622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800" kern="0" dirty="0" err="1" smtClean="0">
                <a:solidFill>
                  <a:srgbClr val="FF0000"/>
                </a:solidFill>
              </a:rPr>
              <a:t>dE</a:t>
            </a:r>
            <a:r>
              <a:rPr lang="de-DE" sz="1800" kern="0" dirty="0" smtClean="0">
                <a:solidFill>
                  <a:srgbClr val="FF0000"/>
                </a:solidFill>
              </a:rPr>
              <a:t>/E &lt; 0.005% (</a:t>
            </a:r>
            <a:r>
              <a:rPr lang="de-DE" sz="1800" kern="0" dirty="0" err="1" smtClean="0">
                <a:solidFill>
                  <a:srgbClr val="FF0000"/>
                </a:solidFill>
              </a:rPr>
              <a:t>rms</a:t>
            </a:r>
            <a:r>
              <a:rPr lang="de-DE" sz="1800" kern="0" dirty="0" smtClean="0">
                <a:solidFill>
                  <a:srgbClr val="FF0000"/>
                </a:solidFill>
              </a:rPr>
              <a:t>)</a:t>
            </a:r>
          </a:p>
        </p:txBody>
      </p:sp>
      <p:cxnSp>
        <p:nvCxnSpPr>
          <p:cNvPr id="336" name="Gerade Verbindung mit Pfeil 517"/>
          <p:cNvCxnSpPr>
            <a:stCxn id="337" idx="1"/>
          </p:cNvCxnSpPr>
          <p:nvPr/>
        </p:nvCxnSpPr>
        <p:spPr bwMode="auto">
          <a:xfrm flipH="1">
            <a:off x="14372263" y="24563538"/>
            <a:ext cx="521791" cy="147932"/>
          </a:xfrm>
          <a:prstGeom prst="straightConnector1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1" name="Text Box 117"/>
          <p:cNvSpPr txBox="1">
            <a:spLocks noChangeArrowheads="1"/>
          </p:cNvSpPr>
          <p:nvPr/>
        </p:nvSpPr>
        <p:spPr bwMode="auto">
          <a:xfrm>
            <a:off x="23944872" y="12091858"/>
            <a:ext cx="66019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b="1" kern="0" dirty="0" smtClean="0"/>
              <a:t>RTM</a:t>
            </a:r>
          </a:p>
        </p:txBody>
      </p:sp>
      <p:sp>
        <p:nvSpPr>
          <p:cNvPr id="342" name="Text Box 117"/>
          <p:cNvSpPr txBox="1">
            <a:spLocks noChangeArrowheads="1"/>
          </p:cNvSpPr>
          <p:nvPr/>
        </p:nvSpPr>
        <p:spPr bwMode="auto">
          <a:xfrm>
            <a:off x="26518744" y="12079158"/>
            <a:ext cx="66019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b="1" kern="0" dirty="0" smtClean="0"/>
              <a:t>AMC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27450138" y="28803603"/>
            <a:ext cx="2173519" cy="691820"/>
            <a:chOff x="27320145" y="28921826"/>
            <a:chExt cx="2335632" cy="493742"/>
          </a:xfrm>
        </p:grpSpPr>
        <p:sp>
          <p:nvSpPr>
            <p:cNvPr id="562" name="Text Box 117"/>
            <p:cNvSpPr txBox="1">
              <a:spLocks noChangeArrowheads="1"/>
            </p:cNvSpPr>
            <p:nvPr/>
          </p:nvSpPr>
          <p:spPr bwMode="auto">
            <a:xfrm>
              <a:off x="27320145" y="29181546"/>
              <a:ext cx="2085802" cy="2340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  <a:defRPr sz="1200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  <a:defRPr sz="1200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  <a:defRPr sz="1200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  <a:defRPr sz="1200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9pPr>
            </a:lstStyle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2000" kern="0" dirty="0" smtClean="0">
                  <a:solidFill>
                    <a:srgbClr val="FF0000"/>
                  </a:solidFill>
                </a:rPr>
                <a:t>&lt;20</a:t>
              </a:r>
              <a:r>
                <a:rPr lang="de-DE" sz="2000" kern="0" dirty="0" smtClean="0">
                  <a:solidFill>
                    <a:srgbClr val="FF0000"/>
                  </a:solidFill>
                </a:rPr>
                <a:t>0as </a:t>
              </a:r>
              <a:r>
                <a:rPr lang="de-DE" sz="2000" kern="0" dirty="0" smtClean="0">
                  <a:solidFill>
                    <a:srgbClr val="FF0000"/>
                  </a:solidFill>
                </a:rPr>
                <a:t>(</a:t>
              </a:r>
              <a:r>
                <a:rPr lang="de-DE" sz="2000" kern="0" dirty="0" err="1" smtClean="0">
                  <a:solidFill>
                    <a:srgbClr val="FF0000"/>
                  </a:solidFill>
                </a:rPr>
                <a:t>rms</a:t>
              </a:r>
              <a:r>
                <a:rPr lang="de-DE" sz="2000" kern="0" dirty="0" smtClean="0">
                  <a:solidFill>
                    <a:srgbClr val="FF0000"/>
                  </a:solidFill>
                </a:rPr>
                <a:t>)</a:t>
              </a:r>
            </a:p>
          </p:txBody>
        </p:sp>
        <p:sp>
          <p:nvSpPr>
            <p:cNvPr id="573" name="Content Placeholder 2"/>
            <p:cNvSpPr txBox="1">
              <a:spLocks/>
            </p:cNvSpPr>
            <p:nvPr/>
          </p:nvSpPr>
          <p:spPr>
            <a:xfrm>
              <a:off x="27365537" y="28921826"/>
              <a:ext cx="2290240" cy="493738"/>
            </a:xfrm>
            <a:prstGeom prst="rect">
              <a:avLst/>
            </a:prstGeom>
          </p:spPr>
          <p:txBody>
            <a:bodyPr/>
            <a:lstStyle>
              <a:lvl1pPr marL="342900" indent="-342900" algn="l" defTabSz="3984625" rtl="0" eaLnBrk="0" fontAlgn="base" hangingPunct="0">
                <a:lnSpc>
                  <a:spcPts val="13075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00589C"/>
                </a:buClr>
                <a:buFont typeface="Wingdings" pitchFamily="2" charset="2"/>
                <a:defRPr sz="113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576638" indent="-1244600" algn="l" defTabSz="3984625" rtl="0" eaLnBrk="0" fontAlgn="base" hangingPunct="0">
                <a:lnSpc>
                  <a:spcPts val="13075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00589C"/>
                </a:buClr>
                <a:buFont typeface="Wingdings" pitchFamily="2" charset="2"/>
                <a:buChar char="§"/>
                <a:defRPr sz="11300">
                  <a:solidFill>
                    <a:schemeClr val="tx1"/>
                  </a:solidFill>
                  <a:latin typeface="+mn-lt"/>
                </a:defRPr>
              </a:lvl2pPr>
              <a:lvl3pPr marL="5354638" indent="-996950" algn="l" defTabSz="3984625" rtl="0" eaLnBrk="0" fontAlgn="base" hangingPunct="0">
                <a:lnSpc>
                  <a:spcPts val="13075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00589C"/>
                </a:buClr>
                <a:buFont typeface="Wingdings" pitchFamily="2" charset="2"/>
                <a:buChar char="§"/>
                <a:defRPr sz="11300">
                  <a:solidFill>
                    <a:schemeClr val="tx1"/>
                  </a:solidFill>
                  <a:latin typeface="+mn-lt"/>
                </a:defRPr>
              </a:lvl3pPr>
              <a:lvl4pPr marL="7132638" indent="-996950" algn="l" defTabSz="3984625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8700">
                  <a:solidFill>
                    <a:schemeClr val="tx1"/>
                  </a:solidFill>
                  <a:latin typeface="+mn-lt"/>
                </a:defRPr>
              </a:lvl4pPr>
              <a:lvl5pPr marL="8964613" indent="-995363" algn="l" defTabSz="3984625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8700">
                  <a:solidFill>
                    <a:schemeClr val="tx1"/>
                  </a:solidFill>
                  <a:latin typeface="+mn-lt"/>
                </a:defRPr>
              </a:lvl5pPr>
              <a:lvl6pPr marL="9421813" indent="-995363" algn="l" defTabSz="3984625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8700">
                  <a:solidFill>
                    <a:schemeClr val="tx1"/>
                  </a:solidFill>
                  <a:latin typeface="+mn-lt"/>
                </a:defRPr>
              </a:lvl6pPr>
              <a:lvl7pPr marL="9879013" indent="-995363" algn="l" defTabSz="3984625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8700">
                  <a:solidFill>
                    <a:schemeClr val="tx1"/>
                  </a:solidFill>
                  <a:latin typeface="+mn-lt"/>
                </a:defRPr>
              </a:lvl7pPr>
              <a:lvl8pPr marL="10336213" indent="-995363" algn="l" defTabSz="3984625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8700">
                  <a:solidFill>
                    <a:schemeClr val="tx1"/>
                  </a:solidFill>
                  <a:latin typeface="+mn-lt"/>
                </a:defRPr>
              </a:lvl8pPr>
              <a:lvl9pPr marL="10793413" indent="-995363" algn="l" defTabSz="3984625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87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lnSpc>
                  <a:spcPct val="100000"/>
                </a:lnSpc>
                <a:spcAft>
                  <a:spcPts val="0"/>
                </a:spcAft>
              </a:pPr>
              <a:r>
                <a:rPr lang="en-US" sz="2000" kern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ea typeface="ＭＳ Ｐゴシック"/>
                  <a:cs typeface="Arial" pitchFamily="34" charset="0"/>
                </a:rPr>
                <a:t>Field instability:</a:t>
              </a:r>
              <a:endParaRPr lang="de-DE" sz="32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ＭＳ Ｐゴシック"/>
                <a:cs typeface="Arial" pitchFamily="34" charset="0"/>
              </a:endParaRPr>
            </a:p>
          </p:txBody>
        </p:sp>
      </p:grpSp>
      <p:sp>
        <p:nvSpPr>
          <p:cNvPr id="343" name="Content Placeholder 2"/>
          <p:cNvSpPr txBox="1">
            <a:spLocks/>
          </p:cNvSpPr>
          <p:nvPr/>
        </p:nvSpPr>
        <p:spPr>
          <a:xfrm>
            <a:off x="19662638" y="26339737"/>
            <a:ext cx="5261682" cy="1161282"/>
          </a:xfrm>
          <a:prstGeom prst="rect">
            <a:avLst/>
          </a:prstGeom>
        </p:spPr>
        <p:txBody>
          <a:bodyPr/>
          <a:lstStyle>
            <a:lvl1pPr marL="342900" indent="-342900" algn="l" defTabSz="3984625" rtl="0" eaLnBrk="0" fontAlgn="base" hangingPunct="0">
              <a:lnSpc>
                <a:spcPts val="13075"/>
              </a:lnSpc>
              <a:spcBef>
                <a:spcPct val="20000"/>
              </a:spcBef>
              <a:spcAft>
                <a:spcPct val="20000"/>
              </a:spcAft>
              <a:buClr>
                <a:srgbClr val="00589C"/>
              </a:buClr>
              <a:buFont typeface="Wingdings" pitchFamily="2" charset="2"/>
              <a:defRPr sz="11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6638" indent="-1244600" algn="l" defTabSz="3984625" rtl="0" eaLnBrk="0" fontAlgn="base" hangingPunct="0">
              <a:lnSpc>
                <a:spcPts val="13075"/>
              </a:lnSpc>
              <a:spcBef>
                <a:spcPct val="20000"/>
              </a:spcBef>
              <a:spcAft>
                <a:spcPct val="20000"/>
              </a:spcAft>
              <a:buClr>
                <a:srgbClr val="00589C"/>
              </a:buClr>
              <a:buFont typeface="Wingdings" pitchFamily="2" charset="2"/>
              <a:buChar char="§"/>
              <a:defRPr sz="11300">
                <a:solidFill>
                  <a:schemeClr val="tx1"/>
                </a:solidFill>
                <a:latin typeface="+mn-lt"/>
              </a:defRPr>
            </a:lvl2pPr>
            <a:lvl3pPr marL="5354638" indent="-996950" algn="l" defTabSz="3984625" rtl="0" eaLnBrk="0" fontAlgn="base" hangingPunct="0">
              <a:lnSpc>
                <a:spcPts val="13075"/>
              </a:lnSpc>
              <a:spcBef>
                <a:spcPct val="20000"/>
              </a:spcBef>
              <a:spcAft>
                <a:spcPct val="20000"/>
              </a:spcAft>
              <a:buClr>
                <a:srgbClr val="00589C"/>
              </a:buClr>
              <a:buFont typeface="Wingdings" pitchFamily="2" charset="2"/>
              <a:buChar char="§"/>
              <a:defRPr sz="11300">
                <a:solidFill>
                  <a:schemeClr val="tx1"/>
                </a:solidFill>
                <a:latin typeface="+mn-lt"/>
              </a:defRPr>
            </a:lvl3pPr>
            <a:lvl4pPr marL="7132638" indent="-996950" algn="l" defTabSz="398462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8700">
                <a:solidFill>
                  <a:schemeClr val="tx1"/>
                </a:solidFill>
                <a:latin typeface="+mn-lt"/>
              </a:defRPr>
            </a:lvl4pPr>
            <a:lvl5pPr marL="8964613" indent="-995363" algn="l" defTabSz="398462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700">
                <a:solidFill>
                  <a:schemeClr val="tx1"/>
                </a:solidFill>
                <a:latin typeface="+mn-lt"/>
              </a:defRPr>
            </a:lvl5pPr>
            <a:lvl6pPr marL="9421813" indent="-995363" algn="l" defTabSz="3984625" rtl="0" fontAlgn="base">
              <a:spcBef>
                <a:spcPct val="20000"/>
              </a:spcBef>
              <a:spcAft>
                <a:spcPct val="0"/>
              </a:spcAft>
              <a:buChar char="»"/>
              <a:defRPr sz="8700">
                <a:solidFill>
                  <a:schemeClr val="tx1"/>
                </a:solidFill>
                <a:latin typeface="+mn-lt"/>
              </a:defRPr>
            </a:lvl6pPr>
            <a:lvl7pPr marL="9879013" indent="-995363" algn="l" defTabSz="3984625" rtl="0" fontAlgn="base">
              <a:spcBef>
                <a:spcPct val="20000"/>
              </a:spcBef>
              <a:spcAft>
                <a:spcPct val="0"/>
              </a:spcAft>
              <a:buChar char="»"/>
              <a:defRPr sz="8700">
                <a:solidFill>
                  <a:schemeClr val="tx1"/>
                </a:solidFill>
                <a:latin typeface="+mn-lt"/>
              </a:defRPr>
            </a:lvl7pPr>
            <a:lvl8pPr marL="10336213" indent="-995363" algn="l" defTabSz="3984625" rtl="0" fontAlgn="base">
              <a:spcBef>
                <a:spcPct val="20000"/>
              </a:spcBef>
              <a:spcAft>
                <a:spcPct val="0"/>
              </a:spcAft>
              <a:buChar char="»"/>
              <a:defRPr sz="8700">
                <a:solidFill>
                  <a:schemeClr val="tx1"/>
                </a:solidFill>
                <a:latin typeface="+mn-lt"/>
              </a:defRPr>
            </a:lvl8pPr>
            <a:lvl9pPr marL="10793413" indent="-995363" algn="l" defTabSz="3984625" rtl="0" fontAlgn="base">
              <a:spcBef>
                <a:spcPct val="20000"/>
              </a:spcBef>
              <a:spcAft>
                <a:spcPct val="0"/>
              </a:spcAft>
              <a:buChar char="»"/>
              <a:defRPr sz="87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de-DE" sz="2000" kern="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ＭＳ Ｐゴシック"/>
              <a:cs typeface="Arial" pitchFamily="34" charset="0"/>
            </a:endParaRPr>
          </a:p>
          <a:p>
            <a:pPr marL="457200" indent="-457200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ＭＳ Ｐゴシック"/>
                <a:cs typeface="Arial" pitchFamily="34" charset="0"/>
              </a:rPr>
              <a:t>Subcomponent contributions</a:t>
            </a:r>
            <a:endParaRPr lang="de-DE" sz="2400" kern="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ＭＳ Ｐゴシック"/>
              <a:cs typeface="Arial" pitchFamily="34" charset="0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</a:pPr>
            <a:endParaRPr lang="de-DE" sz="3200" kern="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ＭＳ Ｐゴシック"/>
              <a:cs typeface="Arial" pitchFamily="34" charset="0"/>
            </a:endParaRPr>
          </a:p>
        </p:txBody>
      </p:sp>
      <p:grpSp>
        <p:nvGrpSpPr>
          <p:cNvPr id="208" name="Gruppieren 27"/>
          <p:cNvGrpSpPr>
            <a:grpSpLocks noChangeAspect="1"/>
          </p:cNvGrpSpPr>
          <p:nvPr/>
        </p:nvGrpSpPr>
        <p:grpSpPr>
          <a:xfrm>
            <a:off x="20214299" y="12928805"/>
            <a:ext cx="2105300" cy="1883862"/>
            <a:chOff x="21044067" y="13530134"/>
            <a:chExt cx="2440048" cy="2134003"/>
          </a:xfrm>
        </p:grpSpPr>
        <p:grpSp>
          <p:nvGrpSpPr>
            <p:cNvPr id="209" name="Gruppieren 24"/>
            <p:cNvGrpSpPr/>
            <p:nvPr/>
          </p:nvGrpSpPr>
          <p:grpSpPr>
            <a:xfrm>
              <a:off x="21044067" y="13530134"/>
              <a:ext cx="2440048" cy="2134003"/>
              <a:chOff x="20908963" y="13484802"/>
              <a:chExt cx="2360612" cy="2068810"/>
            </a:xfrm>
          </p:grpSpPr>
          <p:cxnSp>
            <p:nvCxnSpPr>
              <p:cNvPr id="212" name="Gerade Verbindung mit Pfeil 6"/>
              <p:cNvCxnSpPr/>
              <p:nvPr/>
            </p:nvCxnSpPr>
            <p:spPr bwMode="auto">
              <a:xfrm flipV="1">
                <a:off x="21812250" y="14103660"/>
                <a:ext cx="531613" cy="555318"/>
              </a:xfrm>
              <a:prstGeom prst="straightConnector1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3" name="Gerade Verbindung mit Pfeil 41"/>
              <p:cNvCxnSpPr/>
              <p:nvPr/>
            </p:nvCxnSpPr>
            <p:spPr bwMode="auto">
              <a:xfrm>
                <a:off x="20908963" y="14649450"/>
                <a:ext cx="1912937" cy="1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4" name="Gerade Verbindung mit Pfeil 44"/>
              <p:cNvCxnSpPr/>
              <p:nvPr/>
            </p:nvCxnSpPr>
            <p:spPr bwMode="auto">
              <a:xfrm flipV="1">
                <a:off x="21800727" y="13627707"/>
                <a:ext cx="11523" cy="1925905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15" name="Ellipse 12"/>
              <p:cNvSpPr/>
              <p:nvPr/>
            </p:nvSpPr>
            <p:spPr bwMode="auto">
              <a:xfrm>
                <a:off x="21050251" y="13906500"/>
                <a:ext cx="1515561" cy="1476375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55563" algn="l" defTabSz="3984625" rtl="0" eaLnBrk="1" fontAlgn="base" latinLnBrk="0" hangingPunct="1">
                  <a:lnSpc>
                    <a:spcPts val="8713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500" b="0" i="0" u="none" strike="noStrike" cap="none" normalizeH="0" baseline="0" smtClean="0">
                  <a:ln>
                    <a:noFill/>
                  </a:ln>
                  <a:solidFill>
                    <a:srgbClr val="51515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16" name="Textfeld 23"/>
              <p:cNvSpPr txBox="1"/>
              <p:nvPr/>
            </p:nvSpPr>
            <p:spPr>
              <a:xfrm>
                <a:off x="21792306" y="13484802"/>
                <a:ext cx="6477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de-DE" sz="2000" dirty="0" smtClean="0"/>
                  <a:t>Q</a:t>
                </a:r>
                <a:endParaRPr lang="de-DE" sz="2000" dirty="0"/>
              </a:p>
            </p:txBody>
          </p:sp>
          <p:sp>
            <p:nvSpPr>
              <p:cNvPr id="217" name="Textfeld 59"/>
              <p:cNvSpPr txBox="1"/>
              <p:nvPr/>
            </p:nvSpPr>
            <p:spPr>
              <a:xfrm>
                <a:off x="22621875" y="14264271"/>
                <a:ext cx="6477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de-DE" sz="2000" dirty="0"/>
                  <a:t>I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0" name="Textfeld 63"/>
                <p:cNvSpPr txBox="1"/>
                <p:nvPr/>
              </p:nvSpPr>
              <p:spPr>
                <a:xfrm>
                  <a:off x="22416829" y="13787983"/>
                  <a:ext cx="41960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0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2000" b="0" i="1" smtClean="0">
                            <a:latin typeface="Cambria Math"/>
                          </a:rPr>
                          <m:t>𝐴</m:t>
                        </m:r>
                      </m:oMath>
                    </m:oMathPara>
                  </a14:m>
                  <a:endParaRPr lang="de-DE" sz="2000" dirty="0"/>
                </a:p>
              </p:txBody>
            </p:sp>
          </mc:Choice>
          <mc:Fallback xmlns="">
            <p:sp>
              <p:nvSpPr>
                <p:cNvPr id="64" name="Textfeld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416829" y="13787983"/>
                  <a:ext cx="419602" cy="400110"/>
                </a:xfrm>
                <a:prstGeom prst="rect">
                  <a:avLst/>
                </a:prstGeom>
                <a:blipFill rotWithShape="1">
                  <a:blip r:embed="rId3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1" name="Textfeld 26"/>
                <p:cNvSpPr txBox="1"/>
                <p:nvPr/>
              </p:nvSpPr>
              <p:spPr>
                <a:xfrm>
                  <a:off x="22185003" y="14302715"/>
                  <a:ext cx="58612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0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2000" i="1" smtClean="0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de-DE" sz="2000" i="1" smtClean="0">
                            <a:latin typeface="Cambria Math"/>
                            <a:ea typeface="Cambria Math"/>
                          </a:rPr>
                          <m:t>𝜑</m:t>
                        </m:r>
                      </m:oMath>
                    </m:oMathPara>
                  </a14:m>
                  <a:endParaRPr lang="de-DE" sz="2000" dirty="0"/>
                </a:p>
              </p:txBody>
            </p:sp>
          </mc:Choice>
          <mc:Fallback xmlns="">
            <p:sp>
              <p:nvSpPr>
                <p:cNvPr id="27" name="Textfeld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185003" y="14302715"/>
                  <a:ext cx="586121" cy="400110"/>
                </a:xfrm>
                <a:prstGeom prst="rect">
                  <a:avLst/>
                </a:prstGeom>
                <a:blipFill rotWithShape="1">
                  <a:blip r:embed="rId32"/>
                  <a:stretch>
                    <a:fillRect b="-2413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18" name="Text Box 303"/>
          <p:cNvSpPr txBox="1">
            <a:spLocks noChangeArrowheads="1"/>
          </p:cNvSpPr>
          <p:nvPr/>
        </p:nvSpPr>
        <p:spPr bwMode="auto">
          <a:xfrm>
            <a:off x="3315702" y="36455012"/>
            <a:ext cx="2094586" cy="240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8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Simplified </a:t>
            </a:r>
            <a:r>
              <a:rPr lang="en-US" sz="1200" kern="0" dirty="0" smtClean="0">
                <a:solidFill>
                  <a:schemeClr val="tx1"/>
                </a:solidFill>
              </a:rPr>
              <a:t>block diagram</a:t>
            </a:r>
            <a:endParaRPr kumimoji="0" lang="en-US" sz="1200" i="0" u="none" strike="noStrike" kern="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9948848" y="16788247"/>
            <a:ext cx="9450046" cy="2195892"/>
            <a:chOff x="19948848" y="16216747"/>
            <a:chExt cx="9450046" cy="2195892"/>
          </a:xfrm>
        </p:grpSpPr>
        <p:sp>
          <p:nvSpPr>
            <p:cNvPr id="560" name="Text Box 12"/>
            <p:cNvSpPr txBox="1">
              <a:spLocks noChangeArrowheads="1"/>
            </p:cNvSpPr>
            <p:nvPr/>
          </p:nvSpPr>
          <p:spPr bwMode="auto">
            <a:xfrm>
              <a:off x="19948848" y="17925326"/>
              <a:ext cx="1992312" cy="487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fontAlgn="auto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r>
                <a:rPr lang="de-DE" sz="1200" b="0" kern="0" dirty="0" smtClean="0">
                  <a:solidFill>
                    <a:srgbClr val="000000"/>
                  </a:solidFill>
                </a:rPr>
                <a:t>Linear Technology  (2007) </a:t>
              </a:r>
            </a:p>
            <a:p>
              <a:pPr fontAlgn="auto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r>
                <a:rPr lang="de-DE" sz="1200" kern="0" dirty="0" smtClean="0">
                  <a:solidFill>
                    <a:srgbClr val="000000"/>
                  </a:solidFill>
                </a:rPr>
                <a:t>LTC220x, </a:t>
              </a:r>
              <a:r>
                <a:rPr lang="de-DE" sz="1200" kern="0" dirty="0">
                  <a:solidFill>
                    <a:srgbClr val="000000"/>
                  </a:solidFill>
                </a:rPr>
                <a:t>10nV/</a:t>
              </a:r>
              <a:r>
                <a:rPr lang="de-DE" sz="1200" kern="0" dirty="0">
                  <a:solidFill>
                    <a:srgbClr val="000000"/>
                  </a:solidFill>
                  <a:sym typeface="Math1"/>
                </a:rPr>
                <a:t>Hz</a:t>
              </a:r>
              <a:endParaRPr lang="de-DE" sz="1200" kern="0" dirty="0">
                <a:solidFill>
                  <a:srgbClr val="000000"/>
                </a:solidFill>
              </a:endParaRPr>
            </a:p>
          </p:txBody>
        </p:sp>
        <p:pic>
          <p:nvPicPr>
            <p:cNvPr id="18442" name="Picture 10"/>
            <p:cNvPicPr>
              <a:picLocks noChangeAspect="1" noChangeArrowheads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22545163" y="16267875"/>
              <a:ext cx="1583666" cy="151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443" name="Picture 11"/>
            <p:cNvPicPr>
              <a:picLocks noChangeAspect="1" noChangeArrowheads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27254481" y="16273273"/>
              <a:ext cx="1507994" cy="13949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445" name="Picture 13"/>
            <p:cNvPicPr>
              <a:picLocks noChangeAspect="1" noChangeArrowheads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1319" y="16268135"/>
              <a:ext cx="1759023" cy="15077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9" name="Text Box 12"/>
            <p:cNvSpPr txBox="1">
              <a:spLocks noChangeArrowheads="1"/>
            </p:cNvSpPr>
            <p:nvPr/>
          </p:nvSpPr>
          <p:spPr bwMode="auto">
            <a:xfrm>
              <a:off x="22506384" y="17925326"/>
              <a:ext cx="1992312" cy="487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fontAlgn="auto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r>
                <a:rPr lang="de-DE" sz="1200" kern="0" dirty="0" smtClean="0">
                  <a:solidFill>
                    <a:srgbClr val="000000"/>
                  </a:solidFill>
                </a:rPr>
                <a:t>Analog Devices (2009)</a:t>
              </a:r>
              <a:endParaRPr lang="de-DE" sz="1200" b="0" kern="0" dirty="0" smtClean="0">
                <a:solidFill>
                  <a:srgbClr val="000000"/>
                </a:solidFill>
              </a:endParaRPr>
            </a:p>
            <a:p>
              <a:pPr fontAlgn="auto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r>
                <a:rPr lang="de-DE" sz="1200" kern="0" dirty="0" smtClean="0">
                  <a:solidFill>
                    <a:srgbClr val="000000"/>
                  </a:solidFill>
                </a:rPr>
                <a:t>AD9268-125, </a:t>
              </a:r>
              <a:r>
                <a:rPr lang="de-DE" sz="1200" kern="0" dirty="0">
                  <a:solidFill>
                    <a:srgbClr val="000000"/>
                  </a:solidFill>
                </a:rPr>
                <a:t>9nV/</a:t>
              </a:r>
              <a:r>
                <a:rPr lang="de-DE" sz="1200" kern="0" dirty="0">
                  <a:solidFill>
                    <a:srgbClr val="000000"/>
                  </a:solidFill>
                  <a:sym typeface="Math1"/>
                </a:rPr>
                <a:t>Hz</a:t>
              </a:r>
              <a:endParaRPr lang="de-DE" sz="1200" kern="0" dirty="0">
                <a:solidFill>
                  <a:srgbClr val="000000"/>
                </a:solidFill>
              </a:endParaRPr>
            </a:p>
          </p:txBody>
        </p:sp>
        <p:sp>
          <p:nvSpPr>
            <p:cNvPr id="221" name="Text Box 12"/>
            <p:cNvSpPr txBox="1">
              <a:spLocks noChangeArrowheads="1"/>
            </p:cNvSpPr>
            <p:nvPr/>
          </p:nvSpPr>
          <p:spPr bwMode="auto">
            <a:xfrm>
              <a:off x="27222007" y="17906956"/>
              <a:ext cx="2176887" cy="487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fontAlgn="auto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r>
                <a:rPr lang="de-DE" sz="1200" kern="0" dirty="0" smtClean="0">
                  <a:solidFill>
                    <a:srgbClr val="000000"/>
                  </a:solidFill>
                </a:rPr>
                <a:t>Texas Instruments, (2012)</a:t>
              </a:r>
            </a:p>
            <a:p>
              <a:pPr fontAlgn="auto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r>
                <a:rPr lang="de-DE" sz="1200" kern="0" dirty="0" smtClean="0">
                  <a:solidFill>
                    <a:srgbClr val="000000"/>
                  </a:solidFill>
                </a:rPr>
                <a:t>ADC12D800RF, </a:t>
              </a:r>
              <a:r>
                <a:rPr lang="de-DE" sz="1200" kern="0" dirty="0" smtClean="0">
                  <a:solidFill>
                    <a:srgbClr val="000000"/>
                  </a:solidFill>
                </a:rPr>
                <a:t>9nV/</a:t>
              </a:r>
              <a:r>
                <a:rPr lang="de-DE" sz="1200" kern="0" dirty="0" smtClean="0">
                  <a:solidFill>
                    <a:srgbClr val="000000"/>
                  </a:solidFill>
                  <a:sym typeface="Math1"/>
                </a:rPr>
                <a:t>Hz</a:t>
              </a:r>
              <a:endParaRPr lang="de-DE" sz="1200" kern="0" dirty="0">
                <a:solidFill>
                  <a:srgbClr val="000000"/>
                </a:solidFill>
              </a:endParaRPr>
            </a:p>
          </p:txBody>
        </p:sp>
        <p:pic>
          <p:nvPicPr>
            <p:cNvPr id="18448" name="Picture 16"/>
            <p:cNvPicPr>
              <a:picLocks noChangeAspect="1" noChangeArrowheads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11407" y="16216747"/>
              <a:ext cx="1770837" cy="15375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2" name="Text Box 12"/>
            <p:cNvSpPr txBox="1">
              <a:spLocks noChangeArrowheads="1"/>
            </p:cNvSpPr>
            <p:nvPr/>
          </p:nvSpPr>
          <p:spPr bwMode="auto">
            <a:xfrm>
              <a:off x="24774474" y="17919658"/>
              <a:ext cx="1992312" cy="487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fontAlgn="auto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r>
                <a:rPr lang="de-DE" sz="1200" kern="0" dirty="0" smtClean="0">
                  <a:solidFill>
                    <a:srgbClr val="000000"/>
                  </a:solidFill>
                </a:rPr>
                <a:t>Texas Instruments, (2012)</a:t>
              </a:r>
              <a:endParaRPr lang="de-DE" sz="1200" b="0" kern="0" dirty="0" smtClean="0">
                <a:solidFill>
                  <a:srgbClr val="000000"/>
                </a:solidFill>
              </a:endParaRPr>
            </a:p>
            <a:p>
              <a:pPr fontAlgn="auto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r>
                <a:rPr lang="de-DE" sz="1200" kern="0" dirty="0" smtClean="0">
                  <a:solidFill>
                    <a:srgbClr val="000000"/>
                  </a:solidFill>
                </a:rPr>
                <a:t>ADS42LB69 , </a:t>
              </a:r>
              <a:r>
                <a:rPr lang="de-DE" sz="1200" kern="0" dirty="0">
                  <a:solidFill>
                    <a:srgbClr val="000000"/>
                  </a:solidFill>
                </a:rPr>
                <a:t>14nV/</a:t>
              </a:r>
              <a:r>
                <a:rPr lang="de-DE" sz="1200" kern="0" dirty="0">
                  <a:solidFill>
                    <a:srgbClr val="000000"/>
                  </a:solidFill>
                  <a:sym typeface="Math1"/>
                </a:rPr>
                <a:t>Hz</a:t>
              </a:r>
              <a:endParaRPr lang="de-DE" sz="1200" kern="0" dirty="0">
                <a:solidFill>
                  <a:srgbClr val="000000"/>
                </a:solidFill>
              </a:endParaRPr>
            </a:p>
          </p:txBody>
        </p:sp>
      </p:grpSp>
      <p:cxnSp>
        <p:nvCxnSpPr>
          <p:cNvPr id="231" name="Gerade Verbindung mit Pfeil 517"/>
          <p:cNvCxnSpPr/>
          <p:nvPr/>
        </p:nvCxnSpPr>
        <p:spPr bwMode="auto">
          <a:xfrm flipH="1">
            <a:off x="25795995" y="29077826"/>
            <a:ext cx="1580178" cy="1330187"/>
          </a:xfrm>
          <a:prstGeom prst="straightConnector1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0" name="Group 19"/>
          <p:cNvGrpSpPr>
            <a:grpSpLocks noChangeAspect="1"/>
          </p:cNvGrpSpPr>
          <p:nvPr/>
        </p:nvGrpSpPr>
        <p:grpSpPr>
          <a:xfrm>
            <a:off x="1955531" y="18598459"/>
            <a:ext cx="16071559" cy="3984670"/>
            <a:chOff x="3206232" y="19551412"/>
            <a:chExt cx="15469760" cy="3517492"/>
          </a:xfrm>
        </p:grpSpPr>
        <p:pic>
          <p:nvPicPr>
            <p:cNvPr id="18466" name="Picture 34"/>
            <p:cNvPicPr>
              <a:picLocks noChangeAspect="1" noChangeArrowheads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232" y="19551412"/>
              <a:ext cx="15469760" cy="35174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459" name="Picture 27"/>
            <p:cNvPicPr>
              <a:picLocks noChangeAspect="1" noChangeArrowheads="1"/>
            </p:cNvPicPr>
            <p:nvPr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98938" y="21345693"/>
              <a:ext cx="1981439" cy="10520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460" name="Picture 28"/>
            <p:cNvPicPr>
              <a:picLocks noChangeAspect="1" noChangeArrowheads="1"/>
            </p:cNvPicPr>
            <p:nvPr/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0476" y="21584283"/>
              <a:ext cx="1314822" cy="10685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143" name="Gerade Verbindung mit Pfeil 517"/>
          <p:cNvCxnSpPr>
            <a:stCxn id="337" idx="3"/>
          </p:cNvCxnSpPr>
          <p:nvPr/>
        </p:nvCxnSpPr>
        <p:spPr bwMode="auto">
          <a:xfrm>
            <a:off x="15703821" y="24563538"/>
            <a:ext cx="1335951" cy="440846"/>
          </a:xfrm>
          <a:prstGeom prst="straightConnector1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7" name="Ellipse 1412"/>
          <p:cNvSpPr/>
          <p:nvPr/>
        </p:nvSpPr>
        <p:spPr bwMode="auto">
          <a:xfrm>
            <a:off x="25668318" y="30437041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55563" algn="l" defTabSz="3984625" rtl="0" eaLnBrk="1" fontAlgn="base" latinLnBrk="0" hangingPunct="1">
              <a:lnSpc>
                <a:spcPts val="8713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500" b="0" i="0" u="none" strike="noStrike" cap="none" normalizeH="0" baseline="0" smtClean="0">
              <a:ln>
                <a:noFill/>
              </a:ln>
              <a:solidFill>
                <a:srgbClr val="515151"/>
              </a:solidFill>
              <a:effectLst/>
              <a:latin typeface="Arial" charset="0"/>
            </a:endParaRPr>
          </a:p>
        </p:txBody>
      </p:sp>
      <p:pic>
        <p:nvPicPr>
          <p:cNvPr id="18500" name="Picture 68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5414" y="34054847"/>
            <a:ext cx="5073664" cy="5195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22644201" y="31040373"/>
            <a:ext cx="1377627" cy="49244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600" dirty="0" smtClean="0"/>
              <a:t>1.3GHz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91990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tter and Technology">
  <a:themeElements>
    <a:clrScheme name="Folie FB Schlüsseltechnologie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olie FB Schlüsseltechnologi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55563" algn="l" defTabSz="3984625" rtl="0" eaLnBrk="1" fontAlgn="base" latinLnBrk="0" hangingPunct="1">
          <a:lnSpc>
            <a:spcPts val="8713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0500" b="0" i="0" u="none" strike="noStrike" cap="none" normalizeH="0" baseline="0" smtClean="0">
            <a:ln>
              <a:noFill/>
            </a:ln>
            <a:solidFill>
              <a:srgbClr val="51515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55563" algn="l" defTabSz="3984625" rtl="0" eaLnBrk="1" fontAlgn="base" latinLnBrk="0" hangingPunct="1">
          <a:lnSpc>
            <a:spcPts val="8713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0500" b="0" i="0" u="none" strike="noStrike" cap="none" normalizeH="0" baseline="0" smtClean="0">
            <a:ln>
              <a:noFill/>
            </a:ln>
            <a:solidFill>
              <a:srgbClr val="51515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Folie FB Schlüsseltechnologi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 FB Schlüsseltechnologie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 FB Schlüsseltechnologie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 FB Schlüsseltechnologie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 FB Schlüsseltechnologie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 FB Schlüsseltechnologie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ie FB Schlüsseltechnologie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ie FB Schlüsseltechnologie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ie FB Schlüsseltechnologie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ie FB Schlüsseltechnologie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ie FB Schlüsseltechnologie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ie FB Schlüsseltechnologie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627</Words>
  <Application>Microsoft Office PowerPoint</Application>
  <PresentationFormat>Custom</PresentationFormat>
  <Paragraphs>164</Paragraphs>
  <Slides>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Matter and Technology</vt:lpstr>
      <vt:lpstr>Photo Editor Photo</vt:lpstr>
      <vt:lpstr>Towards Attosecond RF Controls for Accelerators  </vt:lpstr>
    </vt:vector>
  </TitlesOfParts>
  <Company>HGF BONN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franziska roeder</dc:creator>
  <cp:lastModifiedBy>Ludwig, Frank</cp:lastModifiedBy>
  <cp:revision>1699</cp:revision>
  <cp:lastPrinted>2014-02-21T18:06:52Z</cp:lastPrinted>
  <dcterms:created xsi:type="dcterms:W3CDTF">2006-03-03T09:51:24Z</dcterms:created>
  <dcterms:modified xsi:type="dcterms:W3CDTF">2014-02-21T20:41:41Z</dcterms:modified>
</cp:coreProperties>
</file>