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2" r:id="rId2"/>
  </p:sldIdLst>
  <p:sldSz cx="30279975" cy="42808525"/>
  <p:notesSz cx="32100838" cy="46731238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809"/>
    <a:srgbClr val="CF6800"/>
    <a:srgbClr val="C6DDEA"/>
    <a:srgbClr val="BAD6E6"/>
    <a:srgbClr val="CFEAFF"/>
    <a:srgbClr val="6EAACC"/>
    <a:srgbClr val="89BAD5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5736" autoAdjust="0"/>
  </p:normalViewPr>
  <p:slideViewPr>
    <p:cSldViewPr snapToGrid="0">
      <p:cViewPr>
        <p:scale>
          <a:sx n="66" d="100"/>
          <a:sy n="66" d="100"/>
        </p:scale>
        <p:origin x="-426" y="3012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%236320-to-4300\2013-09-06-15-XM-3\2013-09-09-15-HDL-cw-lp-XM-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%236320-to-4300\2013-09-06-15-XM-3\2013-09-09-15-HDL-cw-lp-XM-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4789382376316"/>
          <c:y val="6.3410923951447554E-2"/>
          <c:w val="0.84240915655410398"/>
          <c:h val="0.76458709090628807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'Data from 9.09.2013'!$A$1100:$A$5001</c:f>
              <c:numCache>
                <c:formatCode>m/d/yyyy\ h:mm</c:formatCode>
                <c:ptCount val="3902"/>
                <c:pt idx="0">
                  <c:v>41527.525000000001</c:v>
                </c:pt>
                <c:pt idx="1">
                  <c:v>41527.526388888888</c:v>
                </c:pt>
                <c:pt idx="2">
                  <c:v>41527.527777777781</c:v>
                </c:pt>
                <c:pt idx="3">
                  <c:v>41527.529166666667</c:v>
                </c:pt>
                <c:pt idx="4">
                  <c:v>41527.530555555553</c:v>
                </c:pt>
                <c:pt idx="5">
                  <c:v>41527.531944444447</c:v>
                </c:pt>
                <c:pt idx="6">
                  <c:v>41527.533333333333</c:v>
                </c:pt>
                <c:pt idx="7">
                  <c:v>41527.534722222219</c:v>
                </c:pt>
                <c:pt idx="8">
                  <c:v>41527.536111111112</c:v>
                </c:pt>
                <c:pt idx="9">
                  <c:v>41527.537499999999</c:v>
                </c:pt>
                <c:pt idx="10">
                  <c:v>41527.538888888892</c:v>
                </c:pt>
                <c:pt idx="11">
                  <c:v>41527.540277777778</c:v>
                </c:pt>
                <c:pt idx="12">
                  <c:v>41527.541666666664</c:v>
                </c:pt>
                <c:pt idx="13">
                  <c:v>41527.543055555558</c:v>
                </c:pt>
                <c:pt idx="14">
                  <c:v>41527.544444444444</c:v>
                </c:pt>
                <c:pt idx="15">
                  <c:v>41527.54583333333</c:v>
                </c:pt>
                <c:pt idx="16">
                  <c:v>41527.547222222223</c:v>
                </c:pt>
                <c:pt idx="17">
                  <c:v>41527.548611111109</c:v>
                </c:pt>
                <c:pt idx="18">
                  <c:v>41527.550000000003</c:v>
                </c:pt>
                <c:pt idx="19">
                  <c:v>41527.551388888889</c:v>
                </c:pt>
                <c:pt idx="20">
                  <c:v>41527.552777777775</c:v>
                </c:pt>
                <c:pt idx="21">
                  <c:v>41527.554166666669</c:v>
                </c:pt>
                <c:pt idx="22">
                  <c:v>41527.555555555555</c:v>
                </c:pt>
                <c:pt idx="23">
                  <c:v>41527.556944444441</c:v>
                </c:pt>
                <c:pt idx="24">
                  <c:v>41527.558333333334</c:v>
                </c:pt>
                <c:pt idx="25">
                  <c:v>41527.55972222222</c:v>
                </c:pt>
                <c:pt idx="26">
                  <c:v>41527.561111111114</c:v>
                </c:pt>
                <c:pt idx="27">
                  <c:v>41527.5625</c:v>
                </c:pt>
                <c:pt idx="28">
                  <c:v>41527.563888888886</c:v>
                </c:pt>
                <c:pt idx="29">
                  <c:v>41527.56527777778</c:v>
                </c:pt>
                <c:pt idx="30">
                  <c:v>41527.566666666666</c:v>
                </c:pt>
                <c:pt idx="31">
                  <c:v>41527.568055555559</c:v>
                </c:pt>
                <c:pt idx="32">
                  <c:v>41527.569444444445</c:v>
                </c:pt>
                <c:pt idx="33">
                  <c:v>41527.570833333331</c:v>
                </c:pt>
                <c:pt idx="34">
                  <c:v>41527.572222222225</c:v>
                </c:pt>
                <c:pt idx="35">
                  <c:v>41527.573611111111</c:v>
                </c:pt>
                <c:pt idx="36">
                  <c:v>41527.574999999997</c:v>
                </c:pt>
                <c:pt idx="37">
                  <c:v>41527.576388888891</c:v>
                </c:pt>
                <c:pt idx="38">
                  <c:v>41527.577777777777</c:v>
                </c:pt>
                <c:pt idx="39">
                  <c:v>41527.57916666667</c:v>
                </c:pt>
                <c:pt idx="40">
                  <c:v>41527.580555555556</c:v>
                </c:pt>
                <c:pt idx="41">
                  <c:v>41527.581944444442</c:v>
                </c:pt>
                <c:pt idx="42">
                  <c:v>41527.583333333336</c:v>
                </c:pt>
                <c:pt idx="43">
                  <c:v>41527.584722222222</c:v>
                </c:pt>
                <c:pt idx="44">
                  <c:v>41527.586111111108</c:v>
                </c:pt>
                <c:pt idx="45">
                  <c:v>41527.587500000001</c:v>
                </c:pt>
                <c:pt idx="46">
                  <c:v>41527.588888888888</c:v>
                </c:pt>
                <c:pt idx="47">
                  <c:v>41527.590277777781</c:v>
                </c:pt>
                <c:pt idx="48">
                  <c:v>41527.591666666667</c:v>
                </c:pt>
                <c:pt idx="49">
                  <c:v>41527.593055555553</c:v>
                </c:pt>
                <c:pt idx="50">
                  <c:v>41527.594444444447</c:v>
                </c:pt>
                <c:pt idx="51">
                  <c:v>41527.595833333333</c:v>
                </c:pt>
                <c:pt idx="52">
                  <c:v>41527.597222222219</c:v>
                </c:pt>
                <c:pt idx="53">
                  <c:v>41527.598611111112</c:v>
                </c:pt>
                <c:pt idx="54">
                  <c:v>41527.599999999999</c:v>
                </c:pt>
                <c:pt idx="55">
                  <c:v>41527.601388888892</c:v>
                </c:pt>
                <c:pt idx="56">
                  <c:v>41527.602777777778</c:v>
                </c:pt>
                <c:pt idx="57">
                  <c:v>41527.604166666664</c:v>
                </c:pt>
                <c:pt idx="58">
                  <c:v>41527.605555555558</c:v>
                </c:pt>
                <c:pt idx="59">
                  <c:v>41527.606944444444</c:v>
                </c:pt>
                <c:pt idx="60">
                  <c:v>41527.60833333333</c:v>
                </c:pt>
                <c:pt idx="61">
                  <c:v>41527.609722222223</c:v>
                </c:pt>
                <c:pt idx="62">
                  <c:v>41527.611111111109</c:v>
                </c:pt>
                <c:pt idx="63">
                  <c:v>41527.612500000003</c:v>
                </c:pt>
                <c:pt idx="64">
                  <c:v>41527.613888888889</c:v>
                </c:pt>
                <c:pt idx="65">
                  <c:v>41527.615277777775</c:v>
                </c:pt>
                <c:pt idx="66">
                  <c:v>41527.616666666669</c:v>
                </c:pt>
                <c:pt idx="67">
                  <c:v>41527.618055555555</c:v>
                </c:pt>
                <c:pt idx="68">
                  <c:v>41527.619444444441</c:v>
                </c:pt>
                <c:pt idx="69">
                  <c:v>41527.620833333334</c:v>
                </c:pt>
                <c:pt idx="70">
                  <c:v>41527.62222222222</c:v>
                </c:pt>
                <c:pt idx="71">
                  <c:v>41527.623611111114</c:v>
                </c:pt>
                <c:pt idx="72">
                  <c:v>41527.625</c:v>
                </c:pt>
                <c:pt idx="73">
                  <c:v>41527.626388888886</c:v>
                </c:pt>
                <c:pt idx="74">
                  <c:v>41527.62777777778</c:v>
                </c:pt>
                <c:pt idx="75">
                  <c:v>41527.629166666666</c:v>
                </c:pt>
                <c:pt idx="76">
                  <c:v>41527.630555555559</c:v>
                </c:pt>
                <c:pt idx="77">
                  <c:v>41527.631944444445</c:v>
                </c:pt>
                <c:pt idx="78">
                  <c:v>41527.633333333331</c:v>
                </c:pt>
                <c:pt idx="79">
                  <c:v>41527.634722222225</c:v>
                </c:pt>
                <c:pt idx="80">
                  <c:v>41527.636111111111</c:v>
                </c:pt>
                <c:pt idx="81">
                  <c:v>41527.637499999997</c:v>
                </c:pt>
                <c:pt idx="82">
                  <c:v>41527.638888888891</c:v>
                </c:pt>
                <c:pt idx="83">
                  <c:v>41527.640277777777</c:v>
                </c:pt>
                <c:pt idx="84">
                  <c:v>41527.64166666667</c:v>
                </c:pt>
                <c:pt idx="85">
                  <c:v>41527.643055555556</c:v>
                </c:pt>
                <c:pt idx="86">
                  <c:v>41527.644444444442</c:v>
                </c:pt>
                <c:pt idx="87">
                  <c:v>41527.645833333336</c:v>
                </c:pt>
                <c:pt idx="88">
                  <c:v>41527.647222222222</c:v>
                </c:pt>
                <c:pt idx="89">
                  <c:v>41527.648611111108</c:v>
                </c:pt>
                <c:pt idx="90">
                  <c:v>41527.65</c:v>
                </c:pt>
                <c:pt idx="91">
                  <c:v>41527.651388888888</c:v>
                </c:pt>
                <c:pt idx="92">
                  <c:v>41527.652777777781</c:v>
                </c:pt>
                <c:pt idx="93">
                  <c:v>41527.654166666667</c:v>
                </c:pt>
                <c:pt idx="94">
                  <c:v>41527.655555555553</c:v>
                </c:pt>
                <c:pt idx="95">
                  <c:v>41527.656944444447</c:v>
                </c:pt>
                <c:pt idx="96">
                  <c:v>41527.658333333333</c:v>
                </c:pt>
                <c:pt idx="97">
                  <c:v>41527.659722222219</c:v>
                </c:pt>
                <c:pt idx="98">
                  <c:v>41527.661111111112</c:v>
                </c:pt>
                <c:pt idx="99">
                  <c:v>41527.662499999999</c:v>
                </c:pt>
                <c:pt idx="100">
                  <c:v>41527.663888888892</c:v>
                </c:pt>
                <c:pt idx="101">
                  <c:v>41527.665277777778</c:v>
                </c:pt>
                <c:pt idx="102">
                  <c:v>41527.666666666664</c:v>
                </c:pt>
                <c:pt idx="103">
                  <c:v>41527.668055555558</c:v>
                </c:pt>
                <c:pt idx="104">
                  <c:v>41527.669444444444</c:v>
                </c:pt>
                <c:pt idx="105">
                  <c:v>41527.67083333333</c:v>
                </c:pt>
                <c:pt idx="106">
                  <c:v>41527.672222222223</c:v>
                </c:pt>
                <c:pt idx="107">
                  <c:v>41527.673611111109</c:v>
                </c:pt>
                <c:pt idx="108">
                  <c:v>41527.675000000003</c:v>
                </c:pt>
                <c:pt idx="109">
                  <c:v>41527.676388888889</c:v>
                </c:pt>
                <c:pt idx="110">
                  <c:v>41527.677777777775</c:v>
                </c:pt>
                <c:pt idx="111">
                  <c:v>41527.679166666669</c:v>
                </c:pt>
                <c:pt idx="112">
                  <c:v>41527.680555555555</c:v>
                </c:pt>
                <c:pt idx="113">
                  <c:v>41527.681944444441</c:v>
                </c:pt>
                <c:pt idx="114">
                  <c:v>41527.683333333334</c:v>
                </c:pt>
                <c:pt idx="115">
                  <c:v>41527.68472222222</c:v>
                </c:pt>
                <c:pt idx="116">
                  <c:v>41527.686111111114</c:v>
                </c:pt>
                <c:pt idx="117">
                  <c:v>41527.6875</c:v>
                </c:pt>
                <c:pt idx="118">
                  <c:v>41527.688888888886</c:v>
                </c:pt>
                <c:pt idx="119">
                  <c:v>41527.69027777778</c:v>
                </c:pt>
                <c:pt idx="120">
                  <c:v>41527.691666666666</c:v>
                </c:pt>
                <c:pt idx="121">
                  <c:v>41527.693055555559</c:v>
                </c:pt>
                <c:pt idx="122">
                  <c:v>41527.694444444445</c:v>
                </c:pt>
                <c:pt idx="123">
                  <c:v>41527.695833333331</c:v>
                </c:pt>
                <c:pt idx="124">
                  <c:v>41527.697222222225</c:v>
                </c:pt>
                <c:pt idx="125">
                  <c:v>41527.698611111111</c:v>
                </c:pt>
                <c:pt idx="126">
                  <c:v>41527.699999999997</c:v>
                </c:pt>
                <c:pt idx="127">
                  <c:v>41527.701388888891</c:v>
                </c:pt>
                <c:pt idx="128">
                  <c:v>41527.702777777777</c:v>
                </c:pt>
                <c:pt idx="129">
                  <c:v>41527.70416666667</c:v>
                </c:pt>
                <c:pt idx="130">
                  <c:v>41527.705555555556</c:v>
                </c:pt>
                <c:pt idx="131">
                  <c:v>41527.706944444442</c:v>
                </c:pt>
                <c:pt idx="132">
                  <c:v>41527.708333333336</c:v>
                </c:pt>
                <c:pt idx="133">
                  <c:v>41527.709722222222</c:v>
                </c:pt>
                <c:pt idx="134">
                  <c:v>41527.711111111108</c:v>
                </c:pt>
                <c:pt idx="135">
                  <c:v>41527.712500000001</c:v>
                </c:pt>
                <c:pt idx="136">
                  <c:v>41527.713888888888</c:v>
                </c:pt>
                <c:pt idx="137">
                  <c:v>41527.715277777781</c:v>
                </c:pt>
                <c:pt idx="138">
                  <c:v>41527.716666666667</c:v>
                </c:pt>
                <c:pt idx="139">
                  <c:v>41527.718055555553</c:v>
                </c:pt>
                <c:pt idx="140">
                  <c:v>41527.719444444447</c:v>
                </c:pt>
                <c:pt idx="141">
                  <c:v>41527.720833333333</c:v>
                </c:pt>
                <c:pt idx="142">
                  <c:v>41527.722222222219</c:v>
                </c:pt>
                <c:pt idx="143">
                  <c:v>41527.723611111112</c:v>
                </c:pt>
                <c:pt idx="144">
                  <c:v>41527.724999999999</c:v>
                </c:pt>
                <c:pt idx="145">
                  <c:v>41527.726388888892</c:v>
                </c:pt>
                <c:pt idx="146">
                  <c:v>41527.727777777778</c:v>
                </c:pt>
                <c:pt idx="147">
                  <c:v>41527.729166666664</c:v>
                </c:pt>
                <c:pt idx="148">
                  <c:v>41527.730555555558</c:v>
                </c:pt>
                <c:pt idx="149">
                  <c:v>41527.731944444444</c:v>
                </c:pt>
                <c:pt idx="150">
                  <c:v>41527.73333333333</c:v>
                </c:pt>
                <c:pt idx="151">
                  <c:v>41527.734722222223</c:v>
                </c:pt>
                <c:pt idx="152">
                  <c:v>41527.736111111109</c:v>
                </c:pt>
                <c:pt idx="153">
                  <c:v>41527.737500000003</c:v>
                </c:pt>
                <c:pt idx="154">
                  <c:v>41527.738888888889</c:v>
                </c:pt>
                <c:pt idx="155">
                  <c:v>41527.740277777775</c:v>
                </c:pt>
                <c:pt idx="156">
                  <c:v>41527.741666666669</c:v>
                </c:pt>
                <c:pt idx="157">
                  <c:v>41527.743055555555</c:v>
                </c:pt>
                <c:pt idx="158">
                  <c:v>41527.744444444441</c:v>
                </c:pt>
                <c:pt idx="159">
                  <c:v>41527.745833333334</c:v>
                </c:pt>
                <c:pt idx="160">
                  <c:v>41527.74722222222</c:v>
                </c:pt>
                <c:pt idx="161">
                  <c:v>41527.748611111114</c:v>
                </c:pt>
                <c:pt idx="162">
                  <c:v>41527.75</c:v>
                </c:pt>
                <c:pt idx="163">
                  <c:v>41527.751388888886</c:v>
                </c:pt>
                <c:pt idx="164">
                  <c:v>41527.75277777778</c:v>
                </c:pt>
                <c:pt idx="165">
                  <c:v>41527.754166666666</c:v>
                </c:pt>
                <c:pt idx="166">
                  <c:v>41527.755555555559</c:v>
                </c:pt>
                <c:pt idx="167">
                  <c:v>41527.756944444445</c:v>
                </c:pt>
                <c:pt idx="168">
                  <c:v>41527.758333333331</c:v>
                </c:pt>
                <c:pt idx="169">
                  <c:v>41527.759722222225</c:v>
                </c:pt>
                <c:pt idx="170">
                  <c:v>41527.761111111111</c:v>
                </c:pt>
                <c:pt idx="171">
                  <c:v>41527.762499999997</c:v>
                </c:pt>
                <c:pt idx="172">
                  <c:v>41527.763888888891</c:v>
                </c:pt>
                <c:pt idx="173">
                  <c:v>41527.765277777777</c:v>
                </c:pt>
                <c:pt idx="174">
                  <c:v>41527.76666666667</c:v>
                </c:pt>
                <c:pt idx="175">
                  <c:v>41527.768055555556</c:v>
                </c:pt>
                <c:pt idx="176">
                  <c:v>41527.769444444442</c:v>
                </c:pt>
                <c:pt idx="177">
                  <c:v>41527.770833333336</c:v>
                </c:pt>
                <c:pt idx="178">
                  <c:v>41527.772222222222</c:v>
                </c:pt>
                <c:pt idx="179">
                  <c:v>41527.773611111108</c:v>
                </c:pt>
                <c:pt idx="180">
                  <c:v>41527.775000000001</c:v>
                </c:pt>
                <c:pt idx="181">
                  <c:v>41527.776388888888</c:v>
                </c:pt>
                <c:pt idx="182">
                  <c:v>41527.777777777781</c:v>
                </c:pt>
                <c:pt idx="183">
                  <c:v>41527.779166666667</c:v>
                </c:pt>
                <c:pt idx="184">
                  <c:v>41527.780555555553</c:v>
                </c:pt>
                <c:pt idx="185">
                  <c:v>41527.781944444447</c:v>
                </c:pt>
                <c:pt idx="186">
                  <c:v>41527.783333333333</c:v>
                </c:pt>
                <c:pt idx="187">
                  <c:v>41527.784722222219</c:v>
                </c:pt>
                <c:pt idx="188">
                  <c:v>41527.786111111112</c:v>
                </c:pt>
                <c:pt idx="189">
                  <c:v>41527.787499999999</c:v>
                </c:pt>
                <c:pt idx="190">
                  <c:v>41527.788888888892</c:v>
                </c:pt>
                <c:pt idx="191">
                  <c:v>41527.790277777778</c:v>
                </c:pt>
                <c:pt idx="192">
                  <c:v>41527.791666666664</c:v>
                </c:pt>
                <c:pt idx="193">
                  <c:v>41527.793055555558</c:v>
                </c:pt>
                <c:pt idx="194">
                  <c:v>41527.794444444444</c:v>
                </c:pt>
                <c:pt idx="195">
                  <c:v>41527.79583333333</c:v>
                </c:pt>
                <c:pt idx="196">
                  <c:v>41527.797222222223</c:v>
                </c:pt>
                <c:pt idx="197">
                  <c:v>41527.798611111109</c:v>
                </c:pt>
                <c:pt idx="198">
                  <c:v>41527.800000000003</c:v>
                </c:pt>
                <c:pt idx="199">
                  <c:v>41527.801388888889</c:v>
                </c:pt>
                <c:pt idx="200">
                  <c:v>41527.802777777775</c:v>
                </c:pt>
                <c:pt idx="201">
                  <c:v>41527.804166666669</c:v>
                </c:pt>
                <c:pt idx="202">
                  <c:v>41527.805555555555</c:v>
                </c:pt>
                <c:pt idx="203">
                  <c:v>41527.806944444441</c:v>
                </c:pt>
                <c:pt idx="204">
                  <c:v>41527.808333333334</c:v>
                </c:pt>
                <c:pt idx="205">
                  <c:v>41527.80972222222</c:v>
                </c:pt>
                <c:pt idx="206">
                  <c:v>41527.811111111114</c:v>
                </c:pt>
                <c:pt idx="207">
                  <c:v>41527.8125</c:v>
                </c:pt>
                <c:pt idx="208">
                  <c:v>41527.813888888886</c:v>
                </c:pt>
                <c:pt idx="209">
                  <c:v>41527.81527777778</c:v>
                </c:pt>
                <c:pt idx="210">
                  <c:v>41527.816666666666</c:v>
                </c:pt>
                <c:pt idx="211">
                  <c:v>41527.818055555559</c:v>
                </c:pt>
                <c:pt idx="212">
                  <c:v>41527.819444444445</c:v>
                </c:pt>
                <c:pt idx="213">
                  <c:v>41527.820833333331</c:v>
                </c:pt>
                <c:pt idx="214">
                  <c:v>41527.822222222225</c:v>
                </c:pt>
                <c:pt idx="215">
                  <c:v>41527.823611111111</c:v>
                </c:pt>
                <c:pt idx="216">
                  <c:v>41527.824999999997</c:v>
                </c:pt>
                <c:pt idx="217">
                  <c:v>41527.826388888891</c:v>
                </c:pt>
                <c:pt idx="218">
                  <c:v>41527.827777777777</c:v>
                </c:pt>
                <c:pt idx="219">
                  <c:v>41527.82916666667</c:v>
                </c:pt>
                <c:pt idx="220">
                  <c:v>41527.830555555556</c:v>
                </c:pt>
                <c:pt idx="221">
                  <c:v>41527.831944444442</c:v>
                </c:pt>
                <c:pt idx="222">
                  <c:v>41527.833333333336</c:v>
                </c:pt>
                <c:pt idx="223">
                  <c:v>41527.834722222222</c:v>
                </c:pt>
                <c:pt idx="224">
                  <c:v>41527.836111111108</c:v>
                </c:pt>
                <c:pt idx="225">
                  <c:v>41527.837500000001</c:v>
                </c:pt>
                <c:pt idx="226">
                  <c:v>41527.838888888888</c:v>
                </c:pt>
                <c:pt idx="227">
                  <c:v>41527.840277777781</c:v>
                </c:pt>
                <c:pt idx="228">
                  <c:v>41527.841666666667</c:v>
                </c:pt>
                <c:pt idx="229">
                  <c:v>41527.843055555553</c:v>
                </c:pt>
                <c:pt idx="230">
                  <c:v>41527.844444444447</c:v>
                </c:pt>
                <c:pt idx="231">
                  <c:v>41527.845833333333</c:v>
                </c:pt>
                <c:pt idx="232">
                  <c:v>41527.847222222219</c:v>
                </c:pt>
                <c:pt idx="233">
                  <c:v>41527.848611111112</c:v>
                </c:pt>
                <c:pt idx="234">
                  <c:v>41527.85</c:v>
                </c:pt>
                <c:pt idx="235">
                  <c:v>41527.851388888892</c:v>
                </c:pt>
                <c:pt idx="236">
                  <c:v>41527.852777777778</c:v>
                </c:pt>
                <c:pt idx="237">
                  <c:v>41527.854166666664</c:v>
                </c:pt>
                <c:pt idx="238">
                  <c:v>41527.855555555558</c:v>
                </c:pt>
                <c:pt idx="239">
                  <c:v>41527.856944444444</c:v>
                </c:pt>
                <c:pt idx="240">
                  <c:v>41527.85833333333</c:v>
                </c:pt>
                <c:pt idx="241">
                  <c:v>41527.859722222223</c:v>
                </c:pt>
                <c:pt idx="242">
                  <c:v>41527.861111111109</c:v>
                </c:pt>
                <c:pt idx="243">
                  <c:v>41527.862500000003</c:v>
                </c:pt>
                <c:pt idx="244">
                  <c:v>41527.863888888889</c:v>
                </c:pt>
                <c:pt idx="245">
                  <c:v>41527.865277777775</c:v>
                </c:pt>
                <c:pt idx="246">
                  <c:v>41527.866666666669</c:v>
                </c:pt>
                <c:pt idx="247">
                  <c:v>41527.868055555555</c:v>
                </c:pt>
                <c:pt idx="248">
                  <c:v>41527.869444444441</c:v>
                </c:pt>
                <c:pt idx="249">
                  <c:v>41527.870833333334</c:v>
                </c:pt>
                <c:pt idx="250">
                  <c:v>41527.87222222222</c:v>
                </c:pt>
                <c:pt idx="251">
                  <c:v>41527.873611111114</c:v>
                </c:pt>
                <c:pt idx="252">
                  <c:v>41527.875</c:v>
                </c:pt>
                <c:pt idx="253">
                  <c:v>41527.876388888886</c:v>
                </c:pt>
                <c:pt idx="254">
                  <c:v>41527.87777777778</c:v>
                </c:pt>
                <c:pt idx="255">
                  <c:v>41527.879166666666</c:v>
                </c:pt>
                <c:pt idx="256">
                  <c:v>41527.880555555559</c:v>
                </c:pt>
                <c:pt idx="257">
                  <c:v>41527.881944444445</c:v>
                </c:pt>
                <c:pt idx="258">
                  <c:v>41527.883333333331</c:v>
                </c:pt>
                <c:pt idx="259">
                  <c:v>41527.884722222225</c:v>
                </c:pt>
                <c:pt idx="260">
                  <c:v>41527.886111111111</c:v>
                </c:pt>
                <c:pt idx="261">
                  <c:v>41527.887499999997</c:v>
                </c:pt>
                <c:pt idx="262">
                  <c:v>41527.888888888891</c:v>
                </c:pt>
                <c:pt idx="263">
                  <c:v>41527.890277777777</c:v>
                </c:pt>
                <c:pt idx="264">
                  <c:v>41527.89166666667</c:v>
                </c:pt>
                <c:pt idx="265">
                  <c:v>41527.893055555556</c:v>
                </c:pt>
                <c:pt idx="266">
                  <c:v>41527.894444444442</c:v>
                </c:pt>
                <c:pt idx="267">
                  <c:v>41527.895833333336</c:v>
                </c:pt>
                <c:pt idx="268">
                  <c:v>41527.897222222222</c:v>
                </c:pt>
                <c:pt idx="269">
                  <c:v>41527.898611111108</c:v>
                </c:pt>
                <c:pt idx="270">
                  <c:v>41527.9</c:v>
                </c:pt>
                <c:pt idx="271">
                  <c:v>41527.901388888888</c:v>
                </c:pt>
                <c:pt idx="272">
                  <c:v>41527.902777777781</c:v>
                </c:pt>
                <c:pt idx="273">
                  <c:v>41527.904166666667</c:v>
                </c:pt>
                <c:pt idx="274">
                  <c:v>41527.905555555553</c:v>
                </c:pt>
                <c:pt idx="275">
                  <c:v>41527.906944444447</c:v>
                </c:pt>
                <c:pt idx="276">
                  <c:v>41527.908333333333</c:v>
                </c:pt>
                <c:pt idx="277">
                  <c:v>41527.909722222219</c:v>
                </c:pt>
                <c:pt idx="278">
                  <c:v>41527.911111111112</c:v>
                </c:pt>
                <c:pt idx="279">
                  <c:v>41527.912499999999</c:v>
                </c:pt>
                <c:pt idx="280">
                  <c:v>41527.913888888892</c:v>
                </c:pt>
                <c:pt idx="281">
                  <c:v>41527.915277777778</c:v>
                </c:pt>
                <c:pt idx="282">
                  <c:v>41527.916666666664</c:v>
                </c:pt>
                <c:pt idx="283">
                  <c:v>41527.918055555558</c:v>
                </c:pt>
                <c:pt idx="284">
                  <c:v>41527.919444444444</c:v>
                </c:pt>
                <c:pt idx="285">
                  <c:v>41527.92083333333</c:v>
                </c:pt>
                <c:pt idx="286">
                  <c:v>41527.922222222223</c:v>
                </c:pt>
                <c:pt idx="287">
                  <c:v>41527.923611111109</c:v>
                </c:pt>
                <c:pt idx="288">
                  <c:v>41527.925000000003</c:v>
                </c:pt>
                <c:pt idx="289">
                  <c:v>41527.926388888889</c:v>
                </c:pt>
                <c:pt idx="290">
                  <c:v>41527.927777777775</c:v>
                </c:pt>
                <c:pt idx="291">
                  <c:v>41527.929166666669</c:v>
                </c:pt>
                <c:pt idx="292">
                  <c:v>41527.930555555555</c:v>
                </c:pt>
                <c:pt idx="293">
                  <c:v>41527.931944444441</c:v>
                </c:pt>
                <c:pt idx="294">
                  <c:v>41527.933333333334</c:v>
                </c:pt>
                <c:pt idx="295">
                  <c:v>41527.93472222222</c:v>
                </c:pt>
                <c:pt idx="296">
                  <c:v>41527.936111111114</c:v>
                </c:pt>
                <c:pt idx="297">
                  <c:v>41527.9375</c:v>
                </c:pt>
                <c:pt idx="298">
                  <c:v>41527.938888888886</c:v>
                </c:pt>
                <c:pt idx="299">
                  <c:v>41527.94027777778</c:v>
                </c:pt>
                <c:pt idx="300">
                  <c:v>41527.941666666666</c:v>
                </c:pt>
                <c:pt idx="301">
                  <c:v>41527.943055555559</c:v>
                </c:pt>
                <c:pt idx="302">
                  <c:v>41527.944444444445</c:v>
                </c:pt>
                <c:pt idx="303">
                  <c:v>41527.945833333331</c:v>
                </c:pt>
                <c:pt idx="304">
                  <c:v>41527.947222222225</c:v>
                </c:pt>
                <c:pt idx="305">
                  <c:v>41527.948611111111</c:v>
                </c:pt>
                <c:pt idx="306">
                  <c:v>41527.949999999997</c:v>
                </c:pt>
                <c:pt idx="307">
                  <c:v>41527.951388888891</c:v>
                </c:pt>
                <c:pt idx="308">
                  <c:v>41527.952777777777</c:v>
                </c:pt>
                <c:pt idx="309">
                  <c:v>41527.95416666667</c:v>
                </c:pt>
                <c:pt idx="310">
                  <c:v>41527.955555555556</c:v>
                </c:pt>
                <c:pt idx="311">
                  <c:v>41527.956944444442</c:v>
                </c:pt>
                <c:pt idx="312">
                  <c:v>41527.958333333336</c:v>
                </c:pt>
                <c:pt idx="313">
                  <c:v>41527.959722222222</c:v>
                </c:pt>
                <c:pt idx="314">
                  <c:v>41527.961111111108</c:v>
                </c:pt>
                <c:pt idx="315">
                  <c:v>41527.962500000001</c:v>
                </c:pt>
                <c:pt idx="316">
                  <c:v>41527.963888888888</c:v>
                </c:pt>
                <c:pt idx="317">
                  <c:v>41527.965277777781</c:v>
                </c:pt>
                <c:pt idx="318">
                  <c:v>41527.966666666667</c:v>
                </c:pt>
                <c:pt idx="319">
                  <c:v>41527.968055555553</c:v>
                </c:pt>
                <c:pt idx="320">
                  <c:v>41527.969444444447</c:v>
                </c:pt>
                <c:pt idx="321">
                  <c:v>41527.970833333333</c:v>
                </c:pt>
                <c:pt idx="322">
                  <c:v>41527.972222222219</c:v>
                </c:pt>
                <c:pt idx="323">
                  <c:v>41527.973611111112</c:v>
                </c:pt>
                <c:pt idx="324">
                  <c:v>41527.974999999999</c:v>
                </c:pt>
                <c:pt idx="325">
                  <c:v>41527.976388888892</c:v>
                </c:pt>
                <c:pt idx="326">
                  <c:v>41527.977777777778</c:v>
                </c:pt>
                <c:pt idx="327">
                  <c:v>41527.979166666664</c:v>
                </c:pt>
                <c:pt idx="328">
                  <c:v>41527.980555555558</c:v>
                </c:pt>
                <c:pt idx="329">
                  <c:v>41527.981944444444</c:v>
                </c:pt>
                <c:pt idx="330">
                  <c:v>41527.98333333333</c:v>
                </c:pt>
                <c:pt idx="331">
                  <c:v>41527.984722222223</c:v>
                </c:pt>
                <c:pt idx="332">
                  <c:v>41527.986111111109</c:v>
                </c:pt>
                <c:pt idx="333">
                  <c:v>41527.987500000003</c:v>
                </c:pt>
                <c:pt idx="334">
                  <c:v>41527.988888888889</c:v>
                </c:pt>
                <c:pt idx="335">
                  <c:v>41527.990277777775</c:v>
                </c:pt>
                <c:pt idx="336">
                  <c:v>41527.991666666669</c:v>
                </c:pt>
                <c:pt idx="337">
                  <c:v>41527.993055555555</c:v>
                </c:pt>
                <c:pt idx="338">
                  <c:v>41527.994444444441</c:v>
                </c:pt>
                <c:pt idx="339">
                  <c:v>41527.995833333334</c:v>
                </c:pt>
                <c:pt idx="340">
                  <c:v>41527.99722222222</c:v>
                </c:pt>
                <c:pt idx="341">
                  <c:v>41527.998611111114</c:v>
                </c:pt>
                <c:pt idx="342">
                  <c:v>41528</c:v>
                </c:pt>
                <c:pt idx="343">
                  <c:v>41528.001388888886</c:v>
                </c:pt>
                <c:pt idx="344">
                  <c:v>41528.00277777778</c:v>
                </c:pt>
                <c:pt idx="345">
                  <c:v>41528.004166666666</c:v>
                </c:pt>
                <c:pt idx="346">
                  <c:v>41528.005555555559</c:v>
                </c:pt>
                <c:pt idx="347">
                  <c:v>41528.006944444445</c:v>
                </c:pt>
                <c:pt idx="348">
                  <c:v>41528.008333333331</c:v>
                </c:pt>
                <c:pt idx="349">
                  <c:v>41528.009722222225</c:v>
                </c:pt>
                <c:pt idx="350">
                  <c:v>41528.011111111111</c:v>
                </c:pt>
                <c:pt idx="351">
                  <c:v>41528.012499999997</c:v>
                </c:pt>
                <c:pt idx="352">
                  <c:v>41528.013888888891</c:v>
                </c:pt>
                <c:pt idx="353">
                  <c:v>41528.015277777777</c:v>
                </c:pt>
                <c:pt idx="354">
                  <c:v>41528.01666666667</c:v>
                </c:pt>
                <c:pt idx="355">
                  <c:v>41528.018055555556</c:v>
                </c:pt>
                <c:pt idx="356">
                  <c:v>41528.019444444442</c:v>
                </c:pt>
                <c:pt idx="357">
                  <c:v>41528.020833333336</c:v>
                </c:pt>
                <c:pt idx="358">
                  <c:v>41528.022222222222</c:v>
                </c:pt>
                <c:pt idx="359">
                  <c:v>41528.023611111108</c:v>
                </c:pt>
                <c:pt idx="360">
                  <c:v>41528.025000000001</c:v>
                </c:pt>
                <c:pt idx="361">
                  <c:v>41528.026388888888</c:v>
                </c:pt>
                <c:pt idx="362">
                  <c:v>41528.027777777781</c:v>
                </c:pt>
                <c:pt idx="363">
                  <c:v>41528.029166666667</c:v>
                </c:pt>
                <c:pt idx="364">
                  <c:v>41528.030555555553</c:v>
                </c:pt>
                <c:pt idx="365">
                  <c:v>41528.031944444447</c:v>
                </c:pt>
                <c:pt idx="366">
                  <c:v>41528.033333333333</c:v>
                </c:pt>
                <c:pt idx="367">
                  <c:v>41528.034722222219</c:v>
                </c:pt>
                <c:pt idx="368">
                  <c:v>41528.036111111112</c:v>
                </c:pt>
                <c:pt idx="369">
                  <c:v>41528.037499999999</c:v>
                </c:pt>
                <c:pt idx="370">
                  <c:v>41528.038888888892</c:v>
                </c:pt>
                <c:pt idx="371">
                  <c:v>41528.040277777778</c:v>
                </c:pt>
                <c:pt idx="372">
                  <c:v>41528.041666666664</c:v>
                </c:pt>
                <c:pt idx="373">
                  <c:v>41528.043055555558</c:v>
                </c:pt>
                <c:pt idx="374">
                  <c:v>41528.044444444444</c:v>
                </c:pt>
                <c:pt idx="375">
                  <c:v>41528.04583333333</c:v>
                </c:pt>
                <c:pt idx="376">
                  <c:v>41528.047222222223</c:v>
                </c:pt>
                <c:pt idx="377">
                  <c:v>41528.048611111109</c:v>
                </c:pt>
                <c:pt idx="378">
                  <c:v>41528.050000000003</c:v>
                </c:pt>
                <c:pt idx="379">
                  <c:v>41528.051388888889</c:v>
                </c:pt>
                <c:pt idx="380">
                  <c:v>41528.052777777775</c:v>
                </c:pt>
                <c:pt idx="381">
                  <c:v>41528.054166666669</c:v>
                </c:pt>
                <c:pt idx="382">
                  <c:v>41528.055555555555</c:v>
                </c:pt>
                <c:pt idx="383">
                  <c:v>41528.056944444441</c:v>
                </c:pt>
                <c:pt idx="384">
                  <c:v>41528.058333333334</c:v>
                </c:pt>
                <c:pt idx="385">
                  <c:v>41528.05972222222</c:v>
                </c:pt>
                <c:pt idx="386">
                  <c:v>41528.061111111114</c:v>
                </c:pt>
                <c:pt idx="387">
                  <c:v>41528.0625</c:v>
                </c:pt>
                <c:pt idx="388">
                  <c:v>41528.063888888886</c:v>
                </c:pt>
                <c:pt idx="389">
                  <c:v>41528.06527777778</c:v>
                </c:pt>
                <c:pt idx="390">
                  <c:v>41528.066666666666</c:v>
                </c:pt>
                <c:pt idx="391">
                  <c:v>41528.068055555559</c:v>
                </c:pt>
                <c:pt idx="392">
                  <c:v>41528.069444444445</c:v>
                </c:pt>
                <c:pt idx="393">
                  <c:v>41528.070833333331</c:v>
                </c:pt>
                <c:pt idx="394">
                  <c:v>41528.072222222225</c:v>
                </c:pt>
                <c:pt idx="395">
                  <c:v>41528.073611111111</c:v>
                </c:pt>
                <c:pt idx="396">
                  <c:v>41528.074999999997</c:v>
                </c:pt>
                <c:pt idx="397">
                  <c:v>41528.076388888891</c:v>
                </c:pt>
                <c:pt idx="398">
                  <c:v>41528.077777777777</c:v>
                </c:pt>
                <c:pt idx="399">
                  <c:v>41528.07916666667</c:v>
                </c:pt>
                <c:pt idx="400">
                  <c:v>41528.080555555556</c:v>
                </c:pt>
                <c:pt idx="401">
                  <c:v>41528.081944444442</c:v>
                </c:pt>
                <c:pt idx="402">
                  <c:v>41528.083333333336</c:v>
                </c:pt>
                <c:pt idx="403">
                  <c:v>41528.084722222222</c:v>
                </c:pt>
                <c:pt idx="404">
                  <c:v>41528.086111111108</c:v>
                </c:pt>
                <c:pt idx="405">
                  <c:v>41528.087500000001</c:v>
                </c:pt>
                <c:pt idx="406">
                  <c:v>41528.088888888888</c:v>
                </c:pt>
                <c:pt idx="407">
                  <c:v>41528.090277777781</c:v>
                </c:pt>
                <c:pt idx="408">
                  <c:v>41528.091666666667</c:v>
                </c:pt>
                <c:pt idx="409">
                  <c:v>41528.093055555553</c:v>
                </c:pt>
                <c:pt idx="410">
                  <c:v>41528.094444444447</c:v>
                </c:pt>
                <c:pt idx="411">
                  <c:v>41528.095833333333</c:v>
                </c:pt>
                <c:pt idx="412">
                  <c:v>41528.097222222219</c:v>
                </c:pt>
                <c:pt idx="413">
                  <c:v>41528.098611111112</c:v>
                </c:pt>
                <c:pt idx="414">
                  <c:v>41528.1</c:v>
                </c:pt>
                <c:pt idx="415">
                  <c:v>41528.101388888892</c:v>
                </c:pt>
                <c:pt idx="416">
                  <c:v>41528.102777777778</c:v>
                </c:pt>
                <c:pt idx="417">
                  <c:v>41528.104166666664</c:v>
                </c:pt>
                <c:pt idx="418">
                  <c:v>41528.105555555558</c:v>
                </c:pt>
                <c:pt idx="419">
                  <c:v>41528.106944444444</c:v>
                </c:pt>
                <c:pt idx="420">
                  <c:v>41528.10833333333</c:v>
                </c:pt>
                <c:pt idx="421">
                  <c:v>41528.109722222223</c:v>
                </c:pt>
                <c:pt idx="422">
                  <c:v>41528.111111111109</c:v>
                </c:pt>
                <c:pt idx="423">
                  <c:v>41528.112500000003</c:v>
                </c:pt>
                <c:pt idx="424">
                  <c:v>41528.113888888889</c:v>
                </c:pt>
                <c:pt idx="425">
                  <c:v>41528.115277777775</c:v>
                </c:pt>
                <c:pt idx="426">
                  <c:v>41528.116666666669</c:v>
                </c:pt>
                <c:pt idx="427">
                  <c:v>41528.118055555555</c:v>
                </c:pt>
                <c:pt idx="428">
                  <c:v>41528.119444444441</c:v>
                </c:pt>
                <c:pt idx="429">
                  <c:v>41528.120833333334</c:v>
                </c:pt>
                <c:pt idx="430">
                  <c:v>41528.12222222222</c:v>
                </c:pt>
                <c:pt idx="431">
                  <c:v>41528.123611111114</c:v>
                </c:pt>
                <c:pt idx="432">
                  <c:v>41528.125</c:v>
                </c:pt>
                <c:pt idx="433">
                  <c:v>41528.126388888886</c:v>
                </c:pt>
                <c:pt idx="434">
                  <c:v>41528.12777777778</c:v>
                </c:pt>
                <c:pt idx="435">
                  <c:v>41528.129166666666</c:v>
                </c:pt>
                <c:pt idx="436">
                  <c:v>41528.130555555559</c:v>
                </c:pt>
                <c:pt idx="437">
                  <c:v>41528.131944444445</c:v>
                </c:pt>
                <c:pt idx="438">
                  <c:v>41528.133333333331</c:v>
                </c:pt>
                <c:pt idx="439">
                  <c:v>41528.134722222225</c:v>
                </c:pt>
                <c:pt idx="440">
                  <c:v>41528.136111111111</c:v>
                </c:pt>
                <c:pt idx="441">
                  <c:v>41528.137499999997</c:v>
                </c:pt>
                <c:pt idx="442">
                  <c:v>41528.138888888891</c:v>
                </c:pt>
                <c:pt idx="443">
                  <c:v>41528.140277777777</c:v>
                </c:pt>
                <c:pt idx="444">
                  <c:v>41528.14166666667</c:v>
                </c:pt>
                <c:pt idx="445">
                  <c:v>41528.143055555556</c:v>
                </c:pt>
                <c:pt idx="446">
                  <c:v>41528.144444444442</c:v>
                </c:pt>
                <c:pt idx="447">
                  <c:v>41528.145833333336</c:v>
                </c:pt>
                <c:pt idx="448">
                  <c:v>41528.147222222222</c:v>
                </c:pt>
                <c:pt idx="449">
                  <c:v>41528.148611111108</c:v>
                </c:pt>
                <c:pt idx="450">
                  <c:v>41528.15</c:v>
                </c:pt>
                <c:pt idx="451">
                  <c:v>41528.151388888888</c:v>
                </c:pt>
                <c:pt idx="452">
                  <c:v>41528.152777777781</c:v>
                </c:pt>
                <c:pt idx="453">
                  <c:v>41528.154166666667</c:v>
                </c:pt>
                <c:pt idx="454">
                  <c:v>41528.155555555553</c:v>
                </c:pt>
                <c:pt idx="455">
                  <c:v>41528.156944444447</c:v>
                </c:pt>
                <c:pt idx="456">
                  <c:v>41528.158333333333</c:v>
                </c:pt>
                <c:pt idx="457">
                  <c:v>41528.159722222219</c:v>
                </c:pt>
                <c:pt idx="458">
                  <c:v>41528.161111111112</c:v>
                </c:pt>
                <c:pt idx="459">
                  <c:v>41528.162499999999</c:v>
                </c:pt>
                <c:pt idx="460">
                  <c:v>41528.163888888892</c:v>
                </c:pt>
                <c:pt idx="461">
                  <c:v>41528.165277777778</c:v>
                </c:pt>
                <c:pt idx="462">
                  <c:v>41528.166666666664</c:v>
                </c:pt>
                <c:pt idx="463">
                  <c:v>41528.168055555558</c:v>
                </c:pt>
                <c:pt idx="464">
                  <c:v>41528.169444444444</c:v>
                </c:pt>
                <c:pt idx="465">
                  <c:v>41528.17083333333</c:v>
                </c:pt>
                <c:pt idx="466">
                  <c:v>41528.172222222223</c:v>
                </c:pt>
                <c:pt idx="467">
                  <c:v>41528.173611111109</c:v>
                </c:pt>
                <c:pt idx="468">
                  <c:v>41528.175000000003</c:v>
                </c:pt>
                <c:pt idx="469">
                  <c:v>41528.176388888889</c:v>
                </c:pt>
                <c:pt idx="470">
                  <c:v>41528.177777777775</c:v>
                </c:pt>
                <c:pt idx="471">
                  <c:v>41528.179166666669</c:v>
                </c:pt>
                <c:pt idx="472">
                  <c:v>41528.180555555555</c:v>
                </c:pt>
                <c:pt idx="473">
                  <c:v>41528.181944444441</c:v>
                </c:pt>
                <c:pt idx="474">
                  <c:v>41528.183333333334</c:v>
                </c:pt>
                <c:pt idx="475">
                  <c:v>41528.18472222222</c:v>
                </c:pt>
                <c:pt idx="476">
                  <c:v>41528.186111111114</c:v>
                </c:pt>
                <c:pt idx="477">
                  <c:v>41528.1875</c:v>
                </c:pt>
                <c:pt idx="478">
                  <c:v>41528.188888888886</c:v>
                </c:pt>
                <c:pt idx="479">
                  <c:v>41528.19027777778</c:v>
                </c:pt>
                <c:pt idx="480">
                  <c:v>41528.191666666666</c:v>
                </c:pt>
                <c:pt idx="481">
                  <c:v>41528.193055555559</c:v>
                </c:pt>
                <c:pt idx="482">
                  <c:v>41528.194444444445</c:v>
                </c:pt>
                <c:pt idx="483">
                  <c:v>41528.195833333331</c:v>
                </c:pt>
                <c:pt idx="484">
                  <c:v>41528.197222222225</c:v>
                </c:pt>
                <c:pt idx="485">
                  <c:v>41528.198611111111</c:v>
                </c:pt>
                <c:pt idx="486">
                  <c:v>41528.199999999997</c:v>
                </c:pt>
                <c:pt idx="487">
                  <c:v>41528.201388888891</c:v>
                </c:pt>
                <c:pt idx="488">
                  <c:v>41528.202777777777</c:v>
                </c:pt>
                <c:pt idx="489">
                  <c:v>41528.20416666667</c:v>
                </c:pt>
                <c:pt idx="490">
                  <c:v>41528.205555555556</c:v>
                </c:pt>
                <c:pt idx="491">
                  <c:v>41528.206944444442</c:v>
                </c:pt>
                <c:pt idx="492">
                  <c:v>41528.208333333336</c:v>
                </c:pt>
                <c:pt idx="493">
                  <c:v>41528.209722222222</c:v>
                </c:pt>
                <c:pt idx="494">
                  <c:v>41528.211111111108</c:v>
                </c:pt>
                <c:pt idx="495">
                  <c:v>41528.212500000001</c:v>
                </c:pt>
                <c:pt idx="496">
                  <c:v>41528.213888888888</c:v>
                </c:pt>
                <c:pt idx="497">
                  <c:v>41528.215277777781</c:v>
                </c:pt>
                <c:pt idx="498">
                  <c:v>41528.216666666667</c:v>
                </c:pt>
                <c:pt idx="499">
                  <c:v>41528.218055555553</c:v>
                </c:pt>
                <c:pt idx="500">
                  <c:v>41528.219444444447</c:v>
                </c:pt>
                <c:pt idx="501">
                  <c:v>41528.220833333333</c:v>
                </c:pt>
                <c:pt idx="502">
                  <c:v>41528.222222222219</c:v>
                </c:pt>
                <c:pt idx="503">
                  <c:v>41528.223611111112</c:v>
                </c:pt>
                <c:pt idx="504">
                  <c:v>41528.224999999999</c:v>
                </c:pt>
                <c:pt idx="505">
                  <c:v>41528.226388888892</c:v>
                </c:pt>
                <c:pt idx="506">
                  <c:v>41528.227777777778</c:v>
                </c:pt>
                <c:pt idx="507">
                  <c:v>41528.229166666664</c:v>
                </c:pt>
                <c:pt idx="508">
                  <c:v>41528.230555555558</c:v>
                </c:pt>
                <c:pt idx="509">
                  <c:v>41528.231944444444</c:v>
                </c:pt>
                <c:pt idx="510">
                  <c:v>41528.23333333333</c:v>
                </c:pt>
                <c:pt idx="511">
                  <c:v>41528.234722222223</c:v>
                </c:pt>
                <c:pt idx="512">
                  <c:v>41528.236111111109</c:v>
                </c:pt>
                <c:pt idx="513">
                  <c:v>41528.237500000003</c:v>
                </c:pt>
                <c:pt idx="514">
                  <c:v>41528.238888888889</c:v>
                </c:pt>
                <c:pt idx="515">
                  <c:v>41528.240277777775</c:v>
                </c:pt>
                <c:pt idx="516">
                  <c:v>41528.241666666669</c:v>
                </c:pt>
                <c:pt idx="517">
                  <c:v>41528.243055555555</c:v>
                </c:pt>
                <c:pt idx="518">
                  <c:v>41528.244444444441</c:v>
                </c:pt>
                <c:pt idx="519">
                  <c:v>41528.245833333334</c:v>
                </c:pt>
                <c:pt idx="520">
                  <c:v>41528.24722222222</c:v>
                </c:pt>
                <c:pt idx="521">
                  <c:v>41528.248611111114</c:v>
                </c:pt>
                <c:pt idx="522">
                  <c:v>41528.25</c:v>
                </c:pt>
                <c:pt idx="523">
                  <c:v>41528.251388888886</c:v>
                </c:pt>
                <c:pt idx="524">
                  <c:v>41528.25277777778</c:v>
                </c:pt>
                <c:pt idx="525">
                  <c:v>41528.254166666666</c:v>
                </c:pt>
                <c:pt idx="526">
                  <c:v>41528.255555555559</c:v>
                </c:pt>
                <c:pt idx="527">
                  <c:v>41528.256944444445</c:v>
                </c:pt>
                <c:pt idx="528">
                  <c:v>41528.258333333331</c:v>
                </c:pt>
                <c:pt idx="529">
                  <c:v>41528.259722222225</c:v>
                </c:pt>
                <c:pt idx="530">
                  <c:v>41528.261111111111</c:v>
                </c:pt>
                <c:pt idx="531">
                  <c:v>41528.262499999997</c:v>
                </c:pt>
                <c:pt idx="532">
                  <c:v>41528.263888888891</c:v>
                </c:pt>
                <c:pt idx="533">
                  <c:v>41528.265277777777</c:v>
                </c:pt>
                <c:pt idx="534">
                  <c:v>41528.26666666667</c:v>
                </c:pt>
                <c:pt idx="535">
                  <c:v>41528.268055555556</c:v>
                </c:pt>
                <c:pt idx="536">
                  <c:v>41528.269444444442</c:v>
                </c:pt>
                <c:pt idx="537">
                  <c:v>41528.270833333336</c:v>
                </c:pt>
                <c:pt idx="538">
                  <c:v>41528.272222222222</c:v>
                </c:pt>
                <c:pt idx="539">
                  <c:v>41528.273611111108</c:v>
                </c:pt>
                <c:pt idx="540">
                  <c:v>41528.275000000001</c:v>
                </c:pt>
                <c:pt idx="541">
                  <c:v>41528.276388888888</c:v>
                </c:pt>
                <c:pt idx="542">
                  <c:v>41528.277777777781</c:v>
                </c:pt>
                <c:pt idx="543">
                  <c:v>41528.279166666667</c:v>
                </c:pt>
                <c:pt idx="544">
                  <c:v>41528.280555555553</c:v>
                </c:pt>
                <c:pt idx="545">
                  <c:v>41528.281944444447</c:v>
                </c:pt>
                <c:pt idx="546">
                  <c:v>41528.283333333333</c:v>
                </c:pt>
                <c:pt idx="547">
                  <c:v>41528.284722222219</c:v>
                </c:pt>
                <c:pt idx="548">
                  <c:v>41528.286111111112</c:v>
                </c:pt>
                <c:pt idx="549">
                  <c:v>41528.287499999999</c:v>
                </c:pt>
                <c:pt idx="550">
                  <c:v>41528.288888888892</c:v>
                </c:pt>
                <c:pt idx="551">
                  <c:v>41528.290277777778</c:v>
                </c:pt>
                <c:pt idx="552">
                  <c:v>41528.291666666664</c:v>
                </c:pt>
                <c:pt idx="553">
                  <c:v>41528.293055555558</c:v>
                </c:pt>
                <c:pt idx="554">
                  <c:v>41528.294444444444</c:v>
                </c:pt>
                <c:pt idx="555">
                  <c:v>41528.29583333333</c:v>
                </c:pt>
                <c:pt idx="556">
                  <c:v>41528.297222222223</c:v>
                </c:pt>
                <c:pt idx="557">
                  <c:v>41528.298611111109</c:v>
                </c:pt>
                <c:pt idx="558">
                  <c:v>41528.300000000003</c:v>
                </c:pt>
                <c:pt idx="559">
                  <c:v>41528.301388888889</c:v>
                </c:pt>
                <c:pt idx="560">
                  <c:v>41528.302777777775</c:v>
                </c:pt>
                <c:pt idx="561">
                  <c:v>41528.304166666669</c:v>
                </c:pt>
                <c:pt idx="562">
                  <c:v>41528.305555555555</c:v>
                </c:pt>
                <c:pt idx="563">
                  <c:v>41528.306944444441</c:v>
                </c:pt>
                <c:pt idx="564">
                  <c:v>41528.308333333334</c:v>
                </c:pt>
                <c:pt idx="565">
                  <c:v>41528.30972222222</c:v>
                </c:pt>
                <c:pt idx="566">
                  <c:v>41528.311111111114</c:v>
                </c:pt>
                <c:pt idx="567">
                  <c:v>41528.3125</c:v>
                </c:pt>
                <c:pt idx="568">
                  <c:v>41528.313888888886</c:v>
                </c:pt>
                <c:pt idx="569">
                  <c:v>41528.31527777778</c:v>
                </c:pt>
                <c:pt idx="570">
                  <c:v>41528.316666666666</c:v>
                </c:pt>
                <c:pt idx="571">
                  <c:v>41528.318055555559</c:v>
                </c:pt>
                <c:pt idx="572">
                  <c:v>41528.319444444445</c:v>
                </c:pt>
                <c:pt idx="573">
                  <c:v>41528.320833333331</c:v>
                </c:pt>
                <c:pt idx="574">
                  <c:v>41528.322222222225</c:v>
                </c:pt>
                <c:pt idx="575">
                  <c:v>41528.323611111111</c:v>
                </c:pt>
                <c:pt idx="576">
                  <c:v>41528.324999999997</c:v>
                </c:pt>
                <c:pt idx="577">
                  <c:v>41528.326388888891</c:v>
                </c:pt>
                <c:pt idx="578">
                  <c:v>41528.327777777777</c:v>
                </c:pt>
                <c:pt idx="579">
                  <c:v>41528.32916666667</c:v>
                </c:pt>
                <c:pt idx="580">
                  <c:v>41528.330555555556</c:v>
                </c:pt>
                <c:pt idx="581">
                  <c:v>41528.331944444442</c:v>
                </c:pt>
                <c:pt idx="582">
                  <c:v>41528.333333333336</c:v>
                </c:pt>
                <c:pt idx="583">
                  <c:v>41528.334722222222</c:v>
                </c:pt>
                <c:pt idx="584">
                  <c:v>41528.336111111108</c:v>
                </c:pt>
                <c:pt idx="585">
                  <c:v>41528.337500000001</c:v>
                </c:pt>
                <c:pt idx="586">
                  <c:v>41528.338888888888</c:v>
                </c:pt>
                <c:pt idx="587">
                  <c:v>41528.340277777781</c:v>
                </c:pt>
                <c:pt idx="588">
                  <c:v>41528.341666666667</c:v>
                </c:pt>
                <c:pt idx="589">
                  <c:v>41528.343055555553</c:v>
                </c:pt>
                <c:pt idx="590">
                  <c:v>41528.344444444447</c:v>
                </c:pt>
                <c:pt idx="591">
                  <c:v>41528.345833333333</c:v>
                </c:pt>
                <c:pt idx="592">
                  <c:v>41528.347222222219</c:v>
                </c:pt>
                <c:pt idx="593">
                  <c:v>41528.348611111112</c:v>
                </c:pt>
                <c:pt idx="594">
                  <c:v>41528.35</c:v>
                </c:pt>
                <c:pt idx="595">
                  <c:v>41528.351388888892</c:v>
                </c:pt>
                <c:pt idx="596">
                  <c:v>41528.352777777778</c:v>
                </c:pt>
                <c:pt idx="597">
                  <c:v>41528.354166666664</c:v>
                </c:pt>
                <c:pt idx="598">
                  <c:v>41528.355555555558</c:v>
                </c:pt>
                <c:pt idx="599">
                  <c:v>41528.356944444444</c:v>
                </c:pt>
                <c:pt idx="600">
                  <c:v>41528.35833333333</c:v>
                </c:pt>
                <c:pt idx="601">
                  <c:v>41528.359722222223</c:v>
                </c:pt>
                <c:pt idx="602">
                  <c:v>41528.361111111109</c:v>
                </c:pt>
                <c:pt idx="603">
                  <c:v>41528.362500000003</c:v>
                </c:pt>
                <c:pt idx="604">
                  <c:v>41528.363888888889</c:v>
                </c:pt>
                <c:pt idx="605">
                  <c:v>41528.365277777775</c:v>
                </c:pt>
                <c:pt idx="606">
                  <c:v>41528.366666666669</c:v>
                </c:pt>
                <c:pt idx="607">
                  <c:v>41528.368055555555</c:v>
                </c:pt>
                <c:pt idx="608">
                  <c:v>41528.369444444441</c:v>
                </c:pt>
                <c:pt idx="609">
                  <c:v>41528.370833333334</c:v>
                </c:pt>
                <c:pt idx="610">
                  <c:v>41528.37222222222</c:v>
                </c:pt>
                <c:pt idx="611">
                  <c:v>41528.373611111114</c:v>
                </c:pt>
                <c:pt idx="612">
                  <c:v>41528.375</c:v>
                </c:pt>
                <c:pt idx="613">
                  <c:v>41528.376388888886</c:v>
                </c:pt>
                <c:pt idx="614">
                  <c:v>41528.37777777778</c:v>
                </c:pt>
                <c:pt idx="615">
                  <c:v>41528.379166666666</c:v>
                </c:pt>
                <c:pt idx="616">
                  <c:v>41528.380555555559</c:v>
                </c:pt>
                <c:pt idx="617">
                  <c:v>41528.381944444445</c:v>
                </c:pt>
                <c:pt idx="618">
                  <c:v>41528.383333333331</c:v>
                </c:pt>
                <c:pt idx="619">
                  <c:v>41528.384722222225</c:v>
                </c:pt>
                <c:pt idx="620">
                  <c:v>41528.386111111111</c:v>
                </c:pt>
                <c:pt idx="621">
                  <c:v>41528.387499999997</c:v>
                </c:pt>
                <c:pt idx="622">
                  <c:v>41528.388888888891</c:v>
                </c:pt>
                <c:pt idx="623">
                  <c:v>41528.390277777777</c:v>
                </c:pt>
                <c:pt idx="624">
                  <c:v>41528.39166666667</c:v>
                </c:pt>
                <c:pt idx="625">
                  <c:v>41528.393055555556</c:v>
                </c:pt>
                <c:pt idx="626">
                  <c:v>41528.394444444442</c:v>
                </c:pt>
                <c:pt idx="627">
                  <c:v>41528.395833333336</c:v>
                </c:pt>
                <c:pt idx="628">
                  <c:v>41528.397222222222</c:v>
                </c:pt>
                <c:pt idx="629">
                  <c:v>41528.398611111108</c:v>
                </c:pt>
                <c:pt idx="630">
                  <c:v>41528.400000000001</c:v>
                </c:pt>
                <c:pt idx="631">
                  <c:v>41528.401388888888</c:v>
                </c:pt>
                <c:pt idx="632">
                  <c:v>41528.402777777781</c:v>
                </c:pt>
                <c:pt idx="633">
                  <c:v>41528.404166666667</c:v>
                </c:pt>
                <c:pt idx="634">
                  <c:v>41528.405555555553</c:v>
                </c:pt>
                <c:pt idx="635">
                  <c:v>41528.406944444447</c:v>
                </c:pt>
                <c:pt idx="636">
                  <c:v>41528.408333333333</c:v>
                </c:pt>
                <c:pt idx="637">
                  <c:v>41528.409722222219</c:v>
                </c:pt>
                <c:pt idx="638">
                  <c:v>41528.411111111112</c:v>
                </c:pt>
                <c:pt idx="639">
                  <c:v>41528.412499999999</c:v>
                </c:pt>
                <c:pt idx="640">
                  <c:v>41528.413888888892</c:v>
                </c:pt>
                <c:pt idx="641">
                  <c:v>41528.415277777778</c:v>
                </c:pt>
                <c:pt idx="642">
                  <c:v>41528.416666666664</c:v>
                </c:pt>
                <c:pt idx="643">
                  <c:v>41528.418055555558</c:v>
                </c:pt>
                <c:pt idx="644">
                  <c:v>41528.419444444444</c:v>
                </c:pt>
                <c:pt idx="645">
                  <c:v>41528.42083333333</c:v>
                </c:pt>
                <c:pt idx="646">
                  <c:v>41528.422222222223</c:v>
                </c:pt>
                <c:pt idx="647">
                  <c:v>41528.423611111109</c:v>
                </c:pt>
                <c:pt idx="648">
                  <c:v>41528.425000000003</c:v>
                </c:pt>
                <c:pt idx="649">
                  <c:v>41528.426388888889</c:v>
                </c:pt>
                <c:pt idx="650">
                  <c:v>41528.427777777775</c:v>
                </c:pt>
                <c:pt idx="651">
                  <c:v>41528.429166666669</c:v>
                </c:pt>
                <c:pt idx="652">
                  <c:v>41528.430555555555</c:v>
                </c:pt>
                <c:pt idx="653">
                  <c:v>41528.431944444441</c:v>
                </c:pt>
                <c:pt idx="654">
                  <c:v>41528.433333333334</c:v>
                </c:pt>
                <c:pt idx="655">
                  <c:v>41528.43472222222</c:v>
                </c:pt>
                <c:pt idx="656">
                  <c:v>41528.436111111114</c:v>
                </c:pt>
                <c:pt idx="657">
                  <c:v>41528.4375</c:v>
                </c:pt>
                <c:pt idx="658">
                  <c:v>41528.438888888886</c:v>
                </c:pt>
                <c:pt idx="659">
                  <c:v>41528.44027777778</c:v>
                </c:pt>
                <c:pt idx="660">
                  <c:v>41528.441666666666</c:v>
                </c:pt>
                <c:pt idx="661">
                  <c:v>41528.443055555559</c:v>
                </c:pt>
                <c:pt idx="662">
                  <c:v>41528.444444444445</c:v>
                </c:pt>
                <c:pt idx="663">
                  <c:v>41528.445833333331</c:v>
                </c:pt>
                <c:pt idx="664">
                  <c:v>41528.447222222225</c:v>
                </c:pt>
                <c:pt idx="665">
                  <c:v>41528.448611111111</c:v>
                </c:pt>
                <c:pt idx="666">
                  <c:v>41528.449999999997</c:v>
                </c:pt>
                <c:pt idx="667">
                  <c:v>41528.451388888891</c:v>
                </c:pt>
                <c:pt idx="668">
                  <c:v>41528.452777777777</c:v>
                </c:pt>
                <c:pt idx="669">
                  <c:v>41528.45416666667</c:v>
                </c:pt>
                <c:pt idx="670">
                  <c:v>41528.455555555556</c:v>
                </c:pt>
                <c:pt idx="671">
                  <c:v>41528.456944444442</c:v>
                </c:pt>
                <c:pt idx="672">
                  <c:v>41528.458333333336</c:v>
                </c:pt>
                <c:pt idx="673">
                  <c:v>41528.459722222222</c:v>
                </c:pt>
                <c:pt idx="674">
                  <c:v>41528.461111111108</c:v>
                </c:pt>
                <c:pt idx="675">
                  <c:v>41528.462500000001</c:v>
                </c:pt>
                <c:pt idx="676">
                  <c:v>41528.463888888888</c:v>
                </c:pt>
                <c:pt idx="677">
                  <c:v>41528.465277777781</c:v>
                </c:pt>
                <c:pt idx="678">
                  <c:v>41528.466666666667</c:v>
                </c:pt>
                <c:pt idx="679">
                  <c:v>41528.468055555553</c:v>
                </c:pt>
                <c:pt idx="680">
                  <c:v>41528.469444444447</c:v>
                </c:pt>
                <c:pt idx="681">
                  <c:v>41528.470833333333</c:v>
                </c:pt>
                <c:pt idx="682">
                  <c:v>41528.472222222219</c:v>
                </c:pt>
                <c:pt idx="683">
                  <c:v>41528.473611111112</c:v>
                </c:pt>
                <c:pt idx="684">
                  <c:v>41528.474999999999</c:v>
                </c:pt>
                <c:pt idx="685">
                  <c:v>41528.476388888892</c:v>
                </c:pt>
                <c:pt idx="686">
                  <c:v>41528.477777777778</c:v>
                </c:pt>
                <c:pt idx="687">
                  <c:v>41528.479166666664</c:v>
                </c:pt>
                <c:pt idx="688">
                  <c:v>41528.480555555558</c:v>
                </c:pt>
                <c:pt idx="689">
                  <c:v>41528.481944444444</c:v>
                </c:pt>
                <c:pt idx="690">
                  <c:v>41528.48333333333</c:v>
                </c:pt>
                <c:pt idx="691">
                  <c:v>41528.484722222223</c:v>
                </c:pt>
                <c:pt idx="692">
                  <c:v>41528.486111111109</c:v>
                </c:pt>
                <c:pt idx="693">
                  <c:v>41528.487500000003</c:v>
                </c:pt>
                <c:pt idx="694">
                  <c:v>41528.488888888889</c:v>
                </c:pt>
                <c:pt idx="695">
                  <c:v>41528.490277777775</c:v>
                </c:pt>
                <c:pt idx="696">
                  <c:v>41528.491666666669</c:v>
                </c:pt>
                <c:pt idx="697">
                  <c:v>41528.493055555555</c:v>
                </c:pt>
                <c:pt idx="698">
                  <c:v>41528.494444444441</c:v>
                </c:pt>
                <c:pt idx="699">
                  <c:v>41528.495833333334</c:v>
                </c:pt>
                <c:pt idx="700">
                  <c:v>41528.49722222222</c:v>
                </c:pt>
                <c:pt idx="701">
                  <c:v>41528.498611111114</c:v>
                </c:pt>
                <c:pt idx="702">
                  <c:v>41528.5</c:v>
                </c:pt>
                <c:pt idx="703">
                  <c:v>41528.501388888886</c:v>
                </c:pt>
                <c:pt idx="704">
                  <c:v>41528.50277777778</c:v>
                </c:pt>
                <c:pt idx="705">
                  <c:v>41528.504166666666</c:v>
                </c:pt>
                <c:pt idx="706">
                  <c:v>41528.505555555559</c:v>
                </c:pt>
                <c:pt idx="707">
                  <c:v>41528.506944444445</c:v>
                </c:pt>
                <c:pt idx="708">
                  <c:v>41528.508333333331</c:v>
                </c:pt>
                <c:pt idx="709">
                  <c:v>41528.509722222225</c:v>
                </c:pt>
                <c:pt idx="710">
                  <c:v>41528.511111111111</c:v>
                </c:pt>
                <c:pt idx="711">
                  <c:v>41528.512499999997</c:v>
                </c:pt>
                <c:pt idx="712">
                  <c:v>41528.513888888891</c:v>
                </c:pt>
                <c:pt idx="713">
                  <c:v>41528.515277777777</c:v>
                </c:pt>
                <c:pt idx="714">
                  <c:v>41528.51666666667</c:v>
                </c:pt>
                <c:pt idx="715">
                  <c:v>41528.518055555556</c:v>
                </c:pt>
                <c:pt idx="716">
                  <c:v>41528.519444444442</c:v>
                </c:pt>
                <c:pt idx="717">
                  <c:v>41528.520833333336</c:v>
                </c:pt>
                <c:pt idx="718">
                  <c:v>41528.522222222222</c:v>
                </c:pt>
                <c:pt idx="719">
                  <c:v>41528.523611111108</c:v>
                </c:pt>
                <c:pt idx="720">
                  <c:v>41528.525000000001</c:v>
                </c:pt>
                <c:pt idx="721">
                  <c:v>41528.526388888888</c:v>
                </c:pt>
                <c:pt idx="722">
                  <c:v>41528.527777777781</c:v>
                </c:pt>
                <c:pt idx="723">
                  <c:v>41528.529166666667</c:v>
                </c:pt>
                <c:pt idx="724">
                  <c:v>41528.530555555553</c:v>
                </c:pt>
                <c:pt idx="725">
                  <c:v>41528.531944444447</c:v>
                </c:pt>
                <c:pt idx="726">
                  <c:v>41528.533333333333</c:v>
                </c:pt>
                <c:pt idx="727">
                  <c:v>41528.534722222219</c:v>
                </c:pt>
                <c:pt idx="728">
                  <c:v>41528.536111111112</c:v>
                </c:pt>
                <c:pt idx="729">
                  <c:v>41528.537499999999</c:v>
                </c:pt>
                <c:pt idx="730">
                  <c:v>41528.538888888892</c:v>
                </c:pt>
                <c:pt idx="731">
                  <c:v>41528.540277777778</c:v>
                </c:pt>
                <c:pt idx="732">
                  <c:v>41528.541666666664</c:v>
                </c:pt>
                <c:pt idx="733">
                  <c:v>41528.543055555558</c:v>
                </c:pt>
                <c:pt idx="734">
                  <c:v>41528.544444444444</c:v>
                </c:pt>
                <c:pt idx="735">
                  <c:v>41528.54583333333</c:v>
                </c:pt>
                <c:pt idx="736">
                  <c:v>41528.547222222223</c:v>
                </c:pt>
                <c:pt idx="737">
                  <c:v>41528.548611111109</c:v>
                </c:pt>
                <c:pt idx="738">
                  <c:v>41528.550000000003</c:v>
                </c:pt>
                <c:pt idx="739">
                  <c:v>41528.551388888889</c:v>
                </c:pt>
                <c:pt idx="740">
                  <c:v>41528.552777777775</c:v>
                </c:pt>
                <c:pt idx="741">
                  <c:v>41528.554166666669</c:v>
                </c:pt>
                <c:pt idx="742">
                  <c:v>41528.555555555555</c:v>
                </c:pt>
                <c:pt idx="743">
                  <c:v>41528.556944444441</c:v>
                </c:pt>
                <c:pt idx="744">
                  <c:v>41528.558333333334</c:v>
                </c:pt>
                <c:pt idx="745">
                  <c:v>41528.55972222222</c:v>
                </c:pt>
                <c:pt idx="746">
                  <c:v>41528.561111111114</c:v>
                </c:pt>
                <c:pt idx="747">
                  <c:v>41528.5625</c:v>
                </c:pt>
                <c:pt idx="748">
                  <c:v>41528.563888888886</c:v>
                </c:pt>
                <c:pt idx="749">
                  <c:v>41528.56527777778</c:v>
                </c:pt>
                <c:pt idx="750">
                  <c:v>41528.566666666666</c:v>
                </c:pt>
                <c:pt idx="751">
                  <c:v>41528.568055555559</c:v>
                </c:pt>
                <c:pt idx="752">
                  <c:v>41528.569444444445</c:v>
                </c:pt>
                <c:pt idx="753">
                  <c:v>41528.570833333331</c:v>
                </c:pt>
                <c:pt idx="754">
                  <c:v>41528.572222222225</c:v>
                </c:pt>
                <c:pt idx="755">
                  <c:v>41528.573611111111</c:v>
                </c:pt>
                <c:pt idx="756">
                  <c:v>41528.574999999997</c:v>
                </c:pt>
                <c:pt idx="757">
                  <c:v>41528.576388888891</c:v>
                </c:pt>
                <c:pt idx="758">
                  <c:v>41528.577777777777</c:v>
                </c:pt>
                <c:pt idx="759">
                  <c:v>41528.57916666667</c:v>
                </c:pt>
                <c:pt idx="760">
                  <c:v>41528.580555555556</c:v>
                </c:pt>
                <c:pt idx="761">
                  <c:v>41528.581944444442</c:v>
                </c:pt>
                <c:pt idx="762">
                  <c:v>41528.583333333336</c:v>
                </c:pt>
                <c:pt idx="763">
                  <c:v>41528.584722222222</c:v>
                </c:pt>
                <c:pt idx="764">
                  <c:v>41528.586111111108</c:v>
                </c:pt>
                <c:pt idx="765">
                  <c:v>41528.587500000001</c:v>
                </c:pt>
                <c:pt idx="766">
                  <c:v>41528.588888888888</c:v>
                </c:pt>
                <c:pt idx="767">
                  <c:v>41528.590277777781</c:v>
                </c:pt>
                <c:pt idx="768">
                  <c:v>41528.591666666667</c:v>
                </c:pt>
                <c:pt idx="769">
                  <c:v>41528.593055555553</c:v>
                </c:pt>
                <c:pt idx="770">
                  <c:v>41528.594444444447</c:v>
                </c:pt>
                <c:pt idx="771">
                  <c:v>41528.595833333333</c:v>
                </c:pt>
                <c:pt idx="772">
                  <c:v>41528.597222222219</c:v>
                </c:pt>
                <c:pt idx="773">
                  <c:v>41528.598611111112</c:v>
                </c:pt>
                <c:pt idx="774">
                  <c:v>41528.6</c:v>
                </c:pt>
                <c:pt idx="775">
                  <c:v>41528.601388888892</c:v>
                </c:pt>
                <c:pt idx="776">
                  <c:v>41528.602777777778</c:v>
                </c:pt>
                <c:pt idx="777">
                  <c:v>41528.604166666664</c:v>
                </c:pt>
                <c:pt idx="778">
                  <c:v>41528.605555555558</c:v>
                </c:pt>
                <c:pt idx="779">
                  <c:v>41528.606944444444</c:v>
                </c:pt>
                <c:pt idx="780">
                  <c:v>41528.60833333333</c:v>
                </c:pt>
                <c:pt idx="781">
                  <c:v>41528.609722222223</c:v>
                </c:pt>
                <c:pt idx="782">
                  <c:v>41528.611111111109</c:v>
                </c:pt>
                <c:pt idx="783">
                  <c:v>41528.612500000003</c:v>
                </c:pt>
                <c:pt idx="784">
                  <c:v>41528.613888888889</c:v>
                </c:pt>
                <c:pt idx="785">
                  <c:v>41528.615277777775</c:v>
                </c:pt>
                <c:pt idx="786">
                  <c:v>41528.616666666669</c:v>
                </c:pt>
                <c:pt idx="787">
                  <c:v>41528.618055555555</c:v>
                </c:pt>
                <c:pt idx="788">
                  <c:v>41528.619444444441</c:v>
                </c:pt>
                <c:pt idx="789">
                  <c:v>41528.620833333334</c:v>
                </c:pt>
                <c:pt idx="790">
                  <c:v>41528.62222222222</c:v>
                </c:pt>
                <c:pt idx="791">
                  <c:v>41528.623611111114</c:v>
                </c:pt>
                <c:pt idx="792">
                  <c:v>41528.625</c:v>
                </c:pt>
                <c:pt idx="793">
                  <c:v>41528.626388888886</c:v>
                </c:pt>
                <c:pt idx="794">
                  <c:v>41528.62777777778</c:v>
                </c:pt>
                <c:pt idx="795">
                  <c:v>41528.629166666666</c:v>
                </c:pt>
                <c:pt idx="796">
                  <c:v>41528.630555555559</c:v>
                </c:pt>
                <c:pt idx="797">
                  <c:v>41528.631944444445</c:v>
                </c:pt>
                <c:pt idx="798">
                  <c:v>41528.633333333331</c:v>
                </c:pt>
                <c:pt idx="799">
                  <c:v>41528.634722222225</c:v>
                </c:pt>
                <c:pt idx="800">
                  <c:v>41528.636111111111</c:v>
                </c:pt>
                <c:pt idx="801">
                  <c:v>41528.637499999997</c:v>
                </c:pt>
                <c:pt idx="802">
                  <c:v>41528.638888888891</c:v>
                </c:pt>
                <c:pt idx="803">
                  <c:v>41528.640277777777</c:v>
                </c:pt>
                <c:pt idx="804">
                  <c:v>41528.64166666667</c:v>
                </c:pt>
                <c:pt idx="805">
                  <c:v>41528.643055555556</c:v>
                </c:pt>
                <c:pt idx="806">
                  <c:v>41528.644444444442</c:v>
                </c:pt>
                <c:pt idx="807">
                  <c:v>41528.645833333336</c:v>
                </c:pt>
                <c:pt idx="808">
                  <c:v>41528.647222222222</c:v>
                </c:pt>
                <c:pt idx="809">
                  <c:v>41528.648611111108</c:v>
                </c:pt>
                <c:pt idx="810">
                  <c:v>41528.65</c:v>
                </c:pt>
                <c:pt idx="811">
                  <c:v>41528.651388888888</c:v>
                </c:pt>
                <c:pt idx="812">
                  <c:v>41528.652777777781</c:v>
                </c:pt>
                <c:pt idx="813">
                  <c:v>41528.654166666667</c:v>
                </c:pt>
                <c:pt idx="814">
                  <c:v>41528.655555555553</c:v>
                </c:pt>
                <c:pt idx="815">
                  <c:v>41528.656944444447</c:v>
                </c:pt>
                <c:pt idx="816">
                  <c:v>41528.658333333333</c:v>
                </c:pt>
                <c:pt idx="817">
                  <c:v>41528.659722222219</c:v>
                </c:pt>
                <c:pt idx="818">
                  <c:v>41528.661111111112</c:v>
                </c:pt>
                <c:pt idx="819">
                  <c:v>41528.662499999999</c:v>
                </c:pt>
                <c:pt idx="820">
                  <c:v>41528.663888888892</c:v>
                </c:pt>
                <c:pt idx="821">
                  <c:v>41528.665277777778</c:v>
                </c:pt>
                <c:pt idx="822">
                  <c:v>41528.666666666664</c:v>
                </c:pt>
                <c:pt idx="823">
                  <c:v>41528.668055555558</c:v>
                </c:pt>
                <c:pt idx="824">
                  <c:v>41528.669444444444</c:v>
                </c:pt>
                <c:pt idx="825">
                  <c:v>41528.67083333333</c:v>
                </c:pt>
                <c:pt idx="826">
                  <c:v>41528.672222222223</c:v>
                </c:pt>
                <c:pt idx="827">
                  <c:v>41528.673611111109</c:v>
                </c:pt>
                <c:pt idx="828">
                  <c:v>41528.675000000003</c:v>
                </c:pt>
                <c:pt idx="829">
                  <c:v>41528.676388888889</c:v>
                </c:pt>
                <c:pt idx="830">
                  <c:v>41528.677777777775</c:v>
                </c:pt>
                <c:pt idx="831">
                  <c:v>41528.679166666669</c:v>
                </c:pt>
                <c:pt idx="832">
                  <c:v>41528.680555555555</c:v>
                </c:pt>
                <c:pt idx="833">
                  <c:v>41528.681944444441</c:v>
                </c:pt>
                <c:pt idx="834">
                  <c:v>41528.683333333334</c:v>
                </c:pt>
                <c:pt idx="835">
                  <c:v>41528.68472222222</c:v>
                </c:pt>
                <c:pt idx="836">
                  <c:v>41528.686111111114</c:v>
                </c:pt>
                <c:pt idx="837">
                  <c:v>41528.6875</c:v>
                </c:pt>
                <c:pt idx="838">
                  <c:v>41528.688888888886</c:v>
                </c:pt>
                <c:pt idx="839">
                  <c:v>41528.69027777778</c:v>
                </c:pt>
                <c:pt idx="840">
                  <c:v>41528.691666666666</c:v>
                </c:pt>
                <c:pt idx="841">
                  <c:v>41528.693055555559</c:v>
                </c:pt>
                <c:pt idx="842">
                  <c:v>41528.694444444445</c:v>
                </c:pt>
                <c:pt idx="843">
                  <c:v>41528.695833333331</c:v>
                </c:pt>
                <c:pt idx="844">
                  <c:v>41528.697222222225</c:v>
                </c:pt>
                <c:pt idx="845">
                  <c:v>41528.698611111111</c:v>
                </c:pt>
                <c:pt idx="846">
                  <c:v>41528.699999999997</c:v>
                </c:pt>
                <c:pt idx="847">
                  <c:v>41528.701388888891</c:v>
                </c:pt>
                <c:pt idx="848">
                  <c:v>41528.702777777777</c:v>
                </c:pt>
                <c:pt idx="849">
                  <c:v>41528.70416666667</c:v>
                </c:pt>
                <c:pt idx="850">
                  <c:v>41528.705555555556</c:v>
                </c:pt>
                <c:pt idx="851">
                  <c:v>41528.706944444442</c:v>
                </c:pt>
                <c:pt idx="852">
                  <c:v>41528.708333333336</c:v>
                </c:pt>
                <c:pt idx="853">
                  <c:v>41528.709722222222</c:v>
                </c:pt>
                <c:pt idx="854">
                  <c:v>41528.711111111108</c:v>
                </c:pt>
                <c:pt idx="855">
                  <c:v>41528.712500000001</c:v>
                </c:pt>
                <c:pt idx="856">
                  <c:v>41528.713888888888</c:v>
                </c:pt>
                <c:pt idx="857">
                  <c:v>41528.715277777781</c:v>
                </c:pt>
                <c:pt idx="858">
                  <c:v>41528.716666666667</c:v>
                </c:pt>
                <c:pt idx="859">
                  <c:v>41528.718055555553</c:v>
                </c:pt>
                <c:pt idx="860">
                  <c:v>41528.719444444447</c:v>
                </c:pt>
                <c:pt idx="861">
                  <c:v>41528.720833333333</c:v>
                </c:pt>
                <c:pt idx="862">
                  <c:v>41528.722222222219</c:v>
                </c:pt>
                <c:pt idx="863">
                  <c:v>41528.723611111112</c:v>
                </c:pt>
                <c:pt idx="864">
                  <c:v>41528.724999999999</c:v>
                </c:pt>
                <c:pt idx="865">
                  <c:v>41528.726388888892</c:v>
                </c:pt>
                <c:pt idx="866">
                  <c:v>41528.727777777778</c:v>
                </c:pt>
                <c:pt idx="867">
                  <c:v>41528.729166666664</c:v>
                </c:pt>
                <c:pt idx="868">
                  <c:v>41528.730555555558</c:v>
                </c:pt>
                <c:pt idx="869">
                  <c:v>41528.731944444444</c:v>
                </c:pt>
                <c:pt idx="870">
                  <c:v>41528.73333333333</c:v>
                </c:pt>
                <c:pt idx="871">
                  <c:v>41528.734722222223</c:v>
                </c:pt>
                <c:pt idx="872">
                  <c:v>41528.736111111109</c:v>
                </c:pt>
                <c:pt idx="873">
                  <c:v>41528.737500000003</c:v>
                </c:pt>
                <c:pt idx="874">
                  <c:v>41528.738888888889</c:v>
                </c:pt>
                <c:pt idx="875">
                  <c:v>41528.740277777775</c:v>
                </c:pt>
                <c:pt idx="876">
                  <c:v>41528.741666666669</c:v>
                </c:pt>
                <c:pt idx="877">
                  <c:v>41528.743055555555</c:v>
                </c:pt>
                <c:pt idx="878">
                  <c:v>41528.744444444441</c:v>
                </c:pt>
                <c:pt idx="879">
                  <c:v>41528.745833333334</c:v>
                </c:pt>
                <c:pt idx="880">
                  <c:v>41528.74722222222</c:v>
                </c:pt>
                <c:pt idx="881">
                  <c:v>41528.748611111114</c:v>
                </c:pt>
                <c:pt idx="882">
                  <c:v>41528.75</c:v>
                </c:pt>
                <c:pt idx="883">
                  <c:v>41528.751388888886</c:v>
                </c:pt>
                <c:pt idx="884">
                  <c:v>41528.75277777778</c:v>
                </c:pt>
                <c:pt idx="885">
                  <c:v>41528.754166666666</c:v>
                </c:pt>
                <c:pt idx="886">
                  <c:v>41528.755555555559</c:v>
                </c:pt>
                <c:pt idx="887">
                  <c:v>41528.756944444445</c:v>
                </c:pt>
                <c:pt idx="888">
                  <c:v>41528.758333333331</c:v>
                </c:pt>
                <c:pt idx="889">
                  <c:v>41528.759722222225</c:v>
                </c:pt>
                <c:pt idx="890">
                  <c:v>41528.761111111111</c:v>
                </c:pt>
                <c:pt idx="891">
                  <c:v>41528.762499999997</c:v>
                </c:pt>
                <c:pt idx="892">
                  <c:v>41528.763888888891</c:v>
                </c:pt>
                <c:pt idx="893">
                  <c:v>41528.765277777777</c:v>
                </c:pt>
                <c:pt idx="894">
                  <c:v>41528.76666666667</c:v>
                </c:pt>
                <c:pt idx="895">
                  <c:v>41528.768055555556</c:v>
                </c:pt>
                <c:pt idx="896">
                  <c:v>41528.769444444442</c:v>
                </c:pt>
                <c:pt idx="897">
                  <c:v>41528.770833333336</c:v>
                </c:pt>
                <c:pt idx="898">
                  <c:v>41528.772222222222</c:v>
                </c:pt>
                <c:pt idx="899">
                  <c:v>41528.773611111108</c:v>
                </c:pt>
                <c:pt idx="900">
                  <c:v>41528.775000000001</c:v>
                </c:pt>
                <c:pt idx="901">
                  <c:v>41528.776388888888</c:v>
                </c:pt>
                <c:pt idx="902">
                  <c:v>41528.777777777781</c:v>
                </c:pt>
                <c:pt idx="903">
                  <c:v>41528.779166666667</c:v>
                </c:pt>
                <c:pt idx="904">
                  <c:v>41528.780555555553</c:v>
                </c:pt>
                <c:pt idx="905">
                  <c:v>41528.781944444447</c:v>
                </c:pt>
                <c:pt idx="906">
                  <c:v>41528.783333333333</c:v>
                </c:pt>
                <c:pt idx="907">
                  <c:v>41528.784722222219</c:v>
                </c:pt>
                <c:pt idx="908">
                  <c:v>41528.786111111112</c:v>
                </c:pt>
                <c:pt idx="909">
                  <c:v>41528.787499999999</c:v>
                </c:pt>
                <c:pt idx="910">
                  <c:v>41528.788888888892</c:v>
                </c:pt>
                <c:pt idx="911">
                  <c:v>41528.790277777778</c:v>
                </c:pt>
                <c:pt idx="912">
                  <c:v>41528.791666666664</c:v>
                </c:pt>
                <c:pt idx="913">
                  <c:v>41528.793055555558</c:v>
                </c:pt>
                <c:pt idx="914">
                  <c:v>41528.794444444444</c:v>
                </c:pt>
                <c:pt idx="915">
                  <c:v>41528.79583333333</c:v>
                </c:pt>
                <c:pt idx="916">
                  <c:v>41528.797222222223</c:v>
                </c:pt>
                <c:pt idx="917">
                  <c:v>41528.798611111109</c:v>
                </c:pt>
                <c:pt idx="918">
                  <c:v>41528.800000000003</c:v>
                </c:pt>
                <c:pt idx="919">
                  <c:v>41528.801388888889</c:v>
                </c:pt>
                <c:pt idx="920">
                  <c:v>41528.802777777775</c:v>
                </c:pt>
                <c:pt idx="921">
                  <c:v>41528.804166666669</c:v>
                </c:pt>
                <c:pt idx="922">
                  <c:v>41528.805555555555</c:v>
                </c:pt>
                <c:pt idx="923">
                  <c:v>41528.806944444441</c:v>
                </c:pt>
                <c:pt idx="924">
                  <c:v>41528.808333333334</c:v>
                </c:pt>
                <c:pt idx="925">
                  <c:v>41528.80972222222</c:v>
                </c:pt>
                <c:pt idx="926">
                  <c:v>41528.811111111114</c:v>
                </c:pt>
                <c:pt idx="927">
                  <c:v>41528.8125</c:v>
                </c:pt>
                <c:pt idx="928">
                  <c:v>41528.813888888886</c:v>
                </c:pt>
                <c:pt idx="929">
                  <c:v>41528.81527777778</c:v>
                </c:pt>
                <c:pt idx="930">
                  <c:v>41528.816666666666</c:v>
                </c:pt>
                <c:pt idx="931">
                  <c:v>41528.818055555559</c:v>
                </c:pt>
                <c:pt idx="932">
                  <c:v>41528.819444444445</c:v>
                </c:pt>
                <c:pt idx="933">
                  <c:v>41528.820833333331</c:v>
                </c:pt>
                <c:pt idx="934">
                  <c:v>41528.822222222225</c:v>
                </c:pt>
                <c:pt idx="935">
                  <c:v>41528.823611111111</c:v>
                </c:pt>
                <c:pt idx="936">
                  <c:v>41528.824999999997</c:v>
                </c:pt>
                <c:pt idx="937">
                  <c:v>41528.826388888891</c:v>
                </c:pt>
                <c:pt idx="938">
                  <c:v>41528.827777777777</c:v>
                </c:pt>
                <c:pt idx="939">
                  <c:v>41528.82916666667</c:v>
                </c:pt>
                <c:pt idx="940">
                  <c:v>41528.830555555556</c:v>
                </c:pt>
                <c:pt idx="941">
                  <c:v>41528.831944444442</c:v>
                </c:pt>
                <c:pt idx="942">
                  <c:v>41528.833333333336</c:v>
                </c:pt>
                <c:pt idx="943">
                  <c:v>41528.834722222222</c:v>
                </c:pt>
                <c:pt idx="944">
                  <c:v>41528.836111111108</c:v>
                </c:pt>
                <c:pt idx="945">
                  <c:v>41528.837500000001</c:v>
                </c:pt>
                <c:pt idx="946">
                  <c:v>41528.838888888888</c:v>
                </c:pt>
                <c:pt idx="947">
                  <c:v>41528.840277777781</c:v>
                </c:pt>
                <c:pt idx="948">
                  <c:v>41528.841666666667</c:v>
                </c:pt>
                <c:pt idx="949">
                  <c:v>41528.843055555553</c:v>
                </c:pt>
                <c:pt idx="950">
                  <c:v>41528.844444444447</c:v>
                </c:pt>
                <c:pt idx="951">
                  <c:v>41528.845833333333</c:v>
                </c:pt>
                <c:pt idx="952">
                  <c:v>41528.847222222219</c:v>
                </c:pt>
                <c:pt idx="953">
                  <c:v>41528.848611111112</c:v>
                </c:pt>
                <c:pt idx="954">
                  <c:v>41528.85</c:v>
                </c:pt>
                <c:pt idx="955">
                  <c:v>41528.851388888892</c:v>
                </c:pt>
                <c:pt idx="956">
                  <c:v>41528.852777777778</c:v>
                </c:pt>
                <c:pt idx="957">
                  <c:v>41528.854166666664</c:v>
                </c:pt>
                <c:pt idx="958">
                  <c:v>41528.855555555558</c:v>
                </c:pt>
                <c:pt idx="959">
                  <c:v>41528.856944444444</c:v>
                </c:pt>
                <c:pt idx="960">
                  <c:v>41528.85833333333</c:v>
                </c:pt>
                <c:pt idx="961">
                  <c:v>41528.859722222223</c:v>
                </c:pt>
                <c:pt idx="962">
                  <c:v>41528.861111111109</c:v>
                </c:pt>
                <c:pt idx="963">
                  <c:v>41528.862500000003</c:v>
                </c:pt>
                <c:pt idx="964">
                  <c:v>41528.863888888889</c:v>
                </c:pt>
                <c:pt idx="965">
                  <c:v>41528.865277777775</c:v>
                </c:pt>
                <c:pt idx="966">
                  <c:v>41528.866666666669</c:v>
                </c:pt>
                <c:pt idx="967">
                  <c:v>41528.868055555555</c:v>
                </c:pt>
                <c:pt idx="968">
                  <c:v>41528.869444444441</c:v>
                </c:pt>
                <c:pt idx="969">
                  <c:v>41528.870833333334</c:v>
                </c:pt>
                <c:pt idx="970">
                  <c:v>41528.87222222222</c:v>
                </c:pt>
                <c:pt idx="971">
                  <c:v>41528.873611111114</c:v>
                </c:pt>
                <c:pt idx="972">
                  <c:v>41528.875</c:v>
                </c:pt>
                <c:pt idx="973">
                  <c:v>41528.876388888886</c:v>
                </c:pt>
                <c:pt idx="974">
                  <c:v>41528.87777777778</c:v>
                </c:pt>
                <c:pt idx="975">
                  <c:v>41528.879166666666</c:v>
                </c:pt>
                <c:pt idx="976">
                  <c:v>41528.880555555559</c:v>
                </c:pt>
                <c:pt idx="977">
                  <c:v>41528.881944444445</c:v>
                </c:pt>
                <c:pt idx="978">
                  <c:v>41528.883333333331</c:v>
                </c:pt>
                <c:pt idx="979">
                  <c:v>41528.884722222225</c:v>
                </c:pt>
                <c:pt idx="980">
                  <c:v>41528.886111111111</c:v>
                </c:pt>
                <c:pt idx="981">
                  <c:v>41528.887499999997</c:v>
                </c:pt>
                <c:pt idx="982">
                  <c:v>41528.888888888891</c:v>
                </c:pt>
                <c:pt idx="983">
                  <c:v>41528.890277777777</c:v>
                </c:pt>
                <c:pt idx="984">
                  <c:v>41528.89166666667</c:v>
                </c:pt>
                <c:pt idx="985">
                  <c:v>41528.893055555556</c:v>
                </c:pt>
                <c:pt idx="986">
                  <c:v>41528.894444444442</c:v>
                </c:pt>
                <c:pt idx="987">
                  <c:v>41528.895833333336</c:v>
                </c:pt>
                <c:pt idx="988">
                  <c:v>41528.897222222222</c:v>
                </c:pt>
                <c:pt idx="989">
                  <c:v>41528.898611111108</c:v>
                </c:pt>
                <c:pt idx="990">
                  <c:v>41528.9</c:v>
                </c:pt>
                <c:pt idx="991">
                  <c:v>41528.901388888888</c:v>
                </c:pt>
                <c:pt idx="992">
                  <c:v>41528.902777777781</c:v>
                </c:pt>
                <c:pt idx="993">
                  <c:v>41528.904166666667</c:v>
                </c:pt>
                <c:pt idx="994">
                  <c:v>41528.905555555553</c:v>
                </c:pt>
                <c:pt idx="995">
                  <c:v>41528.906944444447</c:v>
                </c:pt>
                <c:pt idx="996">
                  <c:v>41528.908333333333</c:v>
                </c:pt>
                <c:pt idx="997">
                  <c:v>41528.909722222219</c:v>
                </c:pt>
                <c:pt idx="998">
                  <c:v>41528.911111111112</c:v>
                </c:pt>
                <c:pt idx="999">
                  <c:v>41528.912499999999</c:v>
                </c:pt>
                <c:pt idx="1000">
                  <c:v>41528.913888888892</c:v>
                </c:pt>
                <c:pt idx="1001">
                  <c:v>41528.915277777778</c:v>
                </c:pt>
                <c:pt idx="1002">
                  <c:v>41528.916666666664</c:v>
                </c:pt>
                <c:pt idx="1003">
                  <c:v>41528.918055555558</c:v>
                </c:pt>
                <c:pt idx="1004">
                  <c:v>41528.919444444444</c:v>
                </c:pt>
                <c:pt idx="1005">
                  <c:v>41528.92083333333</c:v>
                </c:pt>
                <c:pt idx="1006">
                  <c:v>41528.922222222223</c:v>
                </c:pt>
                <c:pt idx="1007">
                  <c:v>41528.923611111109</c:v>
                </c:pt>
                <c:pt idx="1008">
                  <c:v>41528.925000000003</c:v>
                </c:pt>
                <c:pt idx="1009">
                  <c:v>41528.926388888889</c:v>
                </c:pt>
                <c:pt idx="1010">
                  <c:v>41528.927777777775</c:v>
                </c:pt>
                <c:pt idx="1011">
                  <c:v>41528.929166666669</c:v>
                </c:pt>
                <c:pt idx="1012">
                  <c:v>41528.930555555555</c:v>
                </c:pt>
                <c:pt idx="1013">
                  <c:v>41528.931944444441</c:v>
                </c:pt>
                <c:pt idx="1014">
                  <c:v>41528.933333333334</c:v>
                </c:pt>
                <c:pt idx="1015">
                  <c:v>41528.93472222222</c:v>
                </c:pt>
                <c:pt idx="1016">
                  <c:v>41528.936111111114</c:v>
                </c:pt>
                <c:pt idx="1017">
                  <c:v>41528.9375</c:v>
                </c:pt>
                <c:pt idx="1018">
                  <c:v>41528.938888888886</c:v>
                </c:pt>
                <c:pt idx="1019">
                  <c:v>41528.94027777778</c:v>
                </c:pt>
                <c:pt idx="1020">
                  <c:v>41528.941666666666</c:v>
                </c:pt>
                <c:pt idx="1021">
                  <c:v>41528.943055555559</c:v>
                </c:pt>
                <c:pt idx="1022">
                  <c:v>41528.944444444445</c:v>
                </c:pt>
                <c:pt idx="1023">
                  <c:v>41528.945833333331</c:v>
                </c:pt>
                <c:pt idx="1024">
                  <c:v>41528.947222222225</c:v>
                </c:pt>
                <c:pt idx="1025">
                  <c:v>41528.948611111111</c:v>
                </c:pt>
                <c:pt idx="1026">
                  <c:v>41528.949999999997</c:v>
                </c:pt>
                <c:pt idx="1027">
                  <c:v>41528.951388888891</c:v>
                </c:pt>
                <c:pt idx="1028">
                  <c:v>41528.952777777777</c:v>
                </c:pt>
                <c:pt idx="1029">
                  <c:v>41528.95416666667</c:v>
                </c:pt>
                <c:pt idx="1030">
                  <c:v>41528.955555555556</c:v>
                </c:pt>
                <c:pt idx="1031">
                  <c:v>41528.956944444442</c:v>
                </c:pt>
                <c:pt idx="1032">
                  <c:v>41528.958333333336</c:v>
                </c:pt>
                <c:pt idx="1033">
                  <c:v>41528.959722222222</c:v>
                </c:pt>
                <c:pt idx="1034">
                  <c:v>41528.961111111108</c:v>
                </c:pt>
                <c:pt idx="1035">
                  <c:v>41528.962500000001</c:v>
                </c:pt>
                <c:pt idx="1036">
                  <c:v>41528.963888888888</c:v>
                </c:pt>
                <c:pt idx="1037">
                  <c:v>41528.965277777781</c:v>
                </c:pt>
                <c:pt idx="1038">
                  <c:v>41528.966666666667</c:v>
                </c:pt>
                <c:pt idx="1039">
                  <c:v>41528.968055555553</c:v>
                </c:pt>
                <c:pt idx="1040">
                  <c:v>41528.969444444447</c:v>
                </c:pt>
                <c:pt idx="1041">
                  <c:v>41528.970833333333</c:v>
                </c:pt>
                <c:pt idx="1042">
                  <c:v>41528.972222222219</c:v>
                </c:pt>
                <c:pt idx="1043">
                  <c:v>41528.973611111112</c:v>
                </c:pt>
                <c:pt idx="1044">
                  <c:v>41528.974999999999</c:v>
                </c:pt>
                <c:pt idx="1045">
                  <c:v>41528.976388888892</c:v>
                </c:pt>
                <c:pt idx="1046">
                  <c:v>41528.977777777778</c:v>
                </c:pt>
                <c:pt idx="1047">
                  <c:v>41528.979166666664</c:v>
                </c:pt>
                <c:pt idx="1048">
                  <c:v>41528.980555555558</c:v>
                </c:pt>
                <c:pt idx="1049">
                  <c:v>41528.981944444444</c:v>
                </c:pt>
                <c:pt idx="1050">
                  <c:v>41528.98333333333</c:v>
                </c:pt>
                <c:pt idx="1051">
                  <c:v>41528.984722222223</c:v>
                </c:pt>
                <c:pt idx="1052">
                  <c:v>41528.986111111109</c:v>
                </c:pt>
                <c:pt idx="1053">
                  <c:v>41528.987500000003</c:v>
                </c:pt>
                <c:pt idx="1054">
                  <c:v>41528.988888888889</c:v>
                </c:pt>
                <c:pt idx="1055">
                  <c:v>41528.990277777775</c:v>
                </c:pt>
                <c:pt idx="1056">
                  <c:v>41528.991666666669</c:v>
                </c:pt>
                <c:pt idx="1057">
                  <c:v>41528.993055555555</c:v>
                </c:pt>
                <c:pt idx="1058">
                  <c:v>41528.994444444441</c:v>
                </c:pt>
                <c:pt idx="1059">
                  <c:v>41528.995833333334</c:v>
                </c:pt>
                <c:pt idx="1060">
                  <c:v>41528.99722222222</c:v>
                </c:pt>
                <c:pt idx="1061">
                  <c:v>41528.998611111114</c:v>
                </c:pt>
                <c:pt idx="1062">
                  <c:v>41529</c:v>
                </c:pt>
                <c:pt idx="1063">
                  <c:v>41529.001388888886</c:v>
                </c:pt>
                <c:pt idx="1064">
                  <c:v>41529.00277777778</c:v>
                </c:pt>
                <c:pt idx="1065">
                  <c:v>41529.004166666666</c:v>
                </c:pt>
                <c:pt idx="1066">
                  <c:v>41529.005555555559</c:v>
                </c:pt>
                <c:pt idx="1067">
                  <c:v>41529.006944444445</c:v>
                </c:pt>
                <c:pt idx="1068">
                  <c:v>41529.008333333331</c:v>
                </c:pt>
                <c:pt idx="1069">
                  <c:v>41529.009722222225</c:v>
                </c:pt>
                <c:pt idx="1070">
                  <c:v>41529.011111111111</c:v>
                </c:pt>
                <c:pt idx="1071">
                  <c:v>41529.012499999997</c:v>
                </c:pt>
                <c:pt idx="1072">
                  <c:v>41529.013888888891</c:v>
                </c:pt>
                <c:pt idx="1073">
                  <c:v>41529.015277777777</c:v>
                </c:pt>
                <c:pt idx="1074">
                  <c:v>41529.01666666667</c:v>
                </c:pt>
                <c:pt idx="1075">
                  <c:v>41529.018055555556</c:v>
                </c:pt>
                <c:pt idx="1076">
                  <c:v>41529.019444444442</c:v>
                </c:pt>
                <c:pt idx="1077">
                  <c:v>41529.020833333336</c:v>
                </c:pt>
                <c:pt idx="1078">
                  <c:v>41529.022222222222</c:v>
                </c:pt>
                <c:pt idx="1079">
                  <c:v>41529.023611111108</c:v>
                </c:pt>
                <c:pt idx="1080">
                  <c:v>41529.025000000001</c:v>
                </c:pt>
                <c:pt idx="1081">
                  <c:v>41529.026388888888</c:v>
                </c:pt>
                <c:pt idx="1082">
                  <c:v>41529.027777777781</c:v>
                </c:pt>
                <c:pt idx="1083">
                  <c:v>41529.029166666667</c:v>
                </c:pt>
                <c:pt idx="1084">
                  <c:v>41529.030555555553</c:v>
                </c:pt>
                <c:pt idx="1085">
                  <c:v>41529.031944444447</c:v>
                </c:pt>
                <c:pt idx="1086">
                  <c:v>41529.033333333333</c:v>
                </c:pt>
                <c:pt idx="1087">
                  <c:v>41529.034722222219</c:v>
                </c:pt>
                <c:pt idx="1088">
                  <c:v>41529.036111111112</c:v>
                </c:pt>
                <c:pt idx="1089">
                  <c:v>41529.037499999999</c:v>
                </c:pt>
                <c:pt idx="1090">
                  <c:v>41529.038888888892</c:v>
                </c:pt>
                <c:pt idx="1091">
                  <c:v>41529.040277777778</c:v>
                </c:pt>
                <c:pt idx="1092">
                  <c:v>41529.041666666664</c:v>
                </c:pt>
                <c:pt idx="1093">
                  <c:v>41529.043055555558</c:v>
                </c:pt>
                <c:pt idx="1094">
                  <c:v>41529.044444444444</c:v>
                </c:pt>
                <c:pt idx="1095">
                  <c:v>41529.04583333333</c:v>
                </c:pt>
                <c:pt idx="1096">
                  <c:v>41529.047222222223</c:v>
                </c:pt>
                <c:pt idx="1097">
                  <c:v>41529.048611111109</c:v>
                </c:pt>
                <c:pt idx="1098">
                  <c:v>41529.050000000003</c:v>
                </c:pt>
                <c:pt idx="1099">
                  <c:v>41529.051388888889</c:v>
                </c:pt>
                <c:pt idx="1100">
                  <c:v>41529.052777777775</c:v>
                </c:pt>
                <c:pt idx="1101">
                  <c:v>41529.054166666669</c:v>
                </c:pt>
                <c:pt idx="1102">
                  <c:v>41529.055555555555</c:v>
                </c:pt>
                <c:pt idx="1103">
                  <c:v>41529.056944444441</c:v>
                </c:pt>
                <c:pt idx="1104">
                  <c:v>41529.058333333334</c:v>
                </c:pt>
                <c:pt idx="1105">
                  <c:v>41529.05972222222</c:v>
                </c:pt>
                <c:pt idx="1106">
                  <c:v>41529.061111111114</c:v>
                </c:pt>
                <c:pt idx="1107">
                  <c:v>41529.0625</c:v>
                </c:pt>
                <c:pt idx="1108">
                  <c:v>41529.063888888886</c:v>
                </c:pt>
                <c:pt idx="1109">
                  <c:v>41529.06527777778</c:v>
                </c:pt>
                <c:pt idx="1110">
                  <c:v>41529.066666666666</c:v>
                </c:pt>
                <c:pt idx="1111">
                  <c:v>41529.068055555559</c:v>
                </c:pt>
                <c:pt idx="1112">
                  <c:v>41529.069444444445</c:v>
                </c:pt>
                <c:pt idx="1113">
                  <c:v>41529.070833333331</c:v>
                </c:pt>
                <c:pt idx="1114">
                  <c:v>41529.072222222225</c:v>
                </c:pt>
                <c:pt idx="1115">
                  <c:v>41529.073611111111</c:v>
                </c:pt>
                <c:pt idx="1116">
                  <c:v>41529.074999999997</c:v>
                </c:pt>
                <c:pt idx="1117">
                  <c:v>41529.076388888891</c:v>
                </c:pt>
                <c:pt idx="1118">
                  <c:v>41529.077777777777</c:v>
                </c:pt>
                <c:pt idx="1119">
                  <c:v>41529.07916666667</c:v>
                </c:pt>
                <c:pt idx="1120">
                  <c:v>41529.080555555556</c:v>
                </c:pt>
                <c:pt idx="1121">
                  <c:v>41529.081944444442</c:v>
                </c:pt>
                <c:pt idx="1122">
                  <c:v>41529.083333333336</c:v>
                </c:pt>
                <c:pt idx="1123">
                  <c:v>41529.084722222222</c:v>
                </c:pt>
                <c:pt idx="1124">
                  <c:v>41529.086111111108</c:v>
                </c:pt>
                <c:pt idx="1125">
                  <c:v>41529.087500000001</c:v>
                </c:pt>
                <c:pt idx="1126">
                  <c:v>41529.088888888888</c:v>
                </c:pt>
                <c:pt idx="1127">
                  <c:v>41529.090277777781</c:v>
                </c:pt>
                <c:pt idx="1128">
                  <c:v>41529.091666666667</c:v>
                </c:pt>
                <c:pt idx="1129">
                  <c:v>41529.093055555553</c:v>
                </c:pt>
                <c:pt idx="1130">
                  <c:v>41529.094444444447</c:v>
                </c:pt>
                <c:pt idx="1131">
                  <c:v>41529.095833333333</c:v>
                </c:pt>
                <c:pt idx="1132">
                  <c:v>41529.097222222219</c:v>
                </c:pt>
                <c:pt idx="1133">
                  <c:v>41529.098611111112</c:v>
                </c:pt>
                <c:pt idx="1134">
                  <c:v>41529.1</c:v>
                </c:pt>
                <c:pt idx="1135">
                  <c:v>41529.101388888892</c:v>
                </c:pt>
                <c:pt idx="1136">
                  <c:v>41529.102777777778</c:v>
                </c:pt>
                <c:pt idx="1137">
                  <c:v>41529.104166666664</c:v>
                </c:pt>
                <c:pt idx="1138">
                  <c:v>41529.105555555558</c:v>
                </c:pt>
                <c:pt idx="1139">
                  <c:v>41529.106944444444</c:v>
                </c:pt>
                <c:pt idx="1140">
                  <c:v>41529.10833333333</c:v>
                </c:pt>
                <c:pt idx="1141">
                  <c:v>41529.109722222223</c:v>
                </c:pt>
                <c:pt idx="1142">
                  <c:v>41529.111111111109</c:v>
                </c:pt>
                <c:pt idx="1143">
                  <c:v>41529.112500000003</c:v>
                </c:pt>
                <c:pt idx="1144">
                  <c:v>41529.113888888889</c:v>
                </c:pt>
                <c:pt idx="1145">
                  <c:v>41529.115277777775</c:v>
                </c:pt>
                <c:pt idx="1146">
                  <c:v>41529.116666666669</c:v>
                </c:pt>
                <c:pt idx="1147">
                  <c:v>41529.118055555555</c:v>
                </c:pt>
                <c:pt idx="1148">
                  <c:v>41529.119444444441</c:v>
                </c:pt>
                <c:pt idx="1149">
                  <c:v>41529.120833333334</c:v>
                </c:pt>
                <c:pt idx="1150">
                  <c:v>41529.12222222222</c:v>
                </c:pt>
                <c:pt idx="1151">
                  <c:v>41529.123611111114</c:v>
                </c:pt>
                <c:pt idx="1152">
                  <c:v>41529.125</c:v>
                </c:pt>
                <c:pt idx="1153">
                  <c:v>41529.126388888886</c:v>
                </c:pt>
                <c:pt idx="1154">
                  <c:v>41529.12777777778</c:v>
                </c:pt>
                <c:pt idx="1155">
                  <c:v>41529.129166666666</c:v>
                </c:pt>
                <c:pt idx="1156">
                  <c:v>41529.130555555559</c:v>
                </c:pt>
                <c:pt idx="1157">
                  <c:v>41529.131944444445</c:v>
                </c:pt>
                <c:pt idx="1158">
                  <c:v>41529.133333333331</c:v>
                </c:pt>
                <c:pt idx="1159">
                  <c:v>41529.134722222225</c:v>
                </c:pt>
                <c:pt idx="1160">
                  <c:v>41529.136111111111</c:v>
                </c:pt>
                <c:pt idx="1161">
                  <c:v>41529.137499999997</c:v>
                </c:pt>
                <c:pt idx="1162">
                  <c:v>41529.138888888891</c:v>
                </c:pt>
                <c:pt idx="1163">
                  <c:v>41529.140277777777</c:v>
                </c:pt>
                <c:pt idx="1164">
                  <c:v>41529.14166666667</c:v>
                </c:pt>
                <c:pt idx="1165">
                  <c:v>41529.143055555556</c:v>
                </c:pt>
                <c:pt idx="1166">
                  <c:v>41529.144444444442</c:v>
                </c:pt>
                <c:pt idx="1167">
                  <c:v>41529.145833333336</c:v>
                </c:pt>
                <c:pt idx="1168">
                  <c:v>41529.147222222222</c:v>
                </c:pt>
                <c:pt idx="1169">
                  <c:v>41529.148611111108</c:v>
                </c:pt>
                <c:pt idx="1170">
                  <c:v>41529.15</c:v>
                </c:pt>
                <c:pt idx="1171">
                  <c:v>41529.151388888888</c:v>
                </c:pt>
                <c:pt idx="1172">
                  <c:v>41529.152777777781</c:v>
                </c:pt>
                <c:pt idx="1173">
                  <c:v>41529.154166666667</c:v>
                </c:pt>
                <c:pt idx="1174">
                  <c:v>41529.155555555553</c:v>
                </c:pt>
                <c:pt idx="1175">
                  <c:v>41529.156944444447</c:v>
                </c:pt>
                <c:pt idx="1176">
                  <c:v>41529.158333333333</c:v>
                </c:pt>
                <c:pt idx="1177">
                  <c:v>41529.159722222219</c:v>
                </c:pt>
                <c:pt idx="1178">
                  <c:v>41529.161111111112</c:v>
                </c:pt>
                <c:pt idx="1179">
                  <c:v>41529.162499999999</c:v>
                </c:pt>
                <c:pt idx="1180">
                  <c:v>41529.163888888892</c:v>
                </c:pt>
                <c:pt idx="1181">
                  <c:v>41529.165277777778</c:v>
                </c:pt>
                <c:pt idx="1182">
                  <c:v>41529.166666666664</c:v>
                </c:pt>
                <c:pt idx="1183">
                  <c:v>41529.168055555558</c:v>
                </c:pt>
                <c:pt idx="1184">
                  <c:v>41529.169444444444</c:v>
                </c:pt>
                <c:pt idx="1185">
                  <c:v>41529.17083333333</c:v>
                </c:pt>
                <c:pt idx="1186">
                  <c:v>41529.172222222223</c:v>
                </c:pt>
                <c:pt idx="1187">
                  <c:v>41529.173611111109</c:v>
                </c:pt>
                <c:pt idx="1188">
                  <c:v>41529.175000000003</c:v>
                </c:pt>
                <c:pt idx="1189">
                  <c:v>41529.176388888889</c:v>
                </c:pt>
                <c:pt idx="1190">
                  <c:v>41529.177777777775</c:v>
                </c:pt>
                <c:pt idx="1191">
                  <c:v>41529.179166666669</c:v>
                </c:pt>
                <c:pt idx="1192">
                  <c:v>41529.180555555555</c:v>
                </c:pt>
                <c:pt idx="1193">
                  <c:v>41529.181944444441</c:v>
                </c:pt>
                <c:pt idx="1194">
                  <c:v>41529.183333333334</c:v>
                </c:pt>
                <c:pt idx="1195">
                  <c:v>41529.18472222222</c:v>
                </c:pt>
                <c:pt idx="1196">
                  <c:v>41529.186111111114</c:v>
                </c:pt>
                <c:pt idx="1197">
                  <c:v>41529.1875</c:v>
                </c:pt>
                <c:pt idx="1198">
                  <c:v>41529.188888888886</c:v>
                </c:pt>
                <c:pt idx="1199">
                  <c:v>41529.19027777778</c:v>
                </c:pt>
                <c:pt idx="1200">
                  <c:v>41529.191666666666</c:v>
                </c:pt>
                <c:pt idx="1201">
                  <c:v>41529.193055555559</c:v>
                </c:pt>
                <c:pt idx="1202">
                  <c:v>41529.194444444445</c:v>
                </c:pt>
                <c:pt idx="1203">
                  <c:v>41529.195833333331</c:v>
                </c:pt>
                <c:pt idx="1204">
                  <c:v>41529.197222222225</c:v>
                </c:pt>
                <c:pt idx="1205">
                  <c:v>41529.198611111111</c:v>
                </c:pt>
                <c:pt idx="1206">
                  <c:v>41529.199999999997</c:v>
                </c:pt>
                <c:pt idx="1207">
                  <c:v>41529.201388888891</c:v>
                </c:pt>
                <c:pt idx="1208">
                  <c:v>41529.202777777777</c:v>
                </c:pt>
                <c:pt idx="1209">
                  <c:v>41529.20416666667</c:v>
                </c:pt>
                <c:pt idx="1210">
                  <c:v>41529.205555555556</c:v>
                </c:pt>
                <c:pt idx="1211">
                  <c:v>41529.206944444442</c:v>
                </c:pt>
                <c:pt idx="1212">
                  <c:v>41529.208333333336</c:v>
                </c:pt>
                <c:pt idx="1213">
                  <c:v>41529.209722222222</c:v>
                </c:pt>
                <c:pt idx="1214">
                  <c:v>41529.211111111108</c:v>
                </c:pt>
                <c:pt idx="1215">
                  <c:v>41529.212500000001</c:v>
                </c:pt>
                <c:pt idx="1216">
                  <c:v>41529.213888888888</c:v>
                </c:pt>
                <c:pt idx="1217">
                  <c:v>41529.215277777781</c:v>
                </c:pt>
                <c:pt idx="1218">
                  <c:v>41529.216666666667</c:v>
                </c:pt>
                <c:pt idx="1219">
                  <c:v>41529.218055555553</c:v>
                </c:pt>
                <c:pt idx="1220">
                  <c:v>41529.219444444447</c:v>
                </c:pt>
                <c:pt idx="1221">
                  <c:v>41529.220833333333</c:v>
                </c:pt>
                <c:pt idx="1222">
                  <c:v>41529.222222222219</c:v>
                </c:pt>
                <c:pt idx="1223">
                  <c:v>41529.223611111112</c:v>
                </c:pt>
                <c:pt idx="1224">
                  <c:v>41529.224999999999</c:v>
                </c:pt>
                <c:pt idx="1225">
                  <c:v>41529.226388888892</c:v>
                </c:pt>
                <c:pt idx="1226">
                  <c:v>41529.227777777778</c:v>
                </c:pt>
                <c:pt idx="1227">
                  <c:v>41529.229166666664</c:v>
                </c:pt>
                <c:pt idx="1228">
                  <c:v>41529.230555555558</c:v>
                </c:pt>
                <c:pt idx="1229">
                  <c:v>41529.231944444444</c:v>
                </c:pt>
                <c:pt idx="1230">
                  <c:v>41529.23333333333</c:v>
                </c:pt>
                <c:pt idx="1231">
                  <c:v>41529.234722222223</c:v>
                </c:pt>
                <c:pt idx="1232">
                  <c:v>41529.236111111109</c:v>
                </c:pt>
                <c:pt idx="1233">
                  <c:v>41529.237500000003</c:v>
                </c:pt>
                <c:pt idx="1234">
                  <c:v>41529.238888888889</c:v>
                </c:pt>
                <c:pt idx="1235">
                  <c:v>41529.240277777775</c:v>
                </c:pt>
                <c:pt idx="1236">
                  <c:v>41529.241666666669</c:v>
                </c:pt>
                <c:pt idx="1237">
                  <c:v>41529.243055555555</c:v>
                </c:pt>
                <c:pt idx="1238">
                  <c:v>41529.244444444441</c:v>
                </c:pt>
                <c:pt idx="1239">
                  <c:v>41529.245833333334</c:v>
                </c:pt>
                <c:pt idx="1240">
                  <c:v>41529.24722222222</c:v>
                </c:pt>
                <c:pt idx="1241">
                  <c:v>41529.248611111114</c:v>
                </c:pt>
                <c:pt idx="1242">
                  <c:v>41529.25</c:v>
                </c:pt>
                <c:pt idx="1243">
                  <c:v>41529.251388888886</c:v>
                </c:pt>
                <c:pt idx="1244">
                  <c:v>41529.25277777778</c:v>
                </c:pt>
                <c:pt idx="1245">
                  <c:v>41529.254166666666</c:v>
                </c:pt>
                <c:pt idx="1246">
                  <c:v>41529.255555555559</c:v>
                </c:pt>
                <c:pt idx="1247">
                  <c:v>41529.256944444445</c:v>
                </c:pt>
                <c:pt idx="1248">
                  <c:v>41529.258333333331</c:v>
                </c:pt>
                <c:pt idx="1249">
                  <c:v>41529.259722222225</c:v>
                </c:pt>
                <c:pt idx="1250">
                  <c:v>41529.261111111111</c:v>
                </c:pt>
                <c:pt idx="1251">
                  <c:v>41529.262499999997</c:v>
                </c:pt>
                <c:pt idx="1252">
                  <c:v>41529.263888888891</c:v>
                </c:pt>
                <c:pt idx="1253">
                  <c:v>41529.265277777777</c:v>
                </c:pt>
                <c:pt idx="1254">
                  <c:v>41529.26666666667</c:v>
                </c:pt>
                <c:pt idx="1255">
                  <c:v>41529.268055555556</c:v>
                </c:pt>
                <c:pt idx="1256">
                  <c:v>41529.269444444442</c:v>
                </c:pt>
                <c:pt idx="1257">
                  <c:v>41529.270833333336</c:v>
                </c:pt>
                <c:pt idx="1258">
                  <c:v>41529.272222222222</c:v>
                </c:pt>
                <c:pt idx="1259">
                  <c:v>41529.273611111108</c:v>
                </c:pt>
                <c:pt idx="1260">
                  <c:v>41529.275000000001</c:v>
                </c:pt>
                <c:pt idx="1261">
                  <c:v>41529.276388888888</c:v>
                </c:pt>
                <c:pt idx="1262">
                  <c:v>41529.277777777781</c:v>
                </c:pt>
                <c:pt idx="1263">
                  <c:v>41529.279166666667</c:v>
                </c:pt>
                <c:pt idx="1264">
                  <c:v>41529.280555555553</c:v>
                </c:pt>
                <c:pt idx="1265">
                  <c:v>41529.281944444447</c:v>
                </c:pt>
                <c:pt idx="1266">
                  <c:v>41529.283333333333</c:v>
                </c:pt>
                <c:pt idx="1267">
                  <c:v>41529.284722222219</c:v>
                </c:pt>
                <c:pt idx="1268">
                  <c:v>41529.286111111112</c:v>
                </c:pt>
                <c:pt idx="1269">
                  <c:v>41529.287499999999</c:v>
                </c:pt>
                <c:pt idx="1270">
                  <c:v>41529.288888888892</c:v>
                </c:pt>
                <c:pt idx="1271">
                  <c:v>41529.290277777778</c:v>
                </c:pt>
                <c:pt idx="1272">
                  <c:v>41529.291666666664</c:v>
                </c:pt>
                <c:pt idx="1273">
                  <c:v>41529.293055555558</c:v>
                </c:pt>
                <c:pt idx="1274">
                  <c:v>41529.294444444444</c:v>
                </c:pt>
                <c:pt idx="1275">
                  <c:v>41529.29583333333</c:v>
                </c:pt>
                <c:pt idx="1276">
                  <c:v>41529.297222222223</c:v>
                </c:pt>
                <c:pt idx="1277">
                  <c:v>41529.298611111109</c:v>
                </c:pt>
                <c:pt idx="1278">
                  <c:v>41529.300000000003</c:v>
                </c:pt>
                <c:pt idx="1279">
                  <c:v>41529.301388888889</c:v>
                </c:pt>
                <c:pt idx="1280">
                  <c:v>41529.302777777775</c:v>
                </c:pt>
                <c:pt idx="1281">
                  <c:v>41529.304166666669</c:v>
                </c:pt>
                <c:pt idx="1282">
                  <c:v>41529.305555555555</c:v>
                </c:pt>
                <c:pt idx="1283">
                  <c:v>41529.306944444441</c:v>
                </c:pt>
                <c:pt idx="1284">
                  <c:v>41529.308333333334</c:v>
                </c:pt>
                <c:pt idx="1285">
                  <c:v>41529.30972222222</c:v>
                </c:pt>
                <c:pt idx="1286">
                  <c:v>41529.311111111114</c:v>
                </c:pt>
                <c:pt idx="1287">
                  <c:v>41529.3125</c:v>
                </c:pt>
                <c:pt idx="1288">
                  <c:v>41529.313888888886</c:v>
                </c:pt>
                <c:pt idx="1289">
                  <c:v>41529.31527777778</c:v>
                </c:pt>
                <c:pt idx="1290">
                  <c:v>41529.316666666666</c:v>
                </c:pt>
                <c:pt idx="1291">
                  <c:v>41529.318055555559</c:v>
                </c:pt>
                <c:pt idx="1292">
                  <c:v>41529.319444444445</c:v>
                </c:pt>
                <c:pt idx="1293">
                  <c:v>41529.320833333331</c:v>
                </c:pt>
                <c:pt idx="1294">
                  <c:v>41529.322222222225</c:v>
                </c:pt>
                <c:pt idx="1295">
                  <c:v>41529.323611111111</c:v>
                </c:pt>
                <c:pt idx="1296">
                  <c:v>41529.324999999997</c:v>
                </c:pt>
                <c:pt idx="1297">
                  <c:v>41529.326388888891</c:v>
                </c:pt>
                <c:pt idx="1298">
                  <c:v>41529.327777777777</c:v>
                </c:pt>
                <c:pt idx="1299">
                  <c:v>41529.32916666667</c:v>
                </c:pt>
                <c:pt idx="1300">
                  <c:v>41529.330555555556</c:v>
                </c:pt>
                <c:pt idx="1301">
                  <c:v>41529.331944444442</c:v>
                </c:pt>
                <c:pt idx="1302">
                  <c:v>41529.333333333336</c:v>
                </c:pt>
                <c:pt idx="1303">
                  <c:v>41529.334722222222</c:v>
                </c:pt>
                <c:pt idx="1304">
                  <c:v>41529.336111111108</c:v>
                </c:pt>
                <c:pt idx="1305">
                  <c:v>41529.337500000001</c:v>
                </c:pt>
                <c:pt idx="1306">
                  <c:v>41529.338888888888</c:v>
                </c:pt>
                <c:pt idx="1307">
                  <c:v>41529.340277777781</c:v>
                </c:pt>
                <c:pt idx="1308">
                  <c:v>41529.341666666667</c:v>
                </c:pt>
                <c:pt idx="1309">
                  <c:v>41529.343055555553</c:v>
                </c:pt>
                <c:pt idx="1310">
                  <c:v>41529.344444444447</c:v>
                </c:pt>
                <c:pt idx="1311">
                  <c:v>41529.345833333333</c:v>
                </c:pt>
                <c:pt idx="1312">
                  <c:v>41529.347222222219</c:v>
                </c:pt>
                <c:pt idx="1313">
                  <c:v>41529.348611111112</c:v>
                </c:pt>
                <c:pt idx="1314">
                  <c:v>41529.35</c:v>
                </c:pt>
                <c:pt idx="1315">
                  <c:v>41529.351388888892</c:v>
                </c:pt>
                <c:pt idx="1316">
                  <c:v>41529.352777777778</c:v>
                </c:pt>
                <c:pt idx="1317">
                  <c:v>41529.354166666664</c:v>
                </c:pt>
                <c:pt idx="1318">
                  <c:v>41529.355555555558</c:v>
                </c:pt>
                <c:pt idx="1319">
                  <c:v>41529.356944444444</c:v>
                </c:pt>
                <c:pt idx="1320">
                  <c:v>41529.35833333333</c:v>
                </c:pt>
                <c:pt idx="1321">
                  <c:v>41529.359722222223</c:v>
                </c:pt>
                <c:pt idx="1322">
                  <c:v>41529.361111111109</c:v>
                </c:pt>
                <c:pt idx="1323">
                  <c:v>41529.362500000003</c:v>
                </c:pt>
                <c:pt idx="1324">
                  <c:v>41529.363888888889</c:v>
                </c:pt>
                <c:pt idx="1325">
                  <c:v>41529.365277777775</c:v>
                </c:pt>
                <c:pt idx="1326">
                  <c:v>41529.366666666669</c:v>
                </c:pt>
                <c:pt idx="1327">
                  <c:v>41529.368055555555</c:v>
                </c:pt>
                <c:pt idx="1328">
                  <c:v>41529.369444444441</c:v>
                </c:pt>
                <c:pt idx="1329">
                  <c:v>41529.370833333334</c:v>
                </c:pt>
                <c:pt idx="1330">
                  <c:v>41529.37222222222</c:v>
                </c:pt>
                <c:pt idx="1331">
                  <c:v>41529.373611111114</c:v>
                </c:pt>
                <c:pt idx="1332">
                  <c:v>41529.375</c:v>
                </c:pt>
                <c:pt idx="1333">
                  <c:v>41529.376388888886</c:v>
                </c:pt>
                <c:pt idx="1334">
                  <c:v>41529.37777777778</c:v>
                </c:pt>
                <c:pt idx="1335">
                  <c:v>41529.379166666666</c:v>
                </c:pt>
                <c:pt idx="1336">
                  <c:v>41529.380555555559</c:v>
                </c:pt>
                <c:pt idx="1337">
                  <c:v>41529.381944444445</c:v>
                </c:pt>
                <c:pt idx="1338">
                  <c:v>41529.383333333331</c:v>
                </c:pt>
                <c:pt idx="1339">
                  <c:v>41529.384722222225</c:v>
                </c:pt>
                <c:pt idx="1340">
                  <c:v>41529.386111111111</c:v>
                </c:pt>
                <c:pt idx="1341">
                  <c:v>41529.387499999997</c:v>
                </c:pt>
                <c:pt idx="1342">
                  <c:v>41529.388888888891</c:v>
                </c:pt>
                <c:pt idx="1343">
                  <c:v>41529.390277777777</c:v>
                </c:pt>
                <c:pt idx="1344">
                  <c:v>41529.39166666667</c:v>
                </c:pt>
                <c:pt idx="1345">
                  <c:v>41529.393055555556</c:v>
                </c:pt>
                <c:pt idx="1346">
                  <c:v>41529.394444444442</c:v>
                </c:pt>
                <c:pt idx="1347">
                  <c:v>41529.395833333336</c:v>
                </c:pt>
                <c:pt idx="1348">
                  <c:v>41529.397222222222</c:v>
                </c:pt>
                <c:pt idx="1349">
                  <c:v>41529.398611111108</c:v>
                </c:pt>
                <c:pt idx="1350">
                  <c:v>41529.4</c:v>
                </c:pt>
                <c:pt idx="1351">
                  <c:v>41529.401388888888</c:v>
                </c:pt>
                <c:pt idx="1352">
                  <c:v>41529.402777777781</c:v>
                </c:pt>
                <c:pt idx="1353">
                  <c:v>41529.404166666667</c:v>
                </c:pt>
                <c:pt idx="1354">
                  <c:v>41529.405555555553</c:v>
                </c:pt>
                <c:pt idx="1355">
                  <c:v>41529.406944444447</c:v>
                </c:pt>
                <c:pt idx="1356">
                  <c:v>41529.408333333333</c:v>
                </c:pt>
                <c:pt idx="1357">
                  <c:v>41529.409722222219</c:v>
                </c:pt>
                <c:pt idx="1358">
                  <c:v>41529.411111111112</c:v>
                </c:pt>
                <c:pt idx="1359">
                  <c:v>41529.412499999999</c:v>
                </c:pt>
                <c:pt idx="1360">
                  <c:v>41529.413888888892</c:v>
                </c:pt>
                <c:pt idx="1361">
                  <c:v>41529.415277777778</c:v>
                </c:pt>
                <c:pt idx="1362">
                  <c:v>41529.416666666664</c:v>
                </c:pt>
                <c:pt idx="1363">
                  <c:v>41529.418055555558</c:v>
                </c:pt>
                <c:pt idx="1364">
                  <c:v>41529.419444444444</c:v>
                </c:pt>
                <c:pt idx="1365">
                  <c:v>41529.42083333333</c:v>
                </c:pt>
                <c:pt idx="1366">
                  <c:v>41529.422222222223</c:v>
                </c:pt>
                <c:pt idx="1367">
                  <c:v>41529.423611111109</c:v>
                </c:pt>
                <c:pt idx="1368">
                  <c:v>41529.425000000003</c:v>
                </c:pt>
                <c:pt idx="1369">
                  <c:v>41529.426388888889</c:v>
                </c:pt>
                <c:pt idx="1370">
                  <c:v>41529.427777777775</c:v>
                </c:pt>
                <c:pt idx="1371">
                  <c:v>41529.429166666669</c:v>
                </c:pt>
                <c:pt idx="1372">
                  <c:v>41529.430555555555</c:v>
                </c:pt>
                <c:pt idx="1373">
                  <c:v>41529.431944444441</c:v>
                </c:pt>
                <c:pt idx="1374">
                  <c:v>41529.433333333334</c:v>
                </c:pt>
                <c:pt idx="1375">
                  <c:v>41529.43472222222</c:v>
                </c:pt>
                <c:pt idx="1376">
                  <c:v>41529.436111111114</c:v>
                </c:pt>
                <c:pt idx="1377">
                  <c:v>41529.4375</c:v>
                </c:pt>
                <c:pt idx="1378">
                  <c:v>41529.438888888886</c:v>
                </c:pt>
                <c:pt idx="1379">
                  <c:v>41529.44027777778</c:v>
                </c:pt>
                <c:pt idx="1380">
                  <c:v>41529.441666666666</c:v>
                </c:pt>
                <c:pt idx="1381">
                  <c:v>41529.443055555559</c:v>
                </c:pt>
                <c:pt idx="1382">
                  <c:v>41529.444444444445</c:v>
                </c:pt>
                <c:pt idx="1383">
                  <c:v>41529.445833333331</c:v>
                </c:pt>
                <c:pt idx="1384">
                  <c:v>41529.447222222225</c:v>
                </c:pt>
                <c:pt idx="1385">
                  <c:v>41529.448611111111</c:v>
                </c:pt>
                <c:pt idx="1386">
                  <c:v>41529.449999999997</c:v>
                </c:pt>
                <c:pt idx="1387">
                  <c:v>41529.451388888891</c:v>
                </c:pt>
                <c:pt idx="1388">
                  <c:v>41529.452777777777</c:v>
                </c:pt>
                <c:pt idx="1389">
                  <c:v>41529.45416666667</c:v>
                </c:pt>
                <c:pt idx="1390">
                  <c:v>41529.455555555556</c:v>
                </c:pt>
                <c:pt idx="1391">
                  <c:v>41529.456944444442</c:v>
                </c:pt>
                <c:pt idx="1392">
                  <c:v>41529.458333333336</c:v>
                </c:pt>
                <c:pt idx="1393">
                  <c:v>41529.459722222222</c:v>
                </c:pt>
                <c:pt idx="1394">
                  <c:v>41529.461111111108</c:v>
                </c:pt>
                <c:pt idx="1395">
                  <c:v>41529.462500000001</c:v>
                </c:pt>
                <c:pt idx="1396">
                  <c:v>41529.463888888888</c:v>
                </c:pt>
                <c:pt idx="1397">
                  <c:v>41529.465277777781</c:v>
                </c:pt>
                <c:pt idx="1398">
                  <c:v>41529.466666666667</c:v>
                </c:pt>
                <c:pt idx="1399">
                  <c:v>41529.468055555553</c:v>
                </c:pt>
                <c:pt idx="1400">
                  <c:v>41529.469444444447</c:v>
                </c:pt>
                <c:pt idx="1401">
                  <c:v>41529.470833333333</c:v>
                </c:pt>
                <c:pt idx="1402">
                  <c:v>41529.472222222219</c:v>
                </c:pt>
                <c:pt idx="1403">
                  <c:v>41529.473611111112</c:v>
                </c:pt>
                <c:pt idx="1404">
                  <c:v>41529.474999999999</c:v>
                </c:pt>
                <c:pt idx="1405">
                  <c:v>41529.476388888892</c:v>
                </c:pt>
                <c:pt idx="1406">
                  <c:v>41529.477777777778</c:v>
                </c:pt>
                <c:pt idx="1407">
                  <c:v>41529.479166666664</c:v>
                </c:pt>
                <c:pt idx="1408">
                  <c:v>41529.480555555558</c:v>
                </c:pt>
                <c:pt idx="1409">
                  <c:v>41529.481944444444</c:v>
                </c:pt>
                <c:pt idx="1410">
                  <c:v>41529.48333333333</c:v>
                </c:pt>
                <c:pt idx="1411">
                  <c:v>41529.484722222223</c:v>
                </c:pt>
                <c:pt idx="1412">
                  <c:v>41529.486111111109</c:v>
                </c:pt>
                <c:pt idx="1413">
                  <c:v>41529.487500000003</c:v>
                </c:pt>
                <c:pt idx="1414">
                  <c:v>41529.488888888889</c:v>
                </c:pt>
                <c:pt idx="1415">
                  <c:v>41529.490277777775</c:v>
                </c:pt>
                <c:pt idx="1416">
                  <c:v>41529.491666666669</c:v>
                </c:pt>
                <c:pt idx="1417">
                  <c:v>41529.493055555555</c:v>
                </c:pt>
                <c:pt idx="1418">
                  <c:v>41529.494444444441</c:v>
                </c:pt>
                <c:pt idx="1419">
                  <c:v>41529.495833333334</c:v>
                </c:pt>
                <c:pt idx="1420">
                  <c:v>41529.49722222222</c:v>
                </c:pt>
                <c:pt idx="1421">
                  <c:v>41529.498611111114</c:v>
                </c:pt>
                <c:pt idx="1422">
                  <c:v>41529.5</c:v>
                </c:pt>
                <c:pt idx="1423">
                  <c:v>41529.501388888886</c:v>
                </c:pt>
                <c:pt idx="1424">
                  <c:v>41529.50277777778</c:v>
                </c:pt>
                <c:pt idx="1425">
                  <c:v>41529.504166666666</c:v>
                </c:pt>
                <c:pt idx="1426">
                  <c:v>41529.505555555559</c:v>
                </c:pt>
                <c:pt idx="1427">
                  <c:v>41529.506944444445</c:v>
                </c:pt>
                <c:pt idx="1428">
                  <c:v>41529.508333333331</c:v>
                </c:pt>
                <c:pt idx="1429">
                  <c:v>41529.509722222225</c:v>
                </c:pt>
                <c:pt idx="1430">
                  <c:v>41529.511111111111</c:v>
                </c:pt>
                <c:pt idx="1431">
                  <c:v>41529.512499999997</c:v>
                </c:pt>
                <c:pt idx="1432">
                  <c:v>41529.513888888891</c:v>
                </c:pt>
                <c:pt idx="1433">
                  <c:v>41529.515277777777</c:v>
                </c:pt>
                <c:pt idx="1434">
                  <c:v>41529.51666666667</c:v>
                </c:pt>
                <c:pt idx="1435">
                  <c:v>41529.518055555556</c:v>
                </c:pt>
                <c:pt idx="1436">
                  <c:v>41529.519444444442</c:v>
                </c:pt>
                <c:pt idx="1437">
                  <c:v>41529.520833333336</c:v>
                </c:pt>
                <c:pt idx="1438">
                  <c:v>41529.522222222222</c:v>
                </c:pt>
                <c:pt idx="1439">
                  <c:v>41529.523611111108</c:v>
                </c:pt>
                <c:pt idx="1440">
                  <c:v>41529.525000000001</c:v>
                </c:pt>
                <c:pt idx="1441">
                  <c:v>41529.526388888888</c:v>
                </c:pt>
                <c:pt idx="1442">
                  <c:v>41529.527777777781</c:v>
                </c:pt>
                <c:pt idx="1443">
                  <c:v>41529.529166666667</c:v>
                </c:pt>
                <c:pt idx="1444">
                  <c:v>41529.530555555553</c:v>
                </c:pt>
                <c:pt idx="1445">
                  <c:v>41529.531944444447</c:v>
                </c:pt>
                <c:pt idx="1446">
                  <c:v>41529.533333333333</c:v>
                </c:pt>
                <c:pt idx="1447">
                  <c:v>41529.534722222219</c:v>
                </c:pt>
                <c:pt idx="1448">
                  <c:v>41529.536111111112</c:v>
                </c:pt>
                <c:pt idx="1449">
                  <c:v>41529.537499999999</c:v>
                </c:pt>
                <c:pt idx="1450">
                  <c:v>41529.538888888892</c:v>
                </c:pt>
                <c:pt idx="1451">
                  <c:v>41529.540277777778</c:v>
                </c:pt>
                <c:pt idx="1452">
                  <c:v>41529.541666666664</c:v>
                </c:pt>
                <c:pt idx="1453">
                  <c:v>41529.543055555558</c:v>
                </c:pt>
                <c:pt idx="1454">
                  <c:v>41529.544444444444</c:v>
                </c:pt>
                <c:pt idx="1455">
                  <c:v>41529.54583333333</c:v>
                </c:pt>
                <c:pt idx="1456">
                  <c:v>41529.547222222223</c:v>
                </c:pt>
                <c:pt idx="1457">
                  <c:v>41529.548611111109</c:v>
                </c:pt>
                <c:pt idx="1458">
                  <c:v>41529.550000000003</c:v>
                </c:pt>
                <c:pt idx="1459">
                  <c:v>41529.551388888889</c:v>
                </c:pt>
                <c:pt idx="1460">
                  <c:v>41529.552777777775</c:v>
                </c:pt>
                <c:pt idx="1461">
                  <c:v>41529.554166666669</c:v>
                </c:pt>
                <c:pt idx="1462">
                  <c:v>41529.555555555555</c:v>
                </c:pt>
                <c:pt idx="1463">
                  <c:v>41529.556944444441</c:v>
                </c:pt>
                <c:pt idx="1464">
                  <c:v>41529.558333333334</c:v>
                </c:pt>
                <c:pt idx="1465">
                  <c:v>41529.55972222222</c:v>
                </c:pt>
                <c:pt idx="1466">
                  <c:v>41529.561111111114</c:v>
                </c:pt>
                <c:pt idx="1467">
                  <c:v>41529.5625</c:v>
                </c:pt>
                <c:pt idx="1468">
                  <c:v>41529.563888888886</c:v>
                </c:pt>
                <c:pt idx="1469">
                  <c:v>41529.56527777778</c:v>
                </c:pt>
                <c:pt idx="1470">
                  <c:v>41529.566666666666</c:v>
                </c:pt>
                <c:pt idx="1471">
                  <c:v>41529.568055555559</c:v>
                </c:pt>
                <c:pt idx="1472">
                  <c:v>41529.569444444445</c:v>
                </c:pt>
                <c:pt idx="1473">
                  <c:v>41529.570833333331</c:v>
                </c:pt>
                <c:pt idx="1474">
                  <c:v>41529.572222222225</c:v>
                </c:pt>
                <c:pt idx="1475">
                  <c:v>41529.573611111111</c:v>
                </c:pt>
                <c:pt idx="1476">
                  <c:v>41529.574999999997</c:v>
                </c:pt>
                <c:pt idx="1477">
                  <c:v>41529.576388888891</c:v>
                </c:pt>
                <c:pt idx="1478">
                  <c:v>41529.577777777777</c:v>
                </c:pt>
                <c:pt idx="1479">
                  <c:v>41529.57916666667</c:v>
                </c:pt>
                <c:pt idx="1480">
                  <c:v>41529.580555555556</c:v>
                </c:pt>
                <c:pt idx="1481">
                  <c:v>41529.581944444442</c:v>
                </c:pt>
                <c:pt idx="1482">
                  <c:v>41529.583333333336</c:v>
                </c:pt>
                <c:pt idx="1483">
                  <c:v>41529.584722222222</c:v>
                </c:pt>
                <c:pt idx="1484">
                  <c:v>41529.586111111108</c:v>
                </c:pt>
                <c:pt idx="1485">
                  <c:v>41529.587500000001</c:v>
                </c:pt>
                <c:pt idx="1486">
                  <c:v>41529.588888888888</c:v>
                </c:pt>
                <c:pt idx="1487">
                  <c:v>41529.590277777781</c:v>
                </c:pt>
                <c:pt idx="1488">
                  <c:v>41529.591666666667</c:v>
                </c:pt>
                <c:pt idx="1489">
                  <c:v>41529.593055555553</c:v>
                </c:pt>
                <c:pt idx="1490">
                  <c:v>41529.594444444447</c:v>
                </c:pt>
                <c:pt idx="1491">
                  <c:v>41529.595833333333</c:v>
                </c:pt>
                <c:pt idx="1492">
                  <c:v>41529.597222222219</c:v>
                </c:pt>
                <c:pt idx="1493">
                  <c:v>41529.598611111112</c:v>
                </c:pt>
                <c:pt idx="1494">
                  <c:v>41529.599999999999</c:v>
                </c:pt>
                <c:pt idx="1495">
                  <c:v>41529.601388888892</c:v>
                </c:pt>
                <c:pt idx="1496">
                  <c:v>41529.602777777778</c:v>
                </c:pt>
                <c:pt idx="1497">
                  <c:v>41529.604166666664</c:v>
                </c:pt>
                <c:pt idx="1498">
                  <c:v>41529.605555555558</c:v>
                </c:pt>
                <c:pt idx="1499">
                  <c:v>41529.606944444444</c:v>
                </c:pt>
                <c:pt idx="1500">
                  <c:v>41529.60833333333</c:v>
                </c:pt>
                <c:pt idx="1501">
                  <c:v>41529.609722222223</c:v>
                </c:pt>
                <c:pt idx="1502">
                  <c:v>41529.611111111109</c:v>
                </c:pt>
                <c:pt idx="1503">
                  <c:v>41529.612500000003</c:v>
                </c:pt>
                <c:pt idx="1504">
                  <c:v>41529.613888888889</c:v>
                </c:pt>
                <c:pt idx="1505">
                  <c:v>41529.615277777775</c:v>
                </c:pt>
                <c:pt idx="1506">
                  <c:v>41529.616666666669</c:v>
                </c:pt>
                <c:pt idx="1507">
                  <c:v>41529.618055555555</c:v>
                </c:pt>
                <c:pt idx="1508">
                  <c:v>41529.619444444441</c:v>
                </c:pt>
                <c:pt idx="1509">
                  <c:v>41529.620833333334</c:v>
                </c:pt>
                <c:pt idx="1510">
                  <c:v>41529.62222222222</c:v>
                </c:pt>
                <c:pt idx="1511">
                  <c:v>41529.623611111114</c:v>
                </c:pt>
                <c:pt idx="1512">
                  <c:v>41529.625</c:v>
                </c:pt>
                <c:pt idx="1513">
                  <c:v>41529.626388888886</c:v>
                </c:pt>
                <c:pt idx="1514">
                  <c:v>41529.62777777778</c:v>
                </c:pt>
                <c:pt idx="1515">
                  <c:v>41529.629166666666</c:v>
                </c:pt>
                <c:pt idx="1516">
                  <c:v>41529.630555555559</c:v>
                </c:pt>
                <c:pt idx="1517">
                  <c:v>41529.631944444445</c:v>
                </c:pt>
                <c:pt idx="1518">
                  <c:v>41529.633333333331</c:v>
                </c:pt>
                <c:pt idx="1519">
                  <c:v>41529.634722222225</c:v>
                </c:pt>
                <c:pt idx="1520">
                  <c:v>41529.636111111111</c:v>
                </c:pt>
                <c:pt idx="1521">
                  <c:v>41529.637499999997</c:v>
                </c:pt>
                <c:pt idx="1522">
                  <c:v>41529.638888888891</c:v>
                </c:pt>
                <c:pt idx="1523">
                  <c:v>41529.640277777777</c:v>
                </c:pt>
                <c:pt idx="1524">
                  <c:v>41529.64166666667</c:v>
                </c:pt>
                <c:pt idx="1525">
                  <c:v>41529.643055555556</c:v>
                </c:pt>
                <c:pt idx="1526">
                  <c:v>41529.644444444442</c:v>
                </c:pt>
                <c:pt idx="1527">
                  <c:v>41529.645833333336</c:v>
                </c:pt>
                <c:pt idx="1528">
                  <c:v>41529.647222222222</c:v>
                </c:pt>
                <c:pt idx="1529">
                  <c:v>41529.648611111108</c:v>
                </c:pt>
                <c:pt idx="1530">
                  <c:v>41529.65</c:v>
                </c:pt>
                <c:pt idx="1531">
                  <c:v>41529.651388888888</c:v>
                </c:pt>
                <c:pt idx="1532">
                  <c:v>41529.652777777781</c:v>
                </c:pt>
                <c:pt idx="1533">
                  <c:v>41529.654166666667</c:v>
                </c:pt>
                <c:pt idx="1534">
                  <c:v>41529.655555555553</c:v>
                </c:pt>
                <c:pt idx="1535">
                  <c:v>41529.656944444447</c:v>
                </c:pt>
                <c:pt idx="1536">
                  <c:v>41529.658333333333</c:v>
                </c:pt>
                <c:pt idx="1537">
                  <c:v>41529.659722222219</c:v>
                </c:pt>
                <c:pt idx="1538">
                  <c:v>41529.661111111112</c:v>
                </c:pt>
                <c:pt idx="1539">
                  <c:v>41529.662499999999</c:v>
                </c:pt>
                <c:pt idx="1540">
                  <c:v>41529.663888888892</c:v>
                </c:pt>
                <c:pt idx="1541">
                  <c:v>41529.665277777778</c:v>
                </c:pt>
                <c:pt idx="1542">
                  <c:v>41529.666666666664</c:v>
                </c:pt>
                <c:pt idx="1543">
                  <c:v>41529.668055555558</c:v>
                </c:pt>
                <c:pt idx="1544">
                  <c:v>41529.669444444444</c:v>
                </c:pt>
                <c:pt idx="1545">
                  <c:v>41529.67083333333</c:v>
                </c:pt>
                <c:pt idx="1546">
                  <c:v>41529.672222222223</c:v>
                </c:pt>
                <c:pt idx="1547">
                  <c:v>41529.673611111109</c:v>
                </c:pt>
                <c:pt idx="1548">
                  <c:v>41529.675000000003</c:v>
                </c:pt>
                <c:pt idx="1549">
                  <c:v>41529.676388888889</c:v>
                </c:pt>
                <c:pt idx="1550">
                  <c:v>41529.677777777775</c:v>
                </c:pt>
                <c:pt idx="1551">
                  <c:v>41529.679166666669</c:v>
                </c:pt>
                <c:pt idx="1552">
                  <c:v>41529.680555555555</c:v>
                </c:pt>
                <c:pt idx="1553">
                  <c:v>41529.681944444441</c:v>
                </c:pt>
                <c:pt idx="1554">
                  <c:v>41529.683333333334</c:v>
                </c:pt>
                <c:pt idx="1555">
                  <c:v>41529.68472222222</c:v>
                </c:pt>
                <c:pt idx="1556">
                  <c:v>41529.686111111114</c:v>
                </c:pt>
                <c:pt idx="1557">
                  <c:v>41529.6875</c:v>
                </c:pt>
                <c:pt idx="1558">
                  <c:v>41529.688888888886</c:v>
                </c:pt>
                <c:pt idx="1559">
                  <c:v>41529.69027777778</c:v>
                </c:pt>
                <c:pt idx="1560">
                  <c:v>41529.691666666666</c:v>
                </c:pt>
                <c:pt idx="1561">
                  <c:v>41529.693055555559</c:v>
                </c:pt>
                <c:pt idx="1562">
                  <c:v>41529.694444444445</c:v>
                </c:pt>
                <c:pt idx="1563">
                  <c:v>41529.695833333331</c:v>
                </c:pt>
                <c:pt idx="1564">
                  <c:v>41529.697222222225</c:v>
                </c:pt>
                <c:pt idx="1565">
                  <c:v>41529.698611111111</c:v>
                </c:pt>
                <c:pt idx="1566">
                  <c:v>41529.699999999997</c:v>
                </c:pt>
                <c:pt idx="1567">
                  <c:v>41529.701388888891</c:v>
                </c:pt>
                <c:pt idx="1568">
                  <c:v>41529.702777777777</c:v>
                </c:pt>
                <c:pt idx="1569">
                  <c:v>41529.70416666667</c:v>
                </c:pt>
                <c:pt idx="1570">
                  <c:v>41529.705555555556</c:v>
                </c:pt>
                <c:pt idx="1571">
                  <c:v>41529.706944444442</c:v>
                </c:pt>
                <c:pt idx="1572">
                  <c:v>41529.708333333336</c:v>
                </c:pt>
                <c:pt idx="1573">
                  <c:v>41529.709722222222</c:v>
                </c:pt>
                <c:pt idx="1574">
                  <c:v>41529.711111111108</c:v>
                </c:pt>
                <c:pt idx="1575">
                  <c:v>41529.712500000001</c:v>
                </c:pt>
                <c:pt idx="1576">
                  <c:v>41529.713888888888</c:v>
                </c:pt>
                <c:pt idx="1577">
                  <c:v>41529.715277777781</c:v>
                </c:pt>
                <c:pt idx="1578">
                  <c:v>41529.716666666667</c:v>
                </c:pt>
                <c:pt idx="1579">
                  <c:v>41529.718055555553</c:v>
                </c:pt>
                <c:pt idx="1580">
                  <c:v>41529.719444444447</c:v>
                </c:pt>
                <c:pt idx="1581">
                  <c:v>41529.720833333333</c:v>
                </c:pt>
                <c:pt idx="1582">
                  <c:v>41529.722222222219</c:v>
                </c:pt>
                <c:pt idx="1583">
                  <c:v>41529.723611111112</c:v>
                </c:pt>
                <c:pt idx="1584">
                  <c:v>41529.724999999999</c:v>
                </c:pt>
                <c:pt idx="1585">
                  <c:v>41529.726388888892</c:v>
                </c:pt>
                <c:pt idx="1586">
                  <c:v>41529.727777777778</c:v>
                </c:pt>
                <c:pt idx="1587">
                  <c:v>41529.729166666664</c:v>
                </c:pt>
                <c:pt idx="1588">
                  <c:v>41529.730555555558</c:v>
                </c:pt>
                <c:pt idx="1589">
                  <c:v>41529.731944444444</c:v>
                </c:pt>
                <c:pt idx="1590">
                  <c:v>41529.73333333333</c:v>
                </c:pt>
                <c:pt idx="1591">
                  <c:v>41529.734722222223</c:v>
                </c:pt>
                <c:pt idx="1592">
                  <c:v>41529.736111111109</c:v>
                </c:pt>
                <c:pt idx="1593">
                  <c:v>41529.737500000003</c:v>
                </c:pt>
                <c:pt idx="1594">
                  <c:v>41529.738888888889</c:v>
                </c:pt>
                <c:pt idx="1595">
                  <c:v>41529.740277777775</c:v>
                </c:pt>
                <c:pt idx="1596">
                  <c:v>41529.741666666669</c:v>
                </c:pt>
                <c:pt idx="1597">
                  <c:v>41529.743055555555</c:v>
                </c:pt>
                <c:pt idx="1598">
                  <c:v>41529.744444444441</c:v>
                </c:pt>
                <c:pt idx="1599">
                  <c:v>41529.745833333334</c:v>
                </c:pt>
                <c:pt idx="1600">
                  <c:v>41529.74722222222</c:v>
                </c:pt>
                <c:pt idx="1601">
                  <c:v>41529.748611111114</c:v>
                </c:pt>
                <c:pt idx="1602">
                  <c:v>41529.75</c:v>
                </c:pt>
                <c:pt idx="1603">
                  <c:v>41529.751388888886</c:v>
                </c:pt>
                <c:pt idx="1604">
                  <c:v>41529.75277777778</c:v>
                </c:pt>
                <c:pt idx="1605">
                  <c:v>41529.754166666666</c:v>
                </c:pt>
                <c:pt idx="1606">
                  <c:v>41529.755555555559</c:v>
                </c:pt>
                <c:pt idx="1607">
                  <c:v>41529.756944444445</c:v>
                </c:pt>
                <c:pt idx="1608">
                  <c:v>41529.758333333331</c:v>
                </c:pt>
                <c:pt idx="1609">
                  <c:v>41529.759722222225</c:v>
                </c:pt>
                <c:pt idx="1610">
                  <c:v>41529.761111111111</c:v>
                </c:pt>
                <c:pt idx="1611">
                  <c:v>41529.762499999997</c:v>
                </c:pt>
                <c:pt idx="1612">
                  <c:v>41529.763888888891</c:v>
                </c:pt>
                <c:pt idx="1613">
                  <c:v>41529.765277777777</c:v>
                </c:pt>
                <c:pt idx="1614">
                  <c:v>41529.76666666667</c:v>
                </c:pt>
                <c:pt idx="1615">
                  <c:v>41529.768055555556</c:v>
                </c:pt>
                <c:pt idx="1616">
                  <c:v>41529.769444444442</c:v>
                </c:pt>
                <c:pt idx="1617">
                  <c:v>41529.770833333336</c:v>
                </c:pt>
                <c:pt idx="1618">
                  <c:v>41529.772222222222</c:v>
                </c:pt>
                <c:pt idx="1619">
                  <c:v>41529.773611111108</c:v>
                </c:pt>
                <c:pt idx="1620">
                  <c:v>41529.775000000001</c:v>
                </c:pt>
                <c:pt idx="1621">
                  <c:v>41529.776388888888</c:v>
                </c:pt>
                <c:pt idx="1622">
                  <c:v>41529.777777777781</c:v>
                </c:pt>
                <c:pt idx="1623">
                  <c:v>41529.779166666667</c:v>
                </c:pt>
                <c:pt idx="1624">
                  <c:v>41529.780555555553</c:v>
                </c:pt>
                <c:pt idx="1625">
                  <c:v>41529.781944444447</c:v>
                </c:pt>
                <c:pt idx="1626">
                  <c:v>41529.783333333333</c:v>
                </c:pt>
                <c:pt idx="1627">
                  <c:v>41529.784722222219</c:v>
                </c:pt>
                <c:pt idx="1628">
                  <c:v>41529.786111111112</c:v>
                </c:pt>
                <c:pt idx="1629">
                  <c:v>41529.787499999999</c:v>
                </c:pt>
                <c:pt idx="1630">
                  <c:v>41529.788888888892</c:v>
                </c:pt>
                <c:pt idx="1631">
                  <c:v>41529.790277777778</c:v>
                </c:pt>
                <c:pt idx="1632">
                  <c:v>41529.791666666664</c:v>
                </c:pt>
                <c:pt idx="1633">
                  <c:v>41529.793055555558</c:v>
                </c:pt>
                <c:pt idx="1634">
                  <c:v>41529.794444444444</c:v>
                </c:pt>
                <c:pt idx="1635">
                  <c:v>41529.79583333333</c:v>
                </c:pt>
                <c:pt idx="1636">
                  <c:v>41529.797222222223</c:v>
                </c:pt>
                <c:pt idx="1637">
                  <c:v>41529.798611111109</c:v>
                </c:pt>
                <c:pt idx="1638">
                  <c:v>41529.800000000003</c:v>
                </c:pt>
                <c:pt idx="1639">
                  <c:v>41529.801388888889</c:v>
                </c:pt>
                <c:pt idx="1640">
                  <c:v>41529.802777777775</c:v>
                </c:pt>
                <c:pt idx="1641">
                  <c:v>41529.804166666669</c:v>
                </c:pt>
                <c:pt idx="1642">
                  <c:v>41529.805555555555</c:v>
                </c:pt>
                <c:pt idx="1643">
                  <c:v>41529.806944444441</c:v>
                </c:pt>
                <c:pt idx="1644">
                  <c:v>41529.808333333334</c:v>
                </c:pt>
                <c:pt idx="1645">
                  <c:v>41529.80972222222</c:v>
                </c:pt>
                <c:pt idx="1646">
                  <c:v>41529.811111111114</c:v>
                </c:pt>
                <c:pt idx="1647">
                  <c:v>41529.8125</c:v>
                </c:pt>
                <c:pt idx="1648">
                  <c:v>41529.813888888886</c:v>
                </c:pt>
                <c:pt idx="1649">
                  <c:v>41529.81527777778</c:v>
                </c:pt>
                <c:pt idx="1650">
                  <c:v>41529.816666666666</c:v>
                </c:pt>
                <c:pt idx="1651">
                  <c:v>41529.818055555559</c:v>
                </c:pt>
                <c:pt idx="1652">
                  <c:v>41529.819444444445</c:v>
                </c:pt>
                <c:pt idx="1653">
                  <c:v>41529.820833333331</c:v>
                </c:pt>
                <c:pt idx="1654">
                  <c:v>41529.822222222225</c:v>
                </c:pt>
                <c:pt idx="1655">
                  <c:v>41529.823611111111</c:v>
                </c:pt>
                <c:pt idx="1656">
                  <c:v>41529.824999999997</c:v>
                </c:pt>
                <c:pt idx="1657">
                  <c:v>41529.826388888891</c:v>
                </c:pt>
                <c:pt idx="1658">
                  <c:v>41529.827777777777</c:v>
                </c:pt>
                <c:pt idx="1659">
                  <c:v>41529.82916666667</c:v>
                </c:pt>
                <c:pt idx="1660">
                  <c:v>41529.830555555556</c:v>
                </c:pt>
                <c:pt idx="1661">
                  <c:v>41529.831944444442</c:v>
                </c:pt>
                <c:pt idx="1662">
                  <c:v>41529.833333333336</c:v>
                </c:pt>
                <c:pt idx="1663">
                  <c:v>41529.834722222222</c:v>
                </c:pt>
                <c:pt idx="1664">
                  <c:v>41529.836111111108</c:v>
                </c:pt>
                <c:pt idx="1665">
                  <c:v>41529.837500000001</c:v>
                </c:pt>
                <c:pt idx="1666">
                  <c:v>41529.838888888888</c:v>
                </c:pt>
                <c:pt idx="1667">
                  <c:v>41529.840277777781</c:v>
                </c:pt>
                <c:pt idx="1668">
                  <c:v>41529.841666666667</c:v>
                </c:pt>
                <c:pt idx="1669">
                  <c:v>41529.843055555553</c:v>
                </c:pt>
                <c:pt idx="1670">
                  <c:v>41529.844444444447</c:v>
                </c:pt>
                <c:pt idx="1671">
                  <c:v>41529.845833333333</c:v>
                </c:pt>
                <c:pt idx="1672">
                  <c:v>41529.847222222219</c:v>
                </c:pt>
                <c:pt idx="1673">
                  <c:v>41529.848611111112</c:v>
                </c:pt>
                <c:pt idx="1674">
                  <c:v>41529.85</c:v>
                </c:pt>
                <c:pt idx="1675">
                  <c:v>41529.851388888892</c:v>
                </c:pt>
                <c:pt idx="1676">
                  <c:v>41529.852777777778</c:v>
                </c:pt>
                <c:pt idx="1677">
                  <c:v>41529.854166666664</c:v>
                </c:pt>
                <c:pt idx="1678">
                  <c:v>41529.855555555558</c:v>
                </c:pt>
                <c:pt idx="1679">
                  <c:v>41529.856944444444</c:v>
                </c:pt>
                <c:pt idx="1680">
                  <c:v>41529.85833333333</c:v>
                </c:pt>
                <c:pt idx="1681">
                  <c:v>41529.859722222223</c:v>
                </c:pt>
                <c:pt idx="1682">
                  <c:v>41529.861111111109</c:v>
                </c:pt>
                <c:pt idx="1683">
                  <c:v>41529.862500000003</c:v>
                </c:pt>
                <c:pt idx="1684">
                  <c:v>41529.863888888889</c:v>
                </c:pt>
                <c:pt idx="1685">
                  <c:v>41529.865277777775</c:v>
                </c:pt>
                <c:pt idx="1686">
                  <c:v>41529.866666666669</c:v>
                </c:pt>
                <c:pt idx="1687">
                  <c:v>41529.868055555555</c:v>
                </c:pt>
                <c:pt idx="1688">
                  <c:v>41529.869444444441</c:v>
                </c:pt>
                <c:pt idx="1689">
                  <c:v>41529.870833333334</c:v>
                </c:pt>
                <c:pt idx="1690">
                  <c:v>41529.87222222222</c:v>
                </c:pt>
                <c:pt idx="1691">
                  <c:v>41529.873611111114</c:v>
                </c:pt>
                <c:pt idx="1692">
                  <c:v>41529.875</c:v>
                </c:pt>
                <c:pt idx="1693">
                  <c:v>41529.876388888886</c:v>
                </c:pt>
                <c:pt idx="1694">
                  <c:v>41529.87777777778</c:v>
                </c:pt>
                <c:pt idx="1695">
                  <c:v>41529.879166666666</c:v>
                </c:pt>
                <c:pt idx="1696">
                  <c:v>41529.880555555559</c:v>
                </c:pt>
                <c:pt idx="1697">
                  <c:v>41529.881944444445</c:v>
                </c:pt>
                <c:pt idx="1698">
                  <c:v>41529.883333333331</c:v>
                </c:pt>
                <c:pt idx="1699">
                  <c:v>41529.884722222225</c:v>
                </c:pt>
                <c:pt idx="1700">
                  <c:v>41529.886111111111</c:v>
                </c:pt>
                <c:pt idx="1701">
                  <c:v>41529.887499999997</c:v>
                </c:pt>
                <c:pt idx="1702">
                  <c:v>41529.888888888891</c:v>
                </c:pt>
                <c:pt idx="1703">
                  <c:v>41529.890277777777</c:v>
                </c:pt>
                <c:pt idx="1704">
                  <c:v>41529.89166666667</c:v>
                </c:pt>
                <c:pt idx="1705">
                  <c:v>41529.893055555556</c:v>
                </c:pt>
                <c:pt idx="1706">
                  <c:v>41529.894444444442</c:v>
                </c:pt>
                <c:pt idx="1707">
                  <c:v>41529.895833333336</c:v>
                </c:pt>
                <c:pt idx="1708">
                  <c:v>41529.897222222222</c:v>
                </c:pt>
                <c:pt idx="1709">
                  <c:v>41529.898611111108</c:v>
                </c:pt>
                <c:pt idx="1710">
                  <c:v>41529.9</c:v>
                </c:pt>
                <c:pt idx="1711">
                  <c:v>41529.901388888888</c:v>
                </c:pt>
                <c:pt idx="1712">
                  <c:v>41529.902777777781</c:v>
                </c:pt>
                <c:pt idx="1713">
                  <c:v>41529.904166666667</c:v>
                </c:pt>
                <c:pt idx="1714">
                  <c:v>41529.905555555553</c:v>
                </c:pt>
                <c:pt idx="1715">
                  <c:v>41529.906944444447</c:v>
                </c:pt>
                <c:pt idx="1716">
                  <c:v>41529.908333333333</c:v>
                </c:pt>
                <c:pt idx="1717">
                  <c:v>41529.909722222219</c:v>
                </c:pt>
                <c:pt idx="1718">
                  <c:v>41529.911111111112</c:v>
                </c:pt>
                <c:pt idx="1719">
                  <c:v>41529.912499999999</c:v>
                </c:pt>
                <c:pt idx="1720">
                  <c:v>41529.913888888892</c:v>
                </c:pt>
                <c:pt idx="1721">
                  <c:v>41529.915277777778</c:v>
                </c:pt>
                <c:pt idx="1722">
                  <c:v>41529.916666666664</c:v>
                </c:pt>
                <c:pt idx="1723">
                  <c:v>41529.918055555558</c:v>
                </c:pt>
                <c:pt idx="1724">
                  <c:v>41529.919444444444</c:v>
                </c:pt>
                <c:pt idx="1725">
                  <c:v>41529.92083333333</c:v>
                </c:pt>
                <c:pt idx="1726">
                  <c:v>41529.922222222223</c:v>
                </c:pt>
                <c:pt idx="1727">
                  <c:v>41529.923611111109</c:v>
                </c:pt>
                <c:pt idx="1728">
                  <c:v>41529.925000000003</c:v>
                </c:pt>
                <c:pt idx="1729">
                  <c:v>41529.926388888889</c:v>
                </c:pt>
                <c:pt idx="1730">
                  <c:v>41529.927777777775</c:v>
                </c:pt>
                <c:pt idx="1731">
                  <c:v>41529.929166666669</c:v>
                </c:pt>
                <c:pt idx="1732">
                  <c:v>41529.930555555555</c:v>
                </c:pt>
                <c:pt idx="1733">
                  <c:v>41529.931944444441</c:v>
                </c:pt>
                <c:pt idx="1734">
                  <c:v>41529.933333333334</c:v>
                </c:pt>
                <c:pt idx="1735">
                  <c:v>41529.93472222222</c:v>
                </c:pt>
                <c:pt idx="1736">
                  <c:v>41529.936111111114</c:v>
                </c:pt>
                <c:pt idx="1737">
                  <c:v>41529.9375</c:v>
                </c:pt>
                <c:pt idx="1738">
                  <c:v>41529.938888888886</c:v>
                </c:pt>
                <c:pt idx="1739">
                  <c:v>41529.94027777778</c:v>
                </c:pt>
                <c:pt idx="1740">
                  <c:v>41529.941666666666</c:v>
                </c:pt>
                <c:pt idx="1741">
                  <c:v>41529.943055555559</c:v>
                </c:pt>
                <c:pt idx="1742">
                  <c:v>41529.944444444445</c:v>
                </c:pt>
                <c:pt idx="1743">
                  <c:v>41529.945833333331</c:v>
                </c:pt>
                <c:pt idx="1744">
                  <c:v>41529.947222222225</c:v>
                </c:pt>
                <c:pt idx="1745">
                  <c:v>41529.948611111111</c:v>
                </c:pt>
                <c:pt idx="1746">
                  <c:v>41529.949999999997</c:v>
                </c:pt>
                <c:pt idx="1747">
                  <c:v>41529.951388888891</c:v>
                </c:pt>
                <c:pt idx="1748">
                  <c:v>41529.952777777777</c:v>
                </c:pt>
                <c:pt idx="1749">
                  <c:v>41529.95416666667</c:v>
                </c:pt>
                <c:pt idx="1750">
                  <c:v>41529.955555555556</c:v>
                </c:pt>
                <c:pt idx="1751">
                  <c:v>41529.956944444442</c:v>
                </c:pt>
                <c:pt idx="1752">
                  <c:v>41529.958333333336</c:v>
                </c:pt>
                <c:pt idx="1753">
                  <c:v>41529.959722222222</c:v>
                </c:pt>
                <c:pt idx="1754">
                  <c:v>41529.961111111108</c:v>
                </c:pt>
                <c:pt idx="1755">
                  <c:v>41529.962500000001</c:v>
                </c:pt>
                <c:pt idx="1756">
                  <c:v>41529.963888888888</c:v>
                </c:pt>
                <c:pt idx="1757">
                  <c:v>41529.965277777781</c:v>
                </c:pt>
                <c:pt idx="1758">
                  <c:v>41529.966666666667</c:v>
                </c:pt>
                <c:pt idx="1759">
                  <c:v>41529.968055555553</c:v>
                </c:pt>
                <c:pt idx="1760">
                  <c:v>41529.969444444447</c:v>
                </c:pt>
                <c:pt idx="1761">
                  <c:v>41529.970833333333</c:v>
                </c:pt>
                <c:pt idx="1762">
                  <c:v>41529.972222222219</c:v>
                </c:pt>
                <c:pt idx="1763">
                  <c:v>41529.973611111112</c:v>
                </c:pt>
                <c:pt idx="1764">
                  <c:v>41529.974999999999</c:v>
                </c:pt>
                <c:pt idx="1765">
                  <c:v>41529.976388888892</c:v>
                </c:pt>
                <c:pt idx="1766">
                  <c:v>41529.977777777778</c:v>
                </c:pt>
                <c:pt idx="1767">
                  <c:v>41529.979166666664</c:v>
                </c:pt>
                <c:pt idx="1768">
                  <c:v>41529.980555555558</c:v>
                </c:pt>
                <c:pt idx="1769">
                  <c:v>41529.981944444444</c:v>
                </c:pt>
                <c:pt idx="1770">
                  <c:v>41529.98333333333</c:v>
                </c:pt>
                <c:pt idx="1771">
                  <c:v>41529.984722222223</c:v>
                </c:pt>
                <c:pt idx="1772">
                  <c:v>41529.986111111109</c:v>
                </c:pt>
                <c:pt idx="1773">
                  <c:v>41529.987500000003</c:v>
                </c:pt>
                <c:pt idx="1774">
                  <c:v>41529.988888888889</c:v>
                </c:pt>
                <c:pt idx="1775">
                  <c:v>41529.990277777775</c:v>
                </c:pt>
                <c:pt idx="1776">
                  <c:v>41529.991666666669</c:v>
                </c:pt>
                <c:pt idx="1777">
                  <c:v>41529.993055555555</c:v>
                </c:pt>
                <c:pt idx="1778">
                  <c:v>41529.994444444441</c:v>
                </c:pt>
                <c:pt idx="1779">
                  <c:v>41529.995833333334</c:v>
                </c:pt>
                <c:pt idx="1780">
                  <c:v>41529.99722222222</c:v>
                </c:pt>
                <c:pt idx="1781">
                  <c:v>41529.998611111114</c:v>
                </c:pt>
                <c:pt idx="1782">
                  <c:v>41530</c:v>
                </c:pt>
                <c:pt idx="1783">
                  <c:v>41530.001388888886</c:v>
                </c:pt>
                <c:pt idx="1784">
                  <c:v>41530.00277777778</c:v>
                </c:pt>
                <c:pt idx="1785">
                  <c:v>41530.004166666666</c:v>
                </c:pt>
                <c:pt idx="1786">
                  <c:v>41530.005555555559</c:v>
                </c:pt>
                <c:pt idx="1787">
                  <c:v>41530.006944444445</c:v>
                </c:pt>
                <c:pt idx="1788">
                  <c:v>41530.008333333331</c:v>
                </c:pt>
                <c:pt idx="1789">
                  <c:v>41530.009722222225</c:v>
                </c:pt>
                <c:pt idx="1790">
                  <c:v>41530.011111111111</c:v>
                </c:pt>
                <c:pt idx="1791">
                  <c:v>41530.012499999997</c:v>
                </c:pt>
                <c:pt idx="1792">
                  <c:v>41530.013888888891</c:v>
                </c:pt>
                <c:pt idx="1793">
                  <c:v>41530.015277777777</c:v>
                </c:pt>
                <c:pt idx="1794">
                  <c:v>41530.01666666667</c:v>
                </c:pt>
                <c:pt idx="1795">
                  <c:v>41530.018055555556</c:v>
                </c:pt>
                <c:pt idx="1796">
                  <c:v>41530.019444444442</c:v>
                </c:pt>
                <c:pt idx="1797">
                  <c:v>41530.020833333336</c:v>
                </c:pt>
                <c:pt idx="1798">
                  <c:v>41530.022222222222</c:v>
                </c:pt>
                <c:pt idx="1799">
                  <c:v>41530.023611111108</c:v>
                </c:pt>
                <c:pt idx="1800">
                  <c:v>41530.025000000001</c:v>
                </c:pt>
                <c:pt idx="1801">
                  <c:v>41530.026388888888</c:v>
                </c:pt>
                <c:pt idx="1802">
                  <c:v>41530.027777777781</c:v>
                </c:pt>
                <c:pt idx="1803">
                  <c:v>41530.029166666667</c:v>
                </c:pt>
                <c:pt idx="1804">
                  <c:v>41530.030555555553</c:v>
                </c:pt>
                <c:pt idx="1805">
                  <c:v>41530.031944444447</c:v>
                </c:pt>
                <c:pt idx="1806">
                  <c:v>41530.033333333333</c:v>
                </c:pt>
                <c:pt idx="1807">
                  <c:v>41530.034722222219</c:v>
                </c:pt>
                <c:pt idx="1808">
                  <c:v>41530.036111111112</c:v>
                </c:pt>
                <c:pt idx="1809">
                  <c:v>41530.037499999999</c:v>
                </c:pt>
                <c:pt idx="1810">
                  <c:v>41530.038888888892</c:v>
                </c:pt>
                <c:pt idx="1811">
                  <c:v>41530.040277777778</c:v>
                </c:pt>
                <c:pt idx="1812">
                  <c:v>41530.041666666664</c:v>
                </c:pt>
                <c:pt idx="1813">
                  <c:v>41530.043055555558</c:v>
                </c:pt>
                <c:pt idx="1814">
                  <c:v>41530.044444444444</c:v>
                </c:pt>
                <c:pt idx="1815">
                  <c:v>41530.04583333333</c:v>
                </c:pt>
                <c:pt idx="1816">
                  <c:v>41530.047222222223</c:v>
                </c:pt>
                <c:pt idx="1817">
                  <c:v>41530.048611111109</c:v>
                </c:pt>
                <c:pt idx="1818">
                  <c:v>41530.050000000003</c:v>
                </c:pt>
                <c:pt idx="1819">
                  <c:v>41530.051388888889</c:v>
                </c:pt>
                <c:pt idx="1820">
                  <c:v>41530.052777777775</c:v>
                </c:pt>
                <c:pt idx="1821">
                  <c:v>41530.054166666669</c:v>
                </c:pt>
                <c:pt idx="1822">
                  <c:v>41530.055555555555</c:v>
                </c:pt>
                <c:pt idx="1823">
                  <c:v>41530.056944444441</c:v>
                </c:pt>
                <c:pt idx="1824">
                  <c:v>41530.058333333334</c:v>
                </c:pt>
                <c:pt idx="1825">
                  <c:v>41530.05972222222</c:v>
                </c:pt>
                <c:pt idx="1826">
                  <c:v>41530.061111111114</c:v>
                </c:pt>
                <c:pt idx="1827">
                  <c:v>41530.0625</c:v>
                </c:pt>
                <c:pt idx="1828">
                  <c:v>41530.063888888886</c:v>
                </c:pt>
                <c:pt idx="1829">
                  <c:v>41530.06527777778</c:v>
                </c:pt>
                <c:pt idx="1830">
                  <c:v>41530.066666666666</c:v>
                </c:pt>
                <c:pt idx="1831">
                  <c:v>41530.068055555559</c:v>
                </c:pt>
                <c:pt idx="1832">
                  <c:v>41530.069444444445</c:v>
                </c:pt>
                <c:pt idx="1833">
                  <c:v>41530.070833333331</c:v>
                </c:pt>
                <c:pt idx="1834">
                  <c:v>41530.072222222225</c:v>
                </c:pt>
                <c:pt idx="1835">
                  <c:v>41530.073611111111</c:v>
                </c:pt>
                <c:pt idx="1836">
                  <c:v>41530.074999999997</c:v>
                </c:pt>
                <c:pt idx="1837">
                  <c:v>41530.076388888891</c:v>
                </c:pt>
                <c:pt idx="1838">
                  <c:v>41530.077777777777</c:v>
                </c:pt>
                <c:pt idx="1839">
                  <c:v>41530.07916666667</c:v>
                </c:pt>
                <c:pt idx="1840">
                  <c:v>41530.080555555556</c:v>
                </c:pt>
                <c:pt idx="1841">
                  <c:v>41530.081944444442</c:v>
                </c:pt>
                <c:pt idx="1842">
                  <c:v>41530.083333333336</c:v>
                </c:pt>
                <c:pt idx="1843">
                  <c:v>41530.084722222222</c:v>
                </c:pt>
                <c:pt idx="1844">
                  <c:v>41530.086111111108</c:v>
                </c:pt>
                <c:pt idx="1845">
                  <c:v>41530.087500000001</c:v>
                </c:pt>
                <c:pt idx="1846">
                  <c:v>41530.088888888888</c:v>
                </c:pt>
                <c:pt idx="1847">
                  <c:v>41530.090277777781</c:v>
                </c:pt>
                <c:pt idx="1848">
                  <c:v>41530.091666666667</c:v>
                </c:pt>
                <c:pt idx="1849">
                  <c:v>41530.093055555553</c:v>
                </c:pt>
                <c:pt idx="1850">
                  <c:v>41530.094444444447</c:v>
                </c:pt>
                <c:pt idx="1851">
                  <c:v>41530.095833333333</c:v>
                </c:pt>
                <c:pt idx="1852">
                  <c:v>41530.097222222219</c:v>
                </c:pt>
                <c:pt idx="1853">
                  <c:v>41530.098611111112</c:v>
                </c:pt>
                <c:pt idx="1854">
                  <c:v>41530.1</c:v>
                </c:pt>
                <c:pt idx="1855">
                  <c:v>41530.101388888892</c:v>
                </c:pt>
                <c:pt idx="1856">
                  <c:v>41530.102777777778</c:v>
                </c:pt>
                <c:pt idx="1857">
                  <c:v>41530.104166666664</c:v>
                </c:pt>
                <c:pt idx="1858">
                  <c:v>41530.105555555558</c:v>
                </c:pt>
                <c:pt idx="1859">
                  <c:v>41530.106944444444</c:v>
                </c:pt>
                <c:pt idx="1860">
                  <c:v>41530.10833333333</c:v>
                </c:pt>
                <c:pt idx="1861">
                  <c:v>41530.109722222223</c:v>
                </c:pt>
                <c:pt idx="1862">
                  <c:v>41530.111111111109</c:v>
                </c:pt>
                <c:pt idx="1863">
                  <c:v>41530.112500000003</c:v>
                </c:pt>
                <c:pt idx="1864">
                  <c:v>41530.113888888889</c:v>
                </c:pt>
                <c:pt idx="1865">
                  <c:v>41530.115277777775</c:v>
                </c:pt>
                <c:pt idx="1866">
                  <c:v>41530.116666666669</c:v>
                </c:pt>
                <c:pt idx="1867">
                  <c:v>41530.118055555555</c:v>
                </c:pt>
                <c:pt idx="1868">
                  <c:v>41530.119444444441</c:v>
                </c:pt>
                <c:pt idx="1869">
                  <c:v>41530.120833333334</c:v>
                </c:pt>
                <c:pt idx="1870">
                  <c:v>41530.12222222222</c:v>
                </c:pt>
                <c:pt idx="1871">
                  <c:v>41530.123611111114</c:v>
                </c:pt>
                <c:pt idx="1872">
                  <c:v>41530.125</c:v>
                </c:pt>
                <c:pt idx="1873">
                  <c:v>41530.126388888886</c:v>
                </c:pt>
                <c:pt idx="1874">
                  <c:v>41530.12777777778</c:v>
                </c:pt>
                <c:pt idx="1875">
                  <c:v>41530.129166666666</c:v>
                </c:pt>
                <c:pt idx="1876">
                  <c:v>41530.130555555559</c:v>
                </c:pt>
                <c:pt idx="1877">
                  <c:v>41530.131944444445</c:v>
                </c:pt>
                <c:pt idx="1878">
                  <c:v>41530.133333333331</c:v>
                </c:pt>
                <c:pt idx="1879">
                  <c:v>41530.134722222225</c:v>
                </c:pt>
                <c:pt idx="1880">
                  <c:v>41530.136111111111</c:v>
                </c:pt>
                <c:pt idx="1881">
                  <c:v>41530.137499999997</c:v>
                </c:pt>
                <c:pt idx="1882">
                  <c:v>41530.138888888891</c:v>
                </c:pt>
                <c:pt idx="1883">
                  <c:v>41530.140277777777</c:v>
                </c:pt>
                <c:pt idx="1884">
                  <c:v>41530.14166666667</c:v>
                </c:pt>
                <c:pt idx="1885">
                  <c:v>41530.143055555556</c:v>
                </c:pt>
                <c:pt idx="1886">
                  <c:v>41530.144444444442</c:v>
                </c:pt>
                <c:pt idx="1887">
                  <c:v>41530.145833333336</c:v>
                </c:pt>
                <c:pt idx="1888">
                  <c:v>41530.147222222222</c:v>
                </c:pt>
                <c:pt idx="1889">
                  <c:v>41530.148611111108</c:v>
                </c:pt>
                <c:pt idx="1890">
                  <c:v>41530.15</c:v>
                </c:pt>
                <c:pt idx="1891">
                  <c:v>41530.151388888888</c:v>
                </c:pt>
                <c:pt idx="1892">
                  <c:v>41530.152777777781</c:v>
                </c:pt>
                <c:pt idx="1893">
                  <c:v>41530.154166666667</c:v>
                </c:pt>
                <c:pt idx="1894">
                  <c:v>41530.155555555553</c:v>
                </c:pt>
                <c:pt idx="1895">
                  <c:v>41530.156944444447</c:v>
                </c:pt>
                <c:pt idx="1896">
                  <c:v>41530.158333333333</c:v>
                </c:pt>
                <c:pt idx="1897">
                  <c:v>41530.159722222219</c:v>
                </c:pt>
                <c:pt idx="1898">
                  <c:v>41530.161111111112</c:v>
                </c:pt>
                <c:pt idx="1899">
                  <c:v>41530.162499999999</c:v>
                </c:pt>
                <c:pt idx="1900">
                  <c:v>41530.163888888892</c:v>
                </c:pt>
                <c:pt idx="1901">
                  <c:v>41530.165277777778</c:v>
                </c:pt>
                <c:pt idx="1902">
                  <c:v>41530.166666666664</c:v>
                </c:pt>
                <c:pt idx="1903">
                  <c:v>41530.168055555558</c:v>
                </c:pt>
                <c:pt idx="1904">
                  <c:v>41530.169444444444</c:v>
                </c:pt>
                <c:pt idx="1905">
                  <c:v>41530.17083333333</c:v>
                </c:pt>
                <c:pt idx="1906">
                  <c:v>41530.172222222223</c:v>
                </c:pt>
                <c:pt idx="1907">
                  <c:v>41530.173611111109</c:v>
                </c:pt>
                <c:pt idx="1908">
                  <c:v>41530.175000000003</c:v>
                </c:pt>
                <c:pt idx="1909">
                  <c:v>41530.176388888889</c:v>
                </c:pt>
                <c:pt idx="1910">
                  <c:v>41530.177777777775</c:v>
                </c:pt>
                <c:pt idx="1911">
                  <c:v>41530.179166666669</c:v>
                </c:pt>
                <c:pt idx="1912">
                  <c:v>41530.180555555555</c:v>
                </c:pt>
                <c:pt idx="1913">
                  <c:v>41530.181944444441</c:v>
                </c:pt>
                <c:pt idx="1914">
                  <c:v>41530.183333333334</c:v>
                </c:pt>
                <c:pt idx="1915">
                  <c:v>41530.18472222222</c:v>
                </c:pt>
                <c:pt idx="1916">
                  <c:v>41530.186111111114</c:v>
                </c:pt>
                <c:pt idx="1917">
                  <c:v>41530.1875</c:v>
                </c:pt>
                <c:pt idx="1918">
                  <c:v>41530.188888888886</c:v>
                </c:pt>
                <c:pt idx="1919">
                  <c:v>41530.19027777778</c:v>
                </c:pt>
                <c:pt idx="1920">
                  <c:v>41530.191666666666</c:v>
                </c:pt>
                <c:pt idx="1921">
                  <c:v>41530.193055555559</c:v>
                </c:pt>
                <c:pt idx="1922">
                  <c:v>41530.194444444445</c:v>
                </c:pt>
                <c:pt idx="1923">
                  <c:v>41530.195833333331</c:v>
                </c:pt>
                <c:pt idx="1924">
                  <c:v>41530.197222222225</c:v>
                </c:pt>
                <c:pt idx="1925">
                  <c:v>41530.198611111111</c:v>
                </c:pt>
                <c:pt idx="1926">
                  <c:v>41530.199999999997</c:v>
                </c:pt>
                <c:pt idx="1927">
                  <c:v>41530.201388888891</c:v>
                </c:pt>
                <c:pt idx="1928">
                  <c:v>41530.202777777777</c:v>
                </c:pt>
                <c:pt idx="1929">
                  <c:v>41530.20416666667</c:v>
                </c:pt>
                <c:pt idx="1930">
                  <c:v>41530.205555555556</c:v>
                </c:pt>
                <c:pt idx="1931">
                  <c:v>41530.206944444442</c:v>
                </c:pt>
                <c:pt idx="1932">
                  <c:v>41530.208333333336</c:v>
                </c:pt>
                <c:pt idx="1933">
                  <c:v>41530.209722222222</c:v>
                </c:pt>
                <c:pt idx="1934">
                  <c:v>41530.211111111108</c:v>
                </c:pt>
                <c:pt idx="1935">
                  <c:v>41530.212500000001</c:v>
                </c:pt>
                <c:pt idx="1936">
                  <c:v>41530.213888888888</c:v>
                </c:pt>
                <c:pt idx="1937">
                  <c:v>41530.215277777781</c:v>
                </c:pt>
                <c:pt idx="1938">
                  <c:v>41530.216666666667</c:v>
                </c:pt>
                <c:pt idx="1939">
                  <c:v>41530.218055555553</c:v>
                </c:pt>
                <c:pt idx="1940">
                  <c:v>41530.219444444447</c:v>
                </c:pt>
                <c:pt idx="1941">
                  <c:v>41530.220833333333</c:v>
                </c:pt>
                <c:pt idx="1942">
                  <c:v>41530.222222222219</c:v>
                </c:pt>
                <c:pt idx="1943">
                  <c:v>41530.223611111112</c:v>
                </c:pt>
                <c:pt idx="1944">
                  <c:v>41530.224999999999</c:v>
                </c:pt>
                <c:pt idx="1945">
                  <c:v>41530.226388888892</c:v>
                </c:pt>
                <c:pt idx="1946">
                  <c:v>41530.227777777778</c:v>
                </c:pt>
                <c:pt idx="1947">
                  <c:v>41530.229166666664</c:v>
                </c:pt>
                <c:pt idx="1948">
                  <c:v>41530.230555555558</c:v>
                </c:pt>
                <c:pt idx="1949">
                  <c:v>41530.231944444444</c:v>
                </c:pt>
                <c:pt idx="1950">
                  <c:v>41530.23333333333</c:v>
                </c:pt>
                <c:pt idx="1951">
                  <c:v>41530.234722222223</c:v>
                </c:pt>
                <c:pt idx="1952">
                  <c:v>41530.236111111109</c:v>
                </c:pt>
                <c:pt idx="1953">
                  <c:v>41530.237500000003</c:v>
                </c:pt>
                <c:pt idx="1954">
                  <c:v>41530.238888888889</c:v>
                </c:pt>
                <c:pt idx="1955">
                  <c:v>41530.240277777775</c:v>
                </c:pt>
                <c:pt idx="1956">
                  <c:v>41530.241666666669</c:v>
                </c:pt>
                <c:pt idx="1957">
                  <c:v>41530.243055555555</c:v>
                </c:pt>
                <c:pt idx="1958">
                  <c:v>41530.244444444441</c:v>
                </c:pt>
                <c:pt idx="1959">
                  <c:v>41530.245833333334</c:v>
                </c:pt>
                <c:pt idx="1960">
                  <c:v>41530.24722222222</c:v>
                </c:pt>
                <c:pt idx="1961">
                  <c:v>41530.248611111114</c:v>
                </c:pt>
                <c:pt idx="1962">
                  <c:v>41530.25</c:v>
                </c:pt>
                <c:pt idx="1963">
                  <c:v>41530.251388888886</c:v>
                </c:pt>
                <c:pt idx="1964">
                  <c:v>41530.25277777778</c:v>
                </c:pt>
                <c:pt idx="1965">
                  <c:v>41530.254166666666</c:v>
                </c:pt>
                <c:pt idx="1966">
                  <c:v>41530.255555555559</c:v>
                </c:pt>
                <c:pt idx="1967">
                  <c:v>41530.256944444445</c:v>
                </c:pt>
                <c:pt idx="1968">
                  <c:v>41530.258333333331</c:v>
                </c:pt>
                <c:pt idx="1969">
                  <c:v>41530.259722222225</c:v>
                </c:pt>
                <c:pt idx="1970">
                  <c:v>41530.261111111111</c:v>
                </c:pt>
                <c:pt idx="1971">
                  <c:v>41530.262499999997</c:v>
                </c:pt>
                <c:pt idx="1972">
                  <c:v>41530.263888888891</c:v>
                </c:pt>
                <c:pt idx="1973">
                  <c:v>41530.265277777777</c:v>
                </c:pt>
                <c:pt idx="1974">
                  <c:v>41530.26666666667</c:v>
                </c:pt>
                <c:pt idx="1975">
                  <c:v>41530.268055555556</c:v>
                </c:pt>
                <c:pt idx="1976">
                  <c:v>41530.269444444442</c:v>
                </c:pt>
                <c:pt idx="1977">
                  <c:v>41530.270833333336</c:v>
                </c:pt>
                <c:pt idx="1978">
                  <c:v>41530.272222222222</c:v>
                </c:pt>
                <c:pt idx="1979">
                  <c:v>41530.273611111108</c:v>
                </c:pt>
                <c:pt idx="1980">
                  <c:v>41530.275000000001</c:v>
                </c:pt>
                <c:pt idx="1981">
                  <c:v>41530.276388888888</c:v>
                </c:pt>
                <c:pt idx="1982">
                  <c:v>41530.277777777781</c:v>
                </c:pt>
                <c:pt idx="1983">
                  <c:v>41530.279166666667</c:v>
                </c:pt>
                <c:pt idx="1984">
                  <c:v>41530.280555555553</c:v>
                </c:pt>
                <c:pt idx="1985">
                  <c:v>41530.281944444447</c:v>
                </c:pt>
                <c:pt idx="1986">
                  <c:v>41530.283333333333</c:v>
                </c:pt>
                <c:pt idx="1987">
                  <c:v>41530.284722222219</c:v>
                </c:pt>
                <c:pt idx="1988">
                  <c:v>41530.286111111112</c:v>
                </c:pt>
                <c:pt idx="1989">
                  <c:v>41530.287499999999</c:v>
                </c:pt>
                <c:pt idx="1990">
                  <c:v>41530.288888888892</c:v>
                </c:pt>
                <c:pt idx="1991">
                  <c:v>41530.290277777778</c:v>
                </c:pt>
                <c:pt idx="1992">
                  <c:v>41530.291666666664</c:v>
                </c:pt>
                <c:pt idx="1993">
                  <c:v>41530.293055555558</c:v>
                </c:pt>
                <c:pt idx="1994">
                  <c:v>41530.294444444444</c:v>
                </c:pt>
                <c:pt idx="1995">
                  <c:v>41530.29583333333</c:v>
                </c:pt>
                <c:pt idx="1996">
                  <c:v>41530.297222222223</c:v>
                </c:pt>
                <c:pt idx="1997">
                  <c:v>41530.298611111109</c:v>
                </c:pt>
                <c:pt idx="1998">
                  <c:v>41530.300000000003</c:v>
                </c:pt>
                <c:pt idx="1999">
                  <c:v>41530.301388888889</c:v>
                </c:pt>
                <c:pt idx="2000">
                  <c:v>41530.302777777775</c:v>
                </c:pt>
                <c:pt idx="2001">
                  <c:v>41530.304166666669</c:v>
                </c:pt>
                <c:pt idx="2002">
                  <c:v>41530.305555555555</c:v>
                </c:pt>
                <c:pt idx="2003">
                  <c:v>41530.306944444441</c:v>
                </c:pt>
                <c:pt idx="2004">
                  <c:v>41530.308333333334</c:v>
                </c:pt>
                <c:pt idx="2005">
                  <c:v>41530.30972222222</c:v>
                </c:pt>
                <c:pt idx="2006">
                  <c:v>41530.311111111114</c:v>
                </c:pt>
                <c:pt idx="2007">
                  <c:v>41530.3125</c:v>
                </c:pt>
                <c:pt idx="2008">
                  <c:v>41530.313888888886</c:v>
                </c:pt>
                <c:pt idx="2009">
                  <c:v>41530.31527777778</c:v>
                </c:pt>
                <c:pt idx="2010">
                  <c:v>41530.316666666666</c:v>
                </c:pt>
                <c:pt idx="2011">
                  <c:v>41530.318055555559</c:v>
                </c:pt>
                <c:pt idx="2012">
                  <c:v>41530.319444444445</c:v>
                </c:pt>
                <c:pt idx="2013">
                  <c:v>41530.320833333331</c:v>
                </c:pt>
                <c:pt idx="2014">
                  <c:v>41530.322222222225</c:v>
                </c:pt>
                <c:pt idx="2015">
                  <c:v>41530.323611111111</c:v>
                </c:pt>
                <c:pt idx="2016">
                  <c:v>41530.324999999997</c:v>
                </c:pt>
                <c:pt idx="2017">
                  <c:v>41530.326388888891</c:v>
                </c:pt>
                <c:pt idx="2018">
                  <c:v>41530.327777777777</c:v>
                </c:pt>
                <c:pt idx="2019">
                  <c:v>41530.32916666667</c:v>
                </c:pt>
                <c:pt idx="2020">
                  <c:v>41530.330555555556</c:v>
                </c:pt>
                <c:pt idx="2021">
                  <c:v>41530.331944444442</c:v>
                </c:pt>
                <c:pt idx="2022">
                  <c:v>41530.333333333336</c:v>
                </c:pt>
                <c:pt idx="2023">
                  <c:v>41530.334722222222</c:v>
                </c:pt>
                <c:pt idx="2024">
                  <c:v>41530.336111111108</c:v>
                </c:pt>
                <c:pt idx="2025">
                  <c:v>41530.337500000001</c:v>
                </c:pt>
                <c:pt idx="2026">
                  <c:v>41530.338888888888</c:v>
                </c:pt>
                <c:pt idx="2027">
                  <c:v>41530.340277777781</c:v>
                </c:pt>
                <c:pt idx="2028">
                  <c:v>41530.341666666667</c:v>
                </c:pt>
                <c:pt idx="2029">
                  <c:v>41530.343055555553</c:v>
                </c:pt>
                <c:pt idx="2030">
                  <c:v>41530.344444444447</c:v>
                </c:pt>
                <c:pt idx="2031">
                  <c:v>41530.345833333333</c:v>
                </c:pt>
                <c:pt idx="2032">
                  <c:v>41530.347222222219</c:v>
                </c:pt>
                <c:pt idx="2033">
                  <c:v>41530.348611111112</c:v>
                </c:pt>
                <c:pt idx="2034">
                  <c:v>41530.35</c:v>
                </c:pt>
                <c:pt idx="2035">
                  <c:v>41530.351388888892</c:v>
                </c:pt>
                <c:pt idx="2036">
                  <c:v>41530.352777777778</c:v>
                </c:pt>
                <c:pt idx="2037">
                  <c:v>41530.354166666664</c:v>
                </c:pt>
                <c:pt idx="2038">
                  <c:v>41530.355555555558</c:v>
                </c:pt>
                <c:pt idx="2039">
                  <c:v>41530.356944444444</c:v>
                </c:pt>
                <c:pt idx="2040">
                  <c:v>41530.35833333333</c:v>
                </c:pt>
                <c:pt idx="2041">
                  <c:v>41530.359722222223</c:v>
                </c:pt>
                <c:pt idx="2042">
                  <c:v>41530.361111111109</c:v>
                </c:pt>
                <c:pt idx="2043">
                  <c:v>41530.362500000003</c:v>
                </c:pt>
                <c:pt idx="2044">
                  <c:v>41530.363888888889</c:v>
                </c:pt>
                <c:pt idx="2045">
                  <c:v>41530.365277777775</c:v>
                </c:pt>
                <c:pt idx="2046">
                  <c:v>41530.366666666669</c:v>
                </c:pt>
                <c:pt idx="2047">
                  <c:v>41530.368055555555</c:v>
                </c:pt>
                <c:pt idx="2048">
                  <c:v>41530.369444444441</c:v>
                </c:pt>
                <c:pt idx="2049">
                  <c:v>41530.370833333334</c:v>
                </c:pt>
                <c:pt idx="2050">
                  <c:v>41530.37222222222</c:v>
                </c:pt>
                <c:pt idx="2051">
                  <c:v>41530.373611111114</c:v>
                </c:pt>
                <c:pt idx="2052">
                  <c:v>41530.375</c:v>
                </c:pt>
                <c:pt idx="2053">
                  <c:v>41530.376388888886</c:v>
                </c:pt>
                <c:pt idx="2054">
                  <c:v>41530.37777777778</c:v>
                </c:pt>
                <c:pt idx="2055">
                  <c:v>41530.379166666666</c:v>
                </c:pt>
                <c:pt idx="2056">
                  <c:v>41530.380555555559</c:v>
                </c:pt>
                <c:pt idx="2057">
                  <c:v>41530.381944444445</c:v>
                </c:pt>
                <c:pt idx="2058">
                  <c:v>41530.383333333331</c:v>
                </c:pt>
                <c:pt idx="2059">
                  <c:v>41530.384722222225</c:v>
                </c:pt>
                <c:pt idx="2060">
                  <c:v>41530.386111111111</c:v>
                </c:pt>
                <c:pt idx="2061">
                  <c:v>41530.387499999997</c:v>
                </c:pt>
                <c:pt idx="2062">
                  <c:v>41530.388888888891</c:v>
                </c:pt>
                <c:pt idx="2063">
                  <c:v>41530.390277777777</c:v>
                </c:pt>
                <c:pt idx="2064">
                  <c:v>41530.39166666667</c:v>
                </c:pt>
                <c:pt idx="2065">
                  <c:v>41530.393055555556</c:v>
                </c:pt>
                <c:pt idx="2066">
                  <c:v>41530.394444444442</c:v>
                </c:pt>
                <c:pt idx="2067">
                  <c:v>41530.395833333336</c:v>
                </c:pt>
                <c:pt idx="2068">
                  <c:v>41530.397222222222</c:v>
                </c:pt>
                <c:pt idx="2069">
                  <c:v>41530.398611111108</c:v>
                </c:pt>
                <c:pt idx="2070">
                  <c:v>41530.400000000001</c:v>
                </c:pt>
                <c:pt idx="2071">
                  <c:v>41530.401388888888</c:v>
                </c:pt>
                <c:pt idx="2072">
                  <c:v>41530.402777777781</c:v>
                </c:pt>
                <c:pt idx="2073">
                  <c:v>41530.404166666667</c:v>
                </c:pt>
                <c:pt idx="2074">
                  <c:v>41530.405555555553</c:v>
                </c:pt>
                <c:pt idx="2075">
                  <c:v>41530.406944444447</c:v>
                </c:pt>
                <c:pt idx="2076">
                  <c:v>41530.408333333333</c:v>
                </c:pt>
                <c:pt idx="2077">
                  <c:v>41530.409722222219</c:v>
                </c:pt>
                <c:pt idx="2078">
                  <c:v>41530.411111111112</c:v>
                </c:pt>
                <c:pt idx="2079">
                  <c:v>41530.412499999999</c:v>
                </c:pt>
                <c:pt idx="2080">
                  <c:v>41530.413888888892</c:v>
                </c:pt>
                <c:pt idx="2081">
                  <c:v>41530.415277777778</c:v>
                </c:pt>
                <c:pt idx="2082">
                  <c:v>41530.416666666664</c:v>
                </c:pt>
                <c:pt idx="2083">
                  <c:v>41530.418055555558</c:v>
                </c:pt>
                <c:pt idx="2084">
                  <c:v>41530.419444444444</c:v>
                </c:pt>
                <c:pt idx="2085">
                  <c:v>41530.42083333333</c:v>
                </c:pt>
                <c:pt idx="2086">
                  <c:v>41530.422222222223</c:v>
                </c:pt>
                <c:pt idx="2087">
                  <c:v>41530.423611111109</c:v>
                </c:pt>
                <c:pt idx="2088">
                  <c:v>41530.425000000003</c:v>
                </c:pt>
                <c:pt idx="2089">
                  <c:v>41530.426388888889</c:v>
                </c:pt>
                <c:pt idx="2090">
                  <c:v>41530.427777777775</c:v>
                </c:pt>
                <c:pt idx="2091">
                  <c:v>41530.429166666669</c:v>
                </c:pt>
                <c:pt idx="2092">
                  <c:v>41530.430555555555</c:v>
                </c:pt>
                <c:pt idx="2093">
                  <c:v>41530.431944444441</c:v>
                </c:pt>
                <c:pt idx="2094">
                  <c:v>41530.433333333334</c:v>
                </c:pt>
                <c:pt idx="2095">
                  <c:v>41530.43472222222</c:v>
                </c:pt>
                <c:pt idx="2096">
                  <c:v>41530.436111111114</c:v>
                </c:pt>
                <c:pt idx="2097">
                  <c:v>41530.4375</c:v>
                </c:pt>
                <c:pt idx="2098">
                  <c:v>41530.438888888886</c:v>
                </c:pt>
                <c:pt idx="2099">
                  <c:v>41530.44027777778</c:v>
                </c:pt>
                <c:pt idx="2100">
                  <c:v>41530.441666666666</c:v>
                </c:pt>
                <c:pt idx="2101">
                  <c:v>41530.443055555559</c:v>
                </c:pt>
                <c:pt idx="2102">
                  <c:v>41530.444444444445</c:v>
                </c:pt>
                <c:pt idx="2103">
                  <c:v>41530.445833333331</c:v>
                </c:pt>
                <c:pt idx="2104">
                  <c:v>41530.447222222225</c:v>
                </c:pt>
                <c:pt idx="2105">
                  <c:v>41530.448611111111</c:v>
                </c:pt>
                <c:pt idx="2106">
                  <c:v>41530.449999999997</c:v>
                </c:pt>
                <c:pt idx="2107">
                  <c:v>41530.451388888891</c:v>
                </c:pt>
                <c:pt idx="2108">
                  <c:v>41530.452777777777</c:v>
                </c:pt>
                <c:pt idx="2109">
                  <c:v>41530.45416666667</c:v>
                </c:pt>
                <c:pt idx="2110">
                  <c:v>41530.455555555556</c:v>
                </c:pt>
                <c:pt idx="2111">
                  <c:v>41530.456944444442</c:v>
                </c:pt>
                <c:pt idx="2112">
                  <c:v>41530.458333333336</c:v>
                </c:pt>
                <c:pt idx="2113">
                  <c:v>41530.459722222222</c:v>
                </c:pt>
                <c:pt idx="2114">
                  <c:v>41530.461111111108</c:v>
                </c:pt>
                <c:pt idx="2115">
                  <c:v>41530.462500000001</c:v>
                </c:pt>
                <c:pt idx="2116">
                  <c:v>41530.463888888888</c:v>
                </c:pt>
                <c:pt idx="2117">
                  <c:v>41530.465277777781</c:v>
                </c:pt>
                <c:pt idx="2118">
                  <c:v>41530.466666666667</c:v>
                </c:pt>
                <c:pt idx="2119">
                  <c:v>41530.468055555553</c:v>
                </c:pt>
                <c:pt idx="2120">
                  <c:v>41530.469444444447</c:v>
                </c:pt>
                <c:pt idx="2121">
                  <c:v>41530.470833333333</c:v>
                </c:pt>
                <c:pt idx="2122">
                  <c:v>41530.472222222219</c:v>
                </c:pt>
                <c:pt idx="2123">
                  <c:v>41530.473611111112</c:v>
                </c:pt>
                <c:pt idx="2124">
                  <c:v>41530.474999999999</c:v>
                </c:pt>
                <c:pt idx="2125">
                  <c:v>41530.476388888892</c:v>
                </c:pt>
                <c:pt idx="2126">
                  <c:v>41530.477777777778</c:v>
                </c:pt>
                <c:pt idx="2127">
                  <c:v>41530.479166666664</c:v>
                </c:pt>
                <c:pt idx="2128">
                  <c:v>41530.480555555558</c:v>
                </c:pt>
                <c:pt idx="2129">
                  <c:v>41530.481944444444</c:v>
                </c:pt>
                <c:pt idx="2130">
                  <c:v>41530.48333333333</c:v>
                </c:pt>
                <c:pt idx="2131">
                  <c:v>41530.484722222223</c:v>
                </c:pt>
                <c:pt idx="2132">
                  <c:v>41530.486111111109</c:v>
                </c:pt>
                <c:pt idx="2133">
                  <c:v>41530.487500000003</c:v>
                </c:pt>
                <c:pt idx="2134">
                  <c:v>41530.488888888889</c:v>
                </c:pt>
                <c:pt idx="2135">
                  <c:v>41530.490277777775</c:v>
                </c:pt>
                <c:pt idx="2136">
                  <c:v>41530.491666666669</c:v>
                </c:pt>
                <c:pt idx="2137">
                  <c:v>41530.493055555555</c:v>
                </c:pt>
                <c:pt idx="2138">
                  <c:v>41530.494444444441</c:v>
                </c:pt>
                <c:pt idx="2139">
                  <c:v>41530.495833333334</c:v>
                </c:pt>
                <c:pt idx="2140">
                  <c:v>41530.49722222222</c:v>
                </c:pt>
                <c:pt idx="2141">
                  <c:v>41530.498611111114</c:v>
                </c:pt>
                <c:pt idx="2142">
                  <c:v>41530.5</c:v>
                </c:pt>
                <c:pt idx="2143">
                  <c:v>41530.501388888886</c:v>
                </c:pt>
                <c:pt idx="2144">
                  <c:v>41530.50277777778</c:v>
                </c:pt>
                <c:pt idx="2145">
                  <c:v>41530.504166666666</c:v>
                </c:pt>
                <c:pt idx="2146">
                  <c:v>41530.505555555559</c:v>
                </c:pt>
                <c:pt idx="2147">
                  <c:v>41530.506944444445</c:v>
                </c:pt>
                <c:pt idx="2148">
                  <c:v>41530.508333333331</c:v>
                </c:pt>
                <c:pt idx="2149">
                  <c:v>41530.509722222225</c:v>
                </c:pt>
                <c:pt idx="2150">
                  <c:v>41530.511111111111</c:v>
                </c:pt>
                <c:pt idx="2151">
                  <c:v>41530.512499999997</c:v>
                </c:pt>
                <c:pt idx="2152">
                  <c:v>41530.513888888891</c:v>
                </c:pt>
                <c:pt idx="2153">
                  <c:v>41530.515277777777</c:v>
                </c:pt>
                <c:pt idx="2154">
                  <c:v>41530.51666666667</c:v>
                </c:pt>
                <c:pt idx="2155">
                  <c:v>41530.518055555556</c:v>
                </c:pt>
                <c:pt idx="2156">
                  <c:v>41530.519444444442</c:v>
                </c:pt>
                <c:pt idx="2157">
                  <c:v>41530.520833333336</c:v>
                </c:pt>
                <c:pt idx="2158">
                  <c:v>41530.522222222222</c:v>
                </c:pt>
                <c:pt idx="2159">
                  <c:v>41530.523611111108</c:v>
                </c:pt>
                <c:pt idx="2160">
                  <c:v>41530.525000000001</c:v>
                </c:pt>
                <c:pt idx="2161">
                  <c:v>41530.526388888888</c:v>
                </c:pt>
                <c:pt idx="2162">
                  <c:v>41530.527777777781</c:v>
                </c:pt>
                <c:pt idx="2163">
                  <c:v>41530.529166666667</c:v>
                </c:pt>
                <c:pt idx="2164">
                  <c:v>41530.530555555553</c:v>
                </c:pt>
                <c:pt idx="2165">
                  <c:v>41530.531944444447</c:v>
                </c:pt>
                <c:pt idx="2166">
                  <c:v>41530.533333333333</c:v>
                </c:pt>
                <c:pt idx="2167">
                  <c:v>41530.534722222219</c:v>
                </c:pt>
                <c:pt idx="2168">
                  <c:v>41530.536111111112</c:v>
                </c:pt>
                <c:pt idx="2169">
                  <c:v>41530.537499999999</c:v>
                </c:pt>
                <c:pt idx="2170">
                  <c:v>41530.538888888892</c:v>
                </c:pt>
                <c:pt idx="2171">
                  <c:v>41530.540277777778</c:v>
                </c:pt>
                <c:pt idx="2172">
                  <c:v>41530.541666666664</c:v>
                </c:pt>
                <c:pt idx="2173">
                  <c:v>41530.543055555558</c:v>
                </c:pt>
                <c:pt idx="2174">
                  <c:v>41530.544444444444</c:v>
                </c:pt>
                <c:pt idx="2175">
                  <c:v>41530.54583333333</c:v>
                </c:pt>
                <c:pt idx="2176">
                  <c:v>41530.547222222223</c:v>
                </c:pt>
                <c:pt idx="2177">
                  <c:v>41530.548611111109</c:v>
                </c:pt>
                <c:pt idx="2178">
                  <c:v>41530.550000000003</c:v>
                </c:pt>
                <c:pt idx="2179">
                  <c:v>41530.551388888889</c:v>
                </c:pt>
                <c:pt idx="2180">
                  <c:v>41530.552777777775</c:v>
                </c:pt>
                <c:pt idx="2181">
                  <c:v>41530.554166666669</c:v>
                </c:pt>
                <c:pt idx="2182">
                  <c:v>41530.555555555555</c:v>
                </c:pt>
                <c:pt idx="2183">
                  <c:v>41530.556944444441</c:v>
                </c:pt>
                <c:pt idx="2184">
                  <c:v>41530.558333333334</c:v>
                </c:pt>
                <c:pt idx="2185">
                  <c:v>41530.55972222222</c:v>
                </c:pt>
                <c:pt idx="2186">
                  <c:v>41530.561111111114</c:v>
                </c:pt>
                <c:pt idx="2187">
                  <c:v>41530.5625</c:v>
                </c:pt>
                <c:pt idx="2188">
                  <c:v>41530.563888888886</c:v>
                </c:pt>
                <c:pt idx="2189">
                  <c:v>41530.56527777778</c:v>
                </c:pt>
                <c:pt idx="2190">
                  <c:v>41530.566666666666</c:v>
                </c:pt>
                <c:pt idx="2191">
                  <c:v>41530.568055555559</c:v>
                </c:pt>
                <c:pt idx="2192">
                  <c:v>41530.569444444445</c:v>
                </c:pt>
                <c:pt idx="2193">
                  <c:v>41530.570833333331</c:v>
                </c:pt>
                <c:pt idx="2194">
                  <c:v>41530.572222222225</c:v>
                </c:pt>
                <c:pt idx="2195">
                  <c:v>41530.573611111111</c:v>
                </c:pt>
                <c:pt idx="2196">
                  <c:v>41530.574999999997</c:v>
                </c:pt>
                <c:pt idx="2197">
                  <c:v>41530.576388888891</c:v>
                </c:pt>
                <c:pt idx="2198">
                  <c:v>41530.577777777777</c:v>
                </c:pt>
                <c:pt idx="2199">
                  <c:v>41530.57916666667</c:v>
                </c:pt>
                <c:pt idx="2200">
                  <c:v>41530.580555555556</c:v>
                </c:pt>
                <c:pt idx="2201">
                  <c:v>41530.581944444442</c:v>
                </c:pt>
                <c:pt idx="2202">
                  <c:v>41530.583333333336</c:v>
                </c:pt>
                <c:pt idx="2203">
                  <c:v>41530.584722222222</c:v>
                </c:pt>
                <c:pt idx="2204">
                  <c:v>41530.586111111108</c:v>
                </c:pt>
                <c:pt idx="2205">
                  <c:v>41530.587500000001</c:v>
                </c:pt>
                <c:pt idx="2206">
                  <c:v>41530.588888888888</c:v>
                </c:pt>
                <c:pt idx="2207">
                  <c:v>41530.590277777781</c:v>
                </c:pt>
                <c:pt idx="2208">
                  <c:v>41530.591666666667</c:v>
                </c:pt>
                <c:pt idx="2209">
                  <c:v>41530.593055555553</c:v>
                </c:pt>
                <c:pt idx="2210">
                  <c:v>41530.594444444447</c:v>
                </c:pt>
                <c:pt idx="2211">
                  <c:v>41530.595833333333</c:v>
                </c:pt>
                <c:pt idx="2212">
                  <c:v>41530.597222222219</c:v>
                </c:pt>
                <c:pt idx="2213">
                  <c:v>41530.598611111112</c:v>
                </c:pt>
                <c:pt idx="2214">
                  <c:v>41530.6</c:v>
                </c:pt>
                <c:pt idx="2215">
                  <c:v>41530.601388888892</c:v>
                </c:pt>
                <c:pt idx="2216">
                  <c:v>41530.602777777778</c:v>
                </c:pt>
                <c:pt idx="2217">
                  <c:v>41530.604166666664</c:v>
                </c:pt>
                <c:pt idx="2218">
                  <c:v>41530.605555555558</c:v>
                </c:pt>
                <c:pt idx="2219">
                  <c:v>41530.606944444444</c:v>
                </c:pt>
                <c:pt idx="2220">
                  <c:v>41530.60833333333</c:v>
                </c:pt>
                <c:pt idx="2221">
                  <c:v>41530.609722222223</c:v>
                </c:pt>
                <c:pt idx="2222">
                  <c:v>41530.611111111109</c:v>
                </c:pt>
                <c:pt idx="2223">
                  <c:v>41530.612500000003</c:v>
                </c:pt>
                <c:pt idx="2224">
                  <c:v>41530.613888888889</c:v>
                </c:pt>
                <c:pt idx="2225">
                  <c:v>41530.615277777775</c:v>
                </c:pt>
                <c:pt idx="2226">
                  <c:v>41530.616666666669</c:v>
                </c:pt>
                <c:pt idx="2227">
                  <c:v>41530.618055555555</c:v>
                </c:pt>
                <c:pt idx="2228">
                  <c:v>41530.619444444441</c:v>
                </c:pt>
                <c:pt idx="2229">
                  <c:v>41530.620833333334</c:v>
                </c:pt>
                <c:pt idx="2230">
                  <c:v>41530.62222222222</c:v>
                </c:pt>
                <c:pt idx="2231">
                  <c:v>41530.623611111114</c:v>
                </c:pt>
                <c:pt idx="2232">
                  <c:v>41530.625</c:v>
                </c:pt>
                <c:pt idx="2233">
                  <c:v>41530.626388888886</c:v>
                </c:pt>
                <c:pt idx="2234">
                  <c:v>41530.62777777778</c:v>
                </c:pt>
                <c:pt idx="2235">
                  <c:v>41530.629166666666</c:v>
                </c:pt>
                <c:pt idx="2236">
                  <c:v>41530.630555555559</c:v>
                </c:pt>
                <c:pt idx="2237">
                  <c:v>41530.631944444445</c:v>
                </c:pt>
                <c:pt idx="2238">
                  <c:v>41530.633333333331</c:v>
                </c:pt>
                <c:pt idx="2239">
                  <c:v>41530.634722222225</c:v>
                </c:pt>
                <c:pt idx="2240">
                  <c:v>41530.636111111111</c:v>
                </c:pt>
                <c:pt idx="2241">
                  <c:v>41530.637499999997</c:v>
                </c:pt>
                <c:pt idx="2242">
                  <c:v>41530.638888888891</c:v>
                </c:pt>
                <c:pt idx="2243">
                  <c:v>41530.640277777777</c:v>
                </c:pt>
                <c:pt idx="2244">
                  <c:v>41530.64166666667</c:v>
                </c:pt>
                <c:pt idx="2245">
                  <c:v>41530.643055555556</c:v>
                </c:pt>
                <c:pt idx="2246">
                  <c:v>41530.644444444442</c:v>
                </c:pt>
                <c:pt idx="2247">
                  <c:v>41530.645833333336</c:v>
                </c:pt>
                <c:pt idx="2248">
                  <c:v>41530.647222222222</c:v>
                </c:pt>
                <c:pt idx="2249">
                  <c:v>41530.648611111108</c:v>
                </c:pt>
                <c:pt idx="2250">
                  <c:v>41530.65</c:v>
                </c:pt>
                <c:pt idx="2251">
                  <c:v>41530.651388888888</c:v>
                </c:pt>
                <c:pt idx="2252">
                  <c:v>41530.652777777781</c:v>
                </c:pt>
                <c:pt idx="2253">
                  <c:v>41530.654166666667</c:v>
                </c:pt>
                <c:pt idx="2254">
                  <c:v>41530.655555555553</c:v>
                </c:pt>
                <c:pt idx="2255">
                  <c:v>41530.656944444447</c:v>
                </c:pt>
                <c:pt idx="2256">
                  <c:v>41530.658333333333</c:v>
                </c:pt>
                <c:pt idx="2257">
                  <c:v>41530.659722222219</c:v>
                </c:pt>
                <c:pt idx="2258">
                  <c:v>41530.661111111112</c:v>
                </c:pt>
                <c:pt idx="2259">
                  <c:v>41530.662499999999</c:v>
                </c:pt>
                <c:pt idx="2260">
                  <c:v>41530.663888888892</c:v>
                </c:pt>
                <c:pt idx="2261">
                  <c:v>41530.665277777778</c:v>
                </c:pt>
                <c:pt idx="2262">
                  <c:v>41530.666666666664</c:v>
                </c:pt>
                <c:pt idx="2263">
                  <c:v>41530.668055555558</c:v>
                </c:pt>
                <c:pt idx="2264">
                  <c:v>41530.669444444444</c:v>
                </c:pt>
                <c:pt idx="2265">
                  <c:v>41530.67083333333</c:v>
                </c:pt>
                <c:pt idx="2266">
                  <c:v>41530.672222222223</c:v>
                </c:pt>
                <c:pt idx="2267">
                  <c:v>41530.673611111109</c:v>
                </c:pt>
                <c:pt idx="2268">
                  <c:v>41530.675000000003</c:v>
                </c:pt>
                <c:pt idx="2269">
                  <c:v>41530.676388888889</c:v>
                </c:pt>
                <c:pt idx="2270">
                  <c:v>41530.677777777775</c:v>
                </c:pt>
                <c:pt idx="2271">
                  <c:v>41530.679166666669</c:v>
                </c:pt>
                <c:pt idx="2272">
                  <c:v>41530.680555555555</c:v>
                </c:pt>
                <c:pt idx="2273">
                  <c:v>41530.681944444441</c:v>
                </c:pt>
                <c:pt idx="2274">
                  <c:v>41530.683333333334</c:v>
                </c:pt>
                <c:pt idx="2275">
                  <c:v>41530.68472222222</c:v>
                </c:pt>
                <c:pt idx="2276">
                  <c:v>41530.686111111114</c:v>
                </c:pt>
                <c:pt idx="2277">
                  <c:v>41530.6875</c:v>
                </c:pt>
                <c:pt idx="2278">
                  <c:v>41530.688888888886</c:v>
                </c:pt>
                <c:pt idx="2279">
                  <c:v>41530.69027777778</c:v>
                </c:pt>
                <c:pt idx="2280">
                  <c:v>41530.691666666666</c:v>
                </c:pt>
                <c:pt idx="2281">
                  <c:v>41530.693055555559</c:v>
                </c:pt>
                <c:pt idx="2282">
                  <c:v>41530.694444444445</c:v>
                </c:pt>
                <c:pt idx="2283">
                  <c:v>41530.695833333331</c:v>
                </c:pt>
                <c:pt idx="2284">
                  <c:v>41530.697222222225</c:v>
                </c:pt>
                <c:pt idx="2285">
                  <c:v>41530.698611111111</c:v>
                </c:pt>
                <c:pt idx="2286">
                  <c:v>41530.699999999997</c:v>
                </c:pt>
                <c:pt idx="2287">
                  <c:v>41530.701388888891</c:v>
                </c:pt>
                <c:pt idx="2288">
                  <c:v>41530.702777777777</c:v>
                </c:pt>
                <c:pt idx="2289">
                  <c:v>41530.70416666667</c:v>
                </c:pt>
                <c:pt idx="2290">
                  <c:v>41530.705555555556</c:v>
                </c:pt>
                <c:pt idx="2291">
                  <c:v>41530.706944444442</c:v>
                </c:pt>
                <c:pt idx="2292">
                  <c:v>41530.708333333336</c:v>
                </c:pt>
                <c:pt idx="2293">
                  <c:v>41530.709722222222</c:v>
                </c:pt>
                <c:pt idx="2294">
                  <c:v>41530.711111111108</c:v>
                </c:pt>
                <c:pt idx="2295">
                  <c:v>41530.712500000001</c:v>
                </c:pt>
                <c:pt idx="2296">
                  <c:v>41530.713888888888</c:v>
                </c:pt>
                <c:pt idx="2297">
                  <c:v>41530.715277777781</c:v>
                </c:pt>
                <c:pt idx="2298">
                  <c:v>41530.716666666667</c:v>
                </c:pt>
                <c:pt idx="2299">
                  <c:v>41530.718055555553</c:v>
                </c:pt>
                <c:pt idx="2300">
                  <c:v>41530.719444444447</c:v>
                </c:pt>
                <c:pt idx="2301">
                  <c:v>41530.720833333333</c:v>
                </c:pt>
                <c:pt idx="2302">
                  <c:v>41530.722222222219</c:v>
                </c:pt>
                <c:pt idx="2303">
                  <c:v>41530.723611111112</c:v>
                </c:pt>
                <c:pt idx="2304">
                  <c:v>41530.724999999999</c:v>
                </c:pt>
                <c:pt idx="2305">
                  <c:v>41530.726388888892</c:v>
                </c:pt>
                <c:pt idx="2306">
                  <c:v>41530.727777777778</c:v>
                </c:pt>
                <c:pt idx="2307">
                  <c:v>41530.729166666664</c:v>
                </c:pt>
                <c:pt idx="2308">
                  <c:v>41530.730555555558</c:v>
                </c:pt>
                <c:pt idx="2309">
                  <c:v>41530.731944444444</c:v>
                </c:pt>
                <c:pt idx="2310">
                  <c:v>41530.73333333333</c:v>
                </c:pt>
                <c:pt idx="2311">
                  <c:v>41530.734722222223</c:v>
                </c:pt>
                <c:pt idx="2312">
                  <c:v>41530.736111111109</c:v>
                </c:pt>
                <c:pt idx="2313">
                  <c:v>41530.737500000003</c:v>
                </c:pt>
                <c:pt idx="2314">
                  <c:v>41530.738888888889</c:v>
                </c:pt>
                <c:pt idx="2315">
                  <c:v>41530.740277777775</c:v>
                </c:pt>
                <c:pt idx="2316">
                  <c:v>41530.741666666669</c:v>
                </c:pt>
                <c:pt idx="2317">
                  <c:v>41530.743055555555</c:v>
                </c:pt>
                <c:pt idx="2318">
                  <c:v>41530.744444444441</c:v>
                </c:pt>
                <c:pt idx="2319">
                  <c:v>41530.745833333334</c:v>
                </c:pt>
                <c:pt idx="2320">
                  <c:v>41530.74722222222</c:v>
                </c:pt>
                <c:pt idx="2321">
                  <c:v>41530.748611111114</c:v>
                </c:pt>
                <c:pt idx="2322">
                  <c:v>41530.75</c:v>
                </c:pt>
                <c:pt idx="2323">
                  <c:v>41530.751388888886</c:v>
                </c:pt>
                <c:pt idx="2324">
                  <c:v>41530.75277777778</c:v>
                </c:pt>
                <c:pt idx="2325">
                  <c:v>41530.754166666666</c:v>
                </c:pt>
                <c:pt idx="2326">
                  <c:v>41530.755555555559</c:v>
                </c:pt>
                <c:pt idx="2327">
                  <c:v>41530.756944444445</c:v>
                </c:pt>
                <c:pt idx="2328">
                  <c:v>41530.758333333331</c:v>
                </c:pt>
                <c:pt idx="2329">
                  <c:v>41530.759722222225</c:v>
                </c:pt>
                <c:pt idx="2330">
                  <c:v>41530.761111111111</c:v>
                </c:pt>
                <c:pt idx="2331">
                  <c:v>41530.762499999997</c:v>
                </c:pt>
                <c:pt idx="2332">
                  <c:v>41530.763888888891</c:v>
                </c:pt>
                <c:pt idx="2333">
                  <c:v>41530.765277777777</c:v>
                </c:pt>
                <c:pt idx="2334">
                  <c:v>41530.76666666667</c:v>
                </c:pt>
                <c:pt idx="2335">
                  <c:v>41530.768055555556</c:v>
                </c:pt>
                <c:pt idx="2336">
                  <c:v>41530.769444444442</c:v>
                </c:pt>
                <c:pt idx="2337">
                  <c:v>41530.770833333336</c:v>
                </c:pt>
                <c:pt idx="2338">
                  <c:v>41530.772222222222</c:v>
                </c:pt>
                <c:pt idx="2339">
                  <c:v>41530.773611111108</c:v>
                </c:pt>
                <c:pt idx="2340">
                  <c:v>41530.775000000001</c:v>
                </c:pt>
                <c:pt idx="2341">
                  <c:v>41530.776388888888</c:v>
                </c:pt>
                <c:pt idx="2342">
                  <c:v>41530.777777777781</c:v>
                </c:pt>
                <c:pt idx="2343">
                  <c:v>41530.779166666667</c:v>
                </c:pt>
                <c:pt idx="2344">
                  <c:v>41530.780555555553</c:v>
                </c:pt>
                <c:pt idx="2345">
                  <c:v>41530.781944444447</c:v>
                </c:pt>
                <c:pt idx="2346">
                  <c:v>41530.783333333333</c:v>
                </c:pt>
                <c:pt idx="2347">
                  <c:v>41530.784722222219</c:v>
                </c:pt>
                <c:pt idx="2348">
                  <c:v>41530.786111111112</c:v>
                </c:pt>
                <c:pt idx="2349">
                  <c:v>41530.787499999999</c:v>
                </c:pt>
                <c:pt idx="2350">
                  <c:v>41530.788888888892</c:v>
                </c:pt>
                <c:pt idx="2351">
                  <c:v>41530.790277777778</c:v>
                </c:pt>
                <c:pt idx="2352">
                  <c:v>41530.791666666664</c:v>
                </c:pt>
                <c:pt idx="2353">
                  <c:v>41530.793055555558</c:v>
                </c:pt>
                <c:pt idx="2354">
                  <c:v>41530.794444444444</c:v>
                </c:pt>
                <c:pt idx="2355">
                  <c:v>41530.79583333333</c:v>
                </c:pt>
                <c:pt idx="2356">
                  <c:v>41530.797222222223</c:v>
                </c:pt>
                <c:pt idx="2357">
                  <c:v>41530.798611111109</c:v>
                </c:pt>
                <c:pt idx="2358">
                  <c:v>41530.800000000003</c:v>
                </c:pt>
                <c:pt idx="2359">
                  <c:v>41530.801388888889</c:v>
                </c:pt>
                <c:pt idx="2360">
                  <c:v>41530.802777777775</c:v>
                </c:pt>
                <c:pt idx="2361">
                  <c:v>41530.804166666669</c:v>
                </c:pt>
                <c:pt idx="2362">
                  <c:v>41530.805555555555</c:v>
                </c:pt>
                <c:pt idx="2363">
                  <c:v>41530.806944444441</c:v>
                </c:pt>
                <c:pt idx="2364">
                  <c:v>41530.808333333334</c:v>
                </c:pt>
                <c:pt idx="2365">
                  <c:v>41530.80972222222</c:v>
                </c:pt>
                <c:pt idx="2366">
                  <c:v>41530.811111111114</c:v>
                </c:pt>
                <c:pt idx="2367">
                  <c:v>41530.8125</c:v>
                </c:pt>
                <c:pt idx="2368">
                  <c:v>41530.813888888886</c:v>
                </c:pt>
                <c:pt idx="2369">
                  <c:v>41530.81527777778</c:v>
                </c:pt>
                <c:pt idx="2370">
                  <c:v>41530.816666666666</c:v>
                </c:pt>
                <c:pt idx="2371">
                  <c:v>41530.818055555559</c:v>
                </c:pt>
                <c:pt idx="2372">
                  <c:v>41530.819444444445</c:v>
                </c:pt>
                <c:pt idx="2373">
                  <c:v>41530.820833333331</c:v>
                </c:pt>
                <c:pt idx="2374">
                  <c:v>41530.822222222225</c:v>
                </c:pt>
                <c:pt idx="2375">
                  <c:v>41530.823611111111</c:v>
                </c:pt>
                <c:pt idx="2376">
                  <c:v>41530.824999999997</c:v>
                </c:pt>
                <c:pt idx="2377">
                  <c:v>41530.826388888891</c:v>
                </c:pt>
                <c:pt idx="2378">
                  <c:v>41530.827777777777</c:v>
                </c:pt>
                <c:pt idx="2379">
                  <c:v>41530.82916666667</c:v>
                </c:pt>
                <c:pt idx="2380">
                  <c:v>41530.830555555556</c:v>
                </c:pt>
                <c:pt idx="2381">
                  <c:v>41530.831944444442</c:v>
                </c:pt>
                <c:pt idx="2382">
                  <c:v>41530.833333333336</c:v>
                </c:pt>
                <c:pt idx="2383">
                  <c:v>41530.834722222222</c:v>
                </c:pt>
                <c:pt idx="2384">
                  <c:v>41530.836111111108</c:v>
                </c:pt>
                <c:pt idx="2385">
                  <c:v>41530.837500000001</c:v>
                </c:pt>
                <c:pt idx="2386">
                  <c:v>41530.838888888888</c:v>
                </c:pt>
                <c:pt idx="2387">
                  <c:v>41530.840277777781</c:v>
                </c:pt>
                <c:pt idx="2388">
                  <c:v>41530.841666666667</c:v>
                </c:pt>
                <c:pt idx="2389">
                  <c:v>41530.843055555553</c:v>
                </c:pt>
                <c:pt idx="2390">
                  <c:v>41530.844444444447</c:v>
                </c:pt>
                <c:pt idx="2391">
                  <c:v>41530.845833333333</c:v>
                </c:pt>
                <c:pt idx="2392">
                  <c:v>41530.847222222219</c:v>
                </c:pt>
                <c:pt idx="2393">
                  <c:v>41530.848611111112</c:v>
                </c:pt>
                <c:pt idx="2394">
                  <c:v>41530.85</c:v>
                </c:pt>
                <c:pt idx="2395">
                  <c:v>41530.851388888892</c:v>
                </c:pt>
                <c:pt idx="2396">
                  <c:v>41530.852777777778</c:v>
                </c:pt>
                <c:pt idx="2397">
                  <c:v>41530.854166666664</c:v>
                </c:pt>
                <c:pt idx="2398">
                  <c:v>41530.855555555558</c:v>
                </c:pt>
                <c:pt idx="2399">
                  <c:v>41530.856944444444</c:v>
                </c:pt>
                <c:pt idx="2400">
                  <c:v>41530.85833333333</c:v>
                </c:pt>
                <c:pt idx="2401">
                  <c:v>41530.859722222223</c:v>
                </c:pt>
                <c:pt idx="2402">
                  <c:v>41530.861111111109</c:v>
                </c:pt>
                <c:pt idx="2403">
                  <c:v>41530.862500000003</c:v>
                </c:pt>
                <c:pt idx="2404">
                  <c:v>41530.863888888889</c:v>
                </c:pt>
                <c:pt idx="2405">
                  <c:v>41530.865277777775</c:v>
                </c:pt>
                <c:pt idx="2406">
                  <c:v>41530.866666666669</c:v>
                </c:pt>
                <c:pt idx="2407">
                  <c:v>41530.868055555555</c:v>
                </c:pt>
                <c:pt idx="2408">
                  <c:v>41530.869444444441</c:v>
                </c:pt>
                <c:pt idx="2409">
                  <c:v>41530.870833333334</c:v>
                </c:pt>
                <c:pt idx="2410">
                  <c:v>41530.87222222222</c:v>
                </c:pt>
                <c:pt idx="2411">
                  <c:v>41530.873611111114</c:v>
                </c:pt>
                <c:pt idx="2412">
                  <c:v>41530.875</c:v>
                </c:pt>
                <c:pt idx="2413">
                  <c:v>41530.876388888886</c:v>
                </c:pt>
                <c:pt idx="2414">
                  <c:v>41530.87777777778</c:v>
                </c:pt>
                <c:pt idx="2415">
                  <c:v>41530.879166666666</c:v>
                </c:pt>
                <c:pt idx="2416">
                  <c:v>41530.880555555559</c:v>
                </c:pt>
                <c:pt idx="2417">
                  <c:v>41530.881944444445</c:v>
                </c:pt>
                <c:pt idx="2418">
                  <c:v>41530.883333333331</c:v>
                </c:pt>
                <c:pt idx="2419">
                  <c:v>41530.884722222225</c:v>
                </c:pt>
                <c:pt idx="2420">
                  <c:v>41530.886111111111</c:v>
                </c:pt>
                <c:pt idx="2421">
                  <c:v>41530.887499999997</c:v>
                </c:pt>
                <c:pt idx="2422">
                  <c:v>41530.888888888891</c:v>
                </c:pt>
                <c:pt idx="2423">
                  <c:v>41530.890277777777</c:v>
                </c:pt>
                <c:pt idx="2424">
                  <c:v>41530.89166666667</c:v>
                </c:pt>
                <c:pt idx="2425">
                  <c:v>41530.893055555556</c:v>
                </c:pt>
                <c:pt idx="2426">
                  <c:v>41530.894444444442</c:v>
                </c:pt>
                <c:pt idx="2427">
                  <c:v>41530.895833333336</c:v>
                </c:pt>
                <c:pt idx="2428">
                  <c:v>41530.897222222222</c:v>
                </c:pt>
                <c:pt idx="2429">
                  <c:v>41530.898611111108</c:v>
                </c:pt>
                <c:pt idx="2430">
                  <c:v>41530.9</c:v>
                </c:pt>
                <c:pt idx="2431">
                  <c:v>41530.901388888888</c:v>
                </c:pt>
                <c:pt idx="2432">
                  <c:v>41530.902777777781</c:v>
                </c:pt>
                <c:pt idx="2433">
                  <c:v>41530.904166666667</c:v>
                </c:pt>
                <c:pt idx="2434">
                  <c:v>41530.905555555553</c:v>
                </c:pt>
                <c:pt idx="2435">
                  <c:v>41530.906944444447</c:v>
                </c:pt>
                <c:pt idx="2436">
                  <c:v>41530.908333333333</c:v>
                </c:pt>
                <c:pt idx="2437">
                  <c:v>41530.909722222219</c:v>
                </c:pt>
                <c:pt idx="2438">
                  <c:v>41530.911111111112</c:v>
                </c:pt>
                <c:pt idx="2439">
                  <c:v>41530.912499999999</c:v>
                </c:pt>
                <c:pt idx="2440">
                  <c:v>41530.913888888892</c:v>
                </c:pt>
                <c:pt idx="2441">
                  <c:v>41530.915277777778</c:v>
                </c:pt>
                <c:pt idx="2442">
                  <c:v>41530.916666666664</c:v>
                </c:pt>
                <c:pt idx="2443">
                  <c:v>41530.918055555558</c:v>
                </c:pt>
                <c:pt idx="2444">
                  <c:v>41530.919444444444</c:v>
                </c:pt>
                <c:pt idx="2445">
                  <c:v>41530.92083333333</c:v>
                </c:pt>
                <c:pt idx="2446">
                  <c:v>41530.922222222223</c:v>
                </c:pt>
                <c:pt idx="2447">
                  <c:v>41530.923611111109</c:v>
                </c:pt>
                <c:pt idx="2448">
                  <c:v>41530.925000000003</c:v>
                </c:pt>
                <c:pt idx="2449">
                  <c:v>41530.926388888889</c:v>
                </c:pt>
                <c:pt idx="2450">
                  <c:v>41530.927777777775</c:v>
                </c:pt>
                <c:pt idx="2451">
                  <c:v>41530.929166666669</c:v>
                </c:pt>
                <c:pt idx="2452">
                  <c:v>41530.930555555555</c:v>
                </c:pt>
                <c:pt idx="2453">
                  <c:v>41530.931944444441</c:v>
                </c:pt>
                <c:pt idx="2454">
                  <c:v>41530.933333333334</c:v>
                </c:pt>
                <c:pt idx="2455">
                  <c:v>41530.93472222222</c:v>
                </c:pt>
                <c:pt idx="2456">
                  <c:v>41530.936111111114</c:v>
                </c:pt>
                <c:pt idx="2457">
                  <c:v>41530.9375</c:v>
                </c:pt>
                <c:pt idx="2458">
                  <c:v>41530.938888888886</c:v>
                </c:pt>
                <c:pt idx="2459">
                  <c:v>41530.94027777778</c:v>
                </c:pt>
                <c:pt idx="2460">
                  <c:v>41530.941666666666</c:v>
                </c:pt>
                <c:pt idx="2461">
                  <c:v>41530.943055555559</c:v>
                </c:pt>
                <c:pt idx="2462">
                  <c:v>41530.944444444445</c:v>
                </c:pt>
                <c:pt idx="2463">
                  <c:v>41530.945833333331</c:v>
                </c:pt>
                <c:pt idx="2464">
                  <c:v>41530.947222222225</c:v>
                </c:pt>
                <c:pt idx="2465">
                  <c:v>41530.948611111111</c:v>
                </c:pt>
                <c:pt idx="2466">
                  <c:v>41530.949999999997</c:v>
                </c:pt>
                <c:pt idx="2467">
                  <c:v>41530.951388888891</c:v>
                </c:pt>
                <c:pt idx="2468">
                  <c:v>41530.952777777777</c:v>
                </c:pt>
                <c:pt idx="2469">
                  <c:v>41530.95416666667</c:v>
                </c:pt>
                <c:pt idx="2470">
                  <c:v>41530.955555555556</c:v>
                </c:pt>
                <c:pt idx="2471">
                  <c:v>41530.956944444442</c:v>
                </c:pt>
                <c:pt idx="2472">
                  <c:v>41530.958333333336</c:v>
                </c:pt>
                <c:pt idx="2473">
                  <c:v>41530.959722222222</c:v>
                </c:pt>
                <c:pt idx="2474">
                  <c:v>41530.961111111108</c:v>
                </c:pt>
                <c:pt idx="2475">
                  <c:v>41530.962500000001</c:v>
                </c:pt>
                <c:pt idx="2476">
                  <c:v>41530.963888888888</c:v>
                </c:pt>
                <c:pt idx="2477">
                  <c:v>41530.965277777781</c:v>
                </c:pt>
                <c:pt idx="2478">
                  <c:v>41530.966666666667</c:v>
                </c:pt>
                <c:pt idx="2479">
                  <c:v>41530.968055555553</c:v>
                </c:pt>
                <c:pt idx="2480">
                  <c:v>41530.969444444447</c:v>
                </c:pt>
                <c:pt idx="2481">
                  <c:v>41530.970833333333</c:v>
                </c:pt>
                <c:pt idx="2482">
                  <c:v>41530.972222222219</c:v>
                </c:pt>
                <c:pt idx="2483">
                  <c:v>41530.973611111112</c:v>
                </c:pt>
                <c:pt idx="2484">
                  <c:v>41530.974999999999</c:v>
                </c:pt>
                <c:pt idx="2485">
                  <c:v>41530.976388888892</c:v>
                </c:pt>
                <c:pt idx="2486">
                  <c:v>41530.977777777778</c:v>
                </c:pt>
                <c:pt idx="2487">
                  <c:v>41530.979166666664</c:v>
                </c:pt>
                <c:pt idx="2488">
                  <c:v>41530.980555555558</c:v>
                </c:pt>
                <c:pt idx="2489">
                  <c:v>41530.981944444444</c:v>
                </c:pt>
                <c:pt idx="2490">
                  <c:v>41530.98333333333</c:v>
                </c:pt>
                <c:pt idx="2491">
                  <c:v>41530.984722222223</c:v>
                </c:pt>
                <c:pt idx="2492">
                  <c:v>41530.986111111109</c:v>
                </c:pt>
                <c:pt idx="2493">
                  <c:v>41530.987500000003</c:v>
                </c:pt>
                <c:pt idx="2494">
                  <c:v>41530.988888888889</c:v>
                </c:pt>
                <c:pt idx="2495">
                  <c:v>41530.990277777775</c:v>
                </c:pt>
                <c:pt idx="2496">
                  <c:v>41530.991666666669</c:v>
                </c:pt>
                <c:pt idx="2497">
                  <c:v>41530.993055555555</c:v>
                </c:pt>
                <c:pt idx="2498">
                  <c:v>41530.994444444441</c:v>
                </c:pt>
                <c:pt idx="2499">
                  <c:v>41530.995833333334</c:v>
                </c:pt>
                <c:pt idx="2500">
                  <c:v>41530.99722222222</c:v>
                </c:pt>
                <c:pt idx="2501">
                  <c:v>41530.998611111114</c:v>
                </c:pt>
                <c:pt idx="2502">
                  <c:v>41531</c:v>
                </c:pt>
                <c:pt idx="2503">
                  <c:v>41531.001388888886</c:v>
                </c:pt>
                <c:pt idx="2504">
                  <c:v>41531.00277777778</c:v>
                </c:pt>
                <c:pt idx="2505">
                  <c:v>41531.004166666666</c:v>
                </c:pt>
                <c:pt idx="2506">
                  <c:v>41531.005555555559</c:v>
                </c:pt>
                <c:pt idx="2507">
                  <c:v>41531.006944444445</c:v>
                </c:pt>
                <c:pt idx="2508">
                  <c:v>41531.008333333331</c:v>
                </c:pt>
                <c:pt idx="2509">
                  <c:v>41531.009722222225</c:v>
                </c:pt>
                <c:pt idx="2510">
                  <c:v>41531.011111111111</c:v>
                </c:pt>
                <c:pt idx="2511">
                  <c:v>41531.012499999997</c:v>
                </c:pt>
                <c:pt idx="2512">
                  <c:v>41531.013888888891</c:v>
                </c:pt>
                <c:pt idx="2513">
                  <c:v>41531.015277777777</c:v>
                </c:pt>
                <c:pt idx="2514">
                  <c:v>41531.01666666667</c:v>
                </c:pt>
                <c:pt idx="2515">
                  <c:v>41531.018055555556</c:v>
                </c:pt>
                <c:pt idx="2516">
                  <c:v>41531.019444444442</c:v>
                </c:pt>
                <c:pt idx="2517">
                  <c:v>41531.020833333336</c:v>
                </c:pt>
                <c:pt idx="2518">
                  <c:v>41531.022222222222</c:v>
                </c:pt>
                <c:pt idx="2519">
                  <c:v>41531.023611111108</c:v>
                </c:pt>
                <c:pt idx="2520">
                  <c:v>41531.025000000001</c:v>
                </c:pt>
                <c:pt idx="2521">
                  <c:v>41531.026388888888</c:v>
                </c:pt>
                <c:pt idx="2522">
                  <c:v>41531.027777777781</c:v>
                </c:pt>
                <c:pt idx="2523">
                  <c:v>41531.029166666667</c:v>
                </c:pt>
                <c:pt idx="2524">
                  <c:v>41531.030555555553</c:v>
                </c:pt>
                <c:pt idx="2525">
                  <c:v>41531.031944444447</c:v>
                </c:pt>
                <c:pt idx="2526">
                  <c:v>41531.033333333333</c:v>
                </c:pt>
                <c:pt idx="2527">
                  <c:v>41531.034722222219</c:v>
                </c:pt>
                <c:pt idx="2528">
                  <c:v>41531.036111111112</c:v>
                </c:pt>
                <c:pt idx="2529">
                  <c:v>41531.037499999999</c:v>
                </c:pt>
                <c:pt idx="2530">
                  <c:v>41531.038888888892</c:v>
                </c:pt>
                <c:pt idx="2531">
                  <c:v>41531.040277777778</c:v>
                </c:pt>
                <c:pt idx="2532">
                  <c:v>41531.041666666664</c:v>
                </c:pt>
                <c:pt idx="2533">
                  <c:v>41531.043055555558</c:v>
                </c:pt>
                <c:pt idx="2534">
                  <c:v>41531.044444444444</c:v>
                </c:pt>
                <c:pt idx="2535">
                  <c:v>41531.04583333333</c:v>
                </c:pt>
                <c:pt idx="2536">
                  <c:v>41531.047222222223</c:v>
                </c:pt>
                <c:pt idx="2537">
                  <c:v>41531.048611111109</c:v>
                </c:pt>
                <c:pt idx="2538">
                  <c:v>41531.050000000003</c:v>
                </c:pt>
                <c:pt idx="2539">
                  <c:v>41531.051388888889</c:v>
                </c:pt>
                <c:pt idx="2540">
                  <c:v>41531.052777777775</c:v>
                </c:pt>
                <c:pt idx="2541">
                  <c:v>41531.054166666669</c:v>
                </c:pt>
                <c:pt idx="2542">
                  <c:v>41531.055555555555</c:v>
                </c:pt>
                <c:pt idx="2543">
                  <c:v>41531.056944444441</c:v>
                </c:pt>
                <c:pt idx="2544">
                  <c:v>41531.058333333334</c:v>
                </c:pt>
                <c:pt idx="2545">
                  <c:v>41531.05972222222</c:v>
                </c:pt>
                <c:pt idx="2546">
                  <c:v>41531.061111111114</c:v>
                </c:pt>
                <c:pt idx="2547">
                  <c:v>41531.0625</c:v>
                </c:pt>
                <c:pt idx="2548">
                  <c:v>41531.063888888886</c:v>
                </c:pt>
                <c:pt idx="2549">
                  <c:v>41531.06527777778</c:v>
                </c:pt>
                <c:pt idx="2550">
                  <c:v>41531.066666666666</c:v>
                </c:pt>
                <c:pt idx="2551">
                  <c:v>41531.068055555559</c:v>
                </c:pt>
                <c:pt idx="2552">
                  <c:v>41531.069444444445</c:v>
                </c:pt>
                <c:pt idx="2553">
                  <c:v>41531.070833333331</c:v>
                </c:pt>
                <c:pt idx="2554">
                  <c:v>41531.072222222225</c:v>
                </c:pt>
                <c:pt idx="2555">
                  <c:v>41531.073611111111</c:v>
                </c:pt>
                <c:pt idx="2556">
                  <c:v>41531.074999999997</c:v>
                </c:pt>
                <c:pt idx="2557">
                  <c:v>41531.076388888891</c:v>
                </c:pt>
                <c:pt idx="2558">
                  <c:v>41531.077777777777</c:v>
                </c:pt>
                <c:pt idx="2559">
                  <c:v>41531.07916666667</c:v>
                </c:pt>
                <c:pt idx="2560">
                  <c:v>41531.080555555556</c:v>
                </c:pt>
                <c:pt idx="2561">
                  <c:v>41531.081944444442</c:v>
                </c:pt>
                <c:pt idx="2562">
                  <c:v>41531.083333333336</c:v>
                </c:pt>
                <c:pt idx="2563">
                  <c:v>41531.084722222222</c:v>
                </c:pt>
                <c:pt idx="2564">
                  <c:v>41531.086111111108</c:v>
                </c:pt>
                <c:pt idx="2565">
                  <c:v>41531.087500000001</c:v>
                </c:pt>
                <c:pt idx="2566">
                  <c:v>41531.088888888888</c:v>
                </c:pt>
                <c:pt idx="2567">
                  <c:v>41531.090277777781</c:v>
                </c:pt>
                <c:pt idx="2568">
                  <c:v>41531.091666666667</c:v>
                </c:pt>
                <c:pt idx="2569">
                  <c:v>41531.093055555553</c:v>
                </c:pt>
                <c:pt idx="2570">
                  <c:v>41531.094444444447</c:v>
                </c:pt>
                <c:pt idx="2571">
                  <c:v>41531.095833333333</c:v>
                </c:pt>
                <c:pt idx="2572">
                  <c:v>41531.097222222219</c:v>
                </c:pt>
                <c:pt idx="2573">
                  <c:v>41531.098611111112</c:v>
                </c:pt>
                <c:pt idx="2574">
                  <c:v>41531.1</c:v>
                </c:pt>
                <c:pt idx="2575">
                  <c:v>41531.101388888892</c:v>
                </c:pt>
                <c:pt idx="2576">
                  <c:v>41531.102777777778</c:v>
                </c:pt>
                <c:pt idx="2577">
                  <c:v>41531.104166666664</c:v>
                </c:pt>
                <c:pt idx="2578">
                  <c:v>41531.105555555558</c:v>
                </c:pt>
                <c:pt idx="2579">
                  <c:v>41531.106944444444</c:v>
                </c:pt>
                <c:pt idx="2580">
                  <c:v>41531.10833333333</c:v>
                </c:pt>
                <c:pt idx="2581">
                  <c:v>41531.109722222223</c:v>
                </c:pt>
                <c:pt idx="2582">
                  <c:v>41531.111111111109</c:v>
                </c:pt>
                <c:pt idx="2583">
                  <c:v>41531.112500000003</c:v>
                </c:pt>
                <c:pt idx="2584">
                  <c:v>41531.113888888889</c:v>
                </c:pt>
                <c:pt idx="2585">
                  <c:v>41531.115277777775</c:v>
                </c:pt>
                <c:pt idx="2586">
                  <c:v>41531.116666666669</c:v>
                </c:pt>
                <c:pt idx="2587">
                  <c:v>41531.118055555555</c:v>
                </c:pt>
                <c:pt idx="2588">
                  <c:v>41531.119444444441</c:v>
                </c:pt>
                <c:pt idx="2589">
                  <c:v>41531.120833333334</c:v>
                </c:pt>
                <c:pt idx="2590">
                  <c:v>41531.12222222222</c:v>
                </c:pt>
                <c:pt idx="2591">
                  <c:v>41531.123611111114</c:v>
                </c:pt>
                <c:pt idx="2592">
                  <c:v>41531.125</c:v>
                </c:pt>
                <c:pt idx="2593">
                  <c:v>41531.126388888886</c:v>
                </c:pt>
                <c:pt idx="2594">
                  <c:v>41531.12777777778</c:v>
                </c:pt>
                <c:pt idx="2595">
                  <c:v>41531.129166666666</c:v>
                </c:pt>
                <c:pt idx="2596">
                  <c:v>41531.130555555559</c:v>
                </c:pt>
                <c:pt idx="2597">
                  <c:v>41531.131944444445</c:v>
                </c:pt>
                <c:pt idx="2598">
                  <c:v>41531.133333333331</c:v>
                </c:pt>
                <c:pt idx="2599">
                  <c:v>41531.134722222225</c:v>
                </c:pt>
                <c:pt idx="2600">
                  <c:v>41531.136111111111</c:v>
                </c:pt>
                <c:pt idx="2601">
                  <c:v>41531.137499999997</c:v>
                </c:pt>
                <c:pt idx="2602">
                  <c:v>41531.138888888891</c:v>
                </c:pt>
                <c:pt idx="2603">
                  <c:v>41531.140277777777</c:v>
                </c:pt>
                <c:pt idx="2604">
                  <c:v>41531.14166666667</c:v>
                </c:pt>
                <c:pt idx="2605">
                  <c:v>41531.143055555556</c:v>
                </c:pt>
                <c:pt idx="2606">
                  <c:v>41531.144444444442</c:v>
                </c:pt>
                <c:pt idx="2607">
                  <c:v>41531.145833333336</c:v>
                </c:pt>
                <c:pt idx="2608">
                  <c:v>41531.147222222222</c:v>
                </c:pt>
                <c:pt idx="2609">
                  <c:v>41531.148611111108</c:v>
                </c:pt>
                <c:pt idx="2610">
                  <c:v>41531.15</c:v>
                </c:pt>
                <c:pt idx="2611">
                  <c:v>41531.151388888888</c:v>
                </c:pt>
                <c:pt idx="2612">
                  <c:v>41531.152777777781</c:v>
                </c:pt>
                <c:pt idx="2613">
                  <c:v>41531.154166666667</c:v>
                </c:pt>
                <c:pt idx="2614">
                  <c:v>41531.155555555553</c:v>
                </c:pt>
                <c:pt idx="2615">
                  <c:v>41531.156944444447</c:v>
                </c:pt>
                <c:pt idx="2616">
                  <c:v>41531.158333333333</c:v>
                </c:pt>
                <c:pt idx="2617">
                  <c:v>41531.159722222219</c:v>
                </c:pt>
                <c:pt idx="2618">
                  <c:v>41531.161111111112</c:v>
                </c:pt>
                <c:pt idx="2619">
                  <c:v>41531.162499999999</c:v>
                </c:pt>
                <c:pt idx="2620">
                  <c:v>41531.163888888892</c:v>
                </c:pt>
                <c:pt idx="2621">
                  <c:v>41531.165277777778</c:v>
                </c:pt>
                <c:pt idx="2622">
                  <c:v>41531.166666666664</c:v>
                </c:pt>
                <c:pt idx="2623">
                  <c:v>41531.168055555558</c:v>
                </c:pt>
                <c:pt idx="2624">
                  <c:v>41531.169444444444</c:v>
                </c:pt>
                <c:pt idx="2625">
                  <c:v>41531.17083333333</c:v>
                </c:pt>
                <c:pt idx="2626">
                  <c:v>41531.172222222223</c:v>
                </c:pt>
                <c:pt idx="2627">
                  <c:v>41531.173611111109</c:v>
                </c:pt>
                <c:pt idx="2628">
                  <c:v>41531.175000000003</c:v>
                </c:pt>
                <c:pt idx="2629">
                  <c:v>41531.176388888889</c:v>
                </c:pt>
                <c:pt idx="2630">
                  <c:v>41531.177777777775</c:v>
                </c:pt>
                <c:pt idx="2631">
                  <c:v>41531.179166666669</c:v>
                </c:pt>
                <c:pt idx="2632">
                  <c:v>41531.180555555555</c:v>
                </c:pt>
                <c:pt idx="2633">
                  <c:v>41531.181944444441</c:v>
                </c:pt>
                <c:pt idx="2634">
                  <c:v>41531.183333333334</c:v>
                </c:pt>
                <c:pt idx="2635">
                  <c:v>41531.18472222222</c:v>
                </c:pt>
                <c:pt idx="2636">
                  <c:v>41531.186111111114</c:v>
                </c:pt>
                <c:pt idx="2637">
                  <c:v>41531.1875</c:v>
                </c:pt>
                <c:pt idx="2638">
                  <c:v>41531.188888888886</c:v>
                </c:pt>
                <c:pt idx="2639">
                  <c:v>41531.19027777778</c:v>
                </c:pt>
                <c:pt idx="2640">
                  <c:v>41531.191666666666</c:v>
                </c:pt>
                <c:pt idx="2641">
                  <c:v>41531.193055555559</c:v>
                </c:pt>
                <c:pt idx="2642">
                  <c:v>41531.194444444445</c:v>
                </c:pt>
                <c:pt idx="2643">
                  <c:v>41531.195833333331</c:v>
                </c:pt>
                <c:pt idx="2644">
                  <c:v>41531.197222222225</c:v>
                </c:pt>
                <c:pt idx="2645">
                  <c:v>41531.198611111111</c:v>
                </c:pt>
                <c:pt idx="2646">
                  <c:v>41531.199999999997</c:v>
                </c:pt>
                <c:pt idx="2647">
                  <c:v>41531.201388888891</c:v>
                </c:pt>
                <c:pt idx="2648">
                  <c:v>41531.202777777777</c:v>
                </c:pt>
                <c:pt idx="2649">
                  <c:v>41531.20416666667</c:v>
                </c:pt>
                <c:pt idx="2650">
                  <c:v>41531.205555555556</c:v>
                </c:pt>
                <c:pt idx="2651">
                  <c:v>41531.206944444442</c:v>
                </c:pt>
                <c:pt idx="2652">
                  <c:v>41531.208333333336</c:v>
                </c:pt>
                <c:pt idx="2653">
                  <c:v>41531.209722222222</c:v>
                </c:pt>
                <c:pt idx="2654">
                  <c:v>41531.211111111108</c:v>
                </c:pt>
                <c:pt idx="2655">
                  <c:v>41531.212500000001</c:v>
                </c:pt>
                <c:pt idx="2656">
                  <c:v>41531.213888888888</c:v>
                </c:pt>
                <c:pt idx="2657">
                  <c:v>41531.215277777781</c:v>
                </c:pt>
                <c:pt idx="2658">
                  <c:v>41531.216666666667</c:v>
                </c:pt>
                <c:pt idx="2659">
                  <c:v>41531.218055555553</c:v>
                </c:pt>
                <c:pt idx="2660">
                  <c:v>41531.219444444447</c:v>
                </c:pt>
                <c:pt idx="2661">
                  <c:v>41531.220833333333</c:v>
                </c:pt>
                <c:pt idx="2662">
                  <c:v>41531.222222222219</c:v>
                </c:pt>
                <c:pt idx="2663">
                  <c:v>41531.223611111112</c:v>
                </c:pt>
                <c:pt idx="2664">
                  <c:v>41531.224999999999</c:v>
                </c:pt>
                <c:pt idx="2665">
                  <c:v>41531.226388888892</c:v>
                </c:pt>
                <c:pt idx="2666">
                  <c:v>41531.227777777778</c:v>
                </c:pt>
                <c:pt idx="2667">
                  <c:v>41531.229166666664</c:v>
                </c:pt>
                <c:pt idx="2668">
                  <c:v>41531.230555555558</c:v>
                </c:pt>
                <c:pt idx="2669">
                  <c:v>41531.231944444444</c:v>
                </c:pt>
                <c:pt idx="2670">
                  <c:v>41531.23333333333</c:v>
                </c:pt>
                <c:pt idx="2671">
                  <c:v>41531.234722222223</c:v>
                </c:pt>
                <c:pt idx="2672">
                  <c:v>41531.236111111109</c:v>
                </c:pt>
                <c:pt idx="2673">
                  <c:v>41531.237500000003</c:v>
                </c:pt>
                <c:pt idx="2674">
                  <c:v>41531.238888888889</c:v>
                </c:pt>
                <c:pt idx="2675">
                  <c:v>41531.240277777775</c:v>
                </c:pt>
                <c:pt idx="2676">
                  <c:v>41531.241666666669</c:v>
                </c:pt>
                <c:pt idx="2677">
                  <c:v>41531.243055555555</c:v>
                </c:pt>
                <c:pt idx="2678">
                  <c:v>41531.244444444441</c:v>
                </c:pt>
                <c:pt idx="2679">
                  <c:v>41531.245833333334</c:v>
                </c:pt>
                <c:pt idx="2680">
                  <c:v>41531.24722222222</c:v>
                </c:pt>
                <c:pt idx="2681">
                  <c:v>41531.248611111114</c:v>
                </c:pt>
                <c:pt idx="2682">
                  <c:v>41531.25</c:v>
                </c:pt>
                <c:pt idx="2683">
                  <c:v>41531.251388888886</c:v>
                </c:pt>
                <c:pt idx="2684">
                  <c:v>41531.25277777778</c:v>
                </c:pt>
                <c:pt idx="2685">
                  <c:v>41531.254166666666</c:v>
                </c:pt>
                <c:pt idx="2686">
                  <c:v>41531.255555555559</c:v>
                </c:pt>
                <c:pt idx="2687">
                  <c:v>41531.256944444445</c:v>
                </c:pt>
                <c:pt idx="2688">
                  <c:v>41531.258333333331</c:v>
                </c:pt>
                <c:pt idx="2689">
                  <c:v>41531.259722222225</c:v>
                </c:pt>
                <c:pt idx="2690">
                  <c:v>41531.261111111111</c:v>
                </c:pt>
                <c:pt idx="2691">
                  <c:v>41531.262499999997</c:v>
                </c:pt>
                <c:pt idx="2692">
                  <c:v>41531.263888888891</c:v>
                </c:pt>
                <c:pt idx="2693">
                  <c:v>41531.265277777777</c:v>
                </c:pt>
                <c:pt idx="2694">
                  <c:v>41531.26666666667</c:v>
                </c:pt>
                <c:pt idx="2695">
                  <c:v>41531.268055555556</c:v>
                </c:pt>
                <c:pt idx="2696">
                  <c:v>41531.269444444442</c:v>
                </c:pt>
                <c:pt idx="2697">
                  <c:v>41531.270833333336</c:v>
                </c:pt>
                <c:pt idx="2698">
                  <c:v>41531.272222222222</c:v>
                </c:pt>
                <c:pt idx="2699">
                  <c:v>41531.273611111108</c:v>
                </c:pt>
                <c:pt idx="2700">
                  <c:v>41531.275000000001</c:v>
                </c:pt>
                <c:pt idx="2701">
                  <c:v>41531.276388888888</c:v>
                </c:pt>
                <c:pt idx="2702">
                  <c:v>41531.277777777781</c:v>
                </c:pt>
                <c:pt idx="2703">
                  <c:v>41531.279166666667</c:v>
                </c:pt>
                <c:pt idx="2704">
                  <c:v>41531.280555555553</c:v>
                </c:pt>
                <c:pt idx="2705">
                  <c:v>41531.281944444447</c:v>
                </c:pt>
                <c:pt idx="2706">
                  <c:v>41531.283333333333</c:v>
                </c:pt>
                <c:pt idx="2707">
                  <c:v>41531.284722222219</c:v>
                </c:pt>
                <c:pt idx="2708">
                  <c:v>41531.286111111112</c:v>
                </c:pt>
                <c:pt idx="2709">
                  <c:v>41531.287499999999</c:v>
                </c:pt>
                <c:pt idx="2710">
                  <c:v>41531.288888888892</c:v>
                </c:pt>
                <c:pt idx="2711">
                  <c:v>41531.290277777778</c:v>
                </c:pt>
                <c:pt idx="2712">
                  <c:v>41531.291666666664</c:v>
                </c:pt>
                <c:pt idx="2713">
                  <c:v>41531.293055555558</c:v>
                </c:pt>
                <c:pt idx="2714">
                  <c:v>41531.294444444444</c:v>
                </c:pt>
                <c:pt idx="2715">
                  <c:v>41531.29583333333</c:v>
                </c:pt>
                <c:pt idx="2716">
                  <c:v>41531.297222222223</c:v>
                </c:pt>
                <c:pt idx="2717">
                  <c:v>41531.298611111109</c:v>
                </c:pt>
                <c:pt idx="2718">
                  <c:v>41531.300000000003</c:v>
                </c:pt>
                <c:pt idx="2719">
                  <c:v>41531.301388888889</c:v>
                </c:pt>
                <c:pt idx="2720">
                  <c:v>41531.302777777775</c:v>
                </c:pt>
                <c:pt idx="2721">
                  <c:v>41531.304166666669</c:v>
                </c:pt>
                <c:pt idx="2722">
                  <c:v>41531.305555555555</c:v>
                </c:pt>
                <c:pt idx="2723">
                  <c:v>41531.306944444441</c:v>
                </c:pt>
                <c:pt idx="2724">
                  <c:v>41531.308333333334</c:v>
                </c:pt>
                <c:pt idx="2725">
                  <c:v>41531.30972222222</c:v>
                </c:pt>
                <c:pt idx="2726">
                  <c:v>41531.311111111114</c:v>
                </c:pt>
                <c:pt idx="2727">
                  <c:v>41531.3125</c:v>
                </c:pt>
                <c:pt idx="2728">
                  <c:v>41531.313888888886</c:v>
                </c:pt>
                <c:pt idx="2729">
                  <c:v>41531.31527777778</c:v>
                </c:pt>
                <c:pt idx="2730">
                  <c:v>41531.316666666666</c:v>
                </c:pt>
                <c:pt idx="2731">
                  <c:v>41531.318055555559</c:v>
                </c:pt>
                <c:pt idx="2732">
                  <c:v>41531.319444444445</c:v>
                </c:pt>
                <c:pt idx="2733">
                  <c:v>41531.320833333331</c:v>
                </c:pt>
                <c:pt idx="2734">
                  <c:v>41531.322222222225</c:v>
                </c:pt>
                <c:pt idx="2735">
                  <c:v>41531.323611111111</c:v>
                </c:pt>
                <c:pt idx="2736">
                  <c:v>41531.324999999997</c:v>
                </c:pt>
                <c:pt idx="2737">
                  <c:v>41531.326388888891</c:v>
                </c:pt>
                <c:pt idx="2738">
                  <c:v>41531.327777777777</c:v>
                </c:pt>
                <c:pt idx="2739">
                  <c:v>41531.32916666667</c:v>
                </c:pt>
                <c:pt idx="2740">
                  <c:v>41531.330555555556</c:v>
                </c:pt>
                <c:pt idx="2741">
                  <c:v>41531.331944444442</c:v>
                </c:pt>
                <c:pt idx="2742">
                  <c:v>41531.333333333336</c:v>
                </c:pt>
                <c:pt idx="2743">
                  <c:v>41531.334722222222</c:v>
                </c:pt>
                <c:pt idx="2744">
                  <c:v>41531.336111111108</c:v>
                </c:pt>
                <c:pt idx="2745">
                  <c:v>41531.337500000001</c:v>
                </c:pt>
                <c:pt idx="2746">
                  <c:v>41531.338888888888</c:v>
                </c:pt>
                <c:pt idx="2747">
                  <c:v>41531.340277777781</c:v>
                </c:pt>
                <c:pt idx="2748">
                  <c:v>41531.341666666667</c:v>
                </c:pt>
                <c:pt idx="2749">
                  <c:v>41531.343055555553</c:v>
                </c:pt>
                <c:pt idx="2750">
                  <c:v>41531.344444444447</c:v>
                </c:pt>
                <c:pt idx="2751">
                  <c:v>41531.345833333333</c:v>
                </c:pt>
                <c:pt idx="2752">
                  <c:v>41531.347222222219</c:v>
                </c:pt>
                <c:pt idx="2753">
                  <c:v>41531.348611111112</c:v>
                </c:pt>
                <c:pt idx="2754">
                  <c:v>41531.35</c:v>
                </c:pt>
                <c:pt idx="2755">
                  <c:v>41531.351388888892</c:v>
                </c:pt>
                <c:pt idx="2756">
                  <c:v>41531.352777777778</c:v>
                </c:pt>
                <c:pt idx="2757">
                  <c:v>41531.354166666664</c:v>
                </c:pt>
                <c:pt idx="2758">
                  <c:v>41531.355555555558</c:v>
                </c:pt>
                <c:pt idx="2759">
                  <c:v>41531.356944444444</c:v>
                </c:pt>
                <c:pt idx="2760">
                  <c:v>41531.35833333333</c:v>
                </c:pt>
                <c:pt idx="2761">
                  <c:v>41531.359722222223</c:v>
                </c:pt>
                <c:pt idx="2762">
                  <c:v>41531.361111111109</c:v>
                </c:pt>
                <c:pt idx="2763">
                  <c:v>41531.362500000003</c:v>
                </c:pt>
                <c:pt idx="2764">
                  <c:v>41531.363888888889</c:v>
                </c:pt>
                <c:pt idx="2765">
                  <c:v>41531.365277777775</c:v>
                </c:pt>
                <c:pt idx="2766">
                  <c:v>41531.366666666669</c:v>
                </c:pt>
                <c:pt idx="2767">
                  <c:v>41531.368055555555</c:v>
                </c:pt>
                <c:pt idx="2768">
                  <c:v>41531.369444444441</c:v>
                </c:pt>
                <c:pt idx="2769">
                  <c:v>41531.370833333334</c:v>
                </c:pt>
                <c:pt idx="2770">
                  <c:v>41531.37222222222</c:v>
                </c:pt>
                <c:pt idx="2771">
                  <c:v>41531.373611111114</c:v>
                </c:pt>
                <c:pt idx="2772">
                  <c:v>41531.375</c:v>
                </c:pt>
                <c:pt idx="2773">
                  <c:v>41531.376388888886</c:v>
                </c:pt>
                <c:pt idx="2774">
                  <c:v>41531.37777777778</c:v>
                </c:pt>
                <c:pt idx="2775">
                  <c:v>41531.379166666666</c:v>
                </c:pt>
                <c:pt idx="2776">
                  <c:v>41531.380555555559</c:v>
                </c:pt>
                <c:pt idx="2777">
                  <c:v>41531.381944444445</c:v>
                </c:pt>
                <c:pt idx="2778">
                  <c:v>41531.383333333331</c:v>
                </c:pt>
                <c:pt idx="2779">
                  <c:v>41531.384722222225</c:v>
                </c:pt>
                <c:pt idx="2780">
                  <c:v>41531.386111111111</c:v>
                </c:pt>
                <c:pt idx="2781">
                  <c:v>41531.387499999997</c:v>
                </c:pt>
                <c:pt idx="2782">
                  <c:v>41531.388888888891</c:v>
                </c:pt>
                <c:pt idx="2783">
                  <c:v>41531.390277777777</c:v>
                </c:pt>
                <c:pt idx="2784">
                  <c:v>41531.39166666667</c:v>
                </c:pt>
                <c:pt idx="2785">
                  <c:v>41531.393055555556</c:v>
                </c:pt>
                <c:pt idx="2786">
                  <c:v>41531.394444444442</c:v>
                </c:pt>
                <c:pt idx="2787">
                  <c:v>41531.395833333336</c:v>
                </c:pt>
                <c:pt idx="2788">
                  <c:v>41531.397222222222</c:v>
                </c:pt>
                <c:pt idx="2789">
                  <c:v>41531.398611111108</c:v>
                </c:pt>
                <c:pt idx="2790">
                  <c:v>41531.4</c:v>
                </c:pt>
                <c:pt idx="2791">
                  <c:v>41531.401388888888</c:v>
                </c:pt>
                <c:pt idx="2792">
                  <c:v>41531.402777777781</c:v>
                </c:pt>
                <c:pt idx="2793">
                  <c:v>41531.404166666667</c:v>
                </c:pt>
                <c:pt idx="2794">
                  <c:v>41531.405555555553</c:v>
                </c:pt>
                <c:pt idx="2795">
                  <c:v>41531.406944444447</c:v>
                </c:pt>
                <c:pt idx="2796">
                  <c:v>41531.408333333333</c:v>
                </c:pt>
                <c:pt idx="2797">
                  <c:v>41531.409722222219</c:v>
                </c:pt>
                <c:pt idx="2798">
                  <c:v>41531.411111111112</c:v>
                </c:pt>
                <c:pt idx="2799">
                  <c:v>41531.412499999999</c:v>
                </c:pt>
                <c:pt idx="2800">
                  <c:v>41531.413888888892</c:v>
                </c:pt>
                <c:pt idx="2801">
                  <c:v>41531.415277777778</c:v>
                </c:pt>
                <c:pt idx="2802">
                  <c:v>41531.416666666664</c:v>
                </c:pt>
                <c:pt idx="2803">
                  <c:v>41531.418055555558</c:v>
                </c:pt>
                <c:pt idx="2804">
                  <c:v>41531.419444444444</c:v>
                </c:pt>
                <c:pt idx="2805">
                  <c:v>41531.42083333333</c:v>
                </c:pt>
                <c:pt idx="2806">
                  <c:v>41531.422222222223</c:v>
                </c:pt>
                <c:pt idx="2807">
                  <c:v>41531.423611111109</c:v>
                </c:pt>
                <c:pt idx="2808">
                  <c:v>41531.425000000003</c:v>
                </c:pt>
                <c:pt idx="2809">
                  <c:v>41531.426388888889</c:v>
                </c:pt>
                <c:pt idx="2810">
                  <c:v>41531.427777777775</c:v>
                </c:pt>
                <c:pt idx="2811">
                  <c:v>41531.429166666669</c:v>
                </c:pt>
                <c:pt idx="2812">
                  <c:v>41531.430555555555</c:v>
                </c:pt>
                <c:pt idx="2813">
                  <c:v>41531.431944444441</c:v>
                </c:pt>
                <c:pt idx="2814">
                  <c:v>41531.433333333334</c:v>
                </c:pt>
                <c:pt idx="2815">
                  <c:v>41531.43472222222</c:v>
                </c:pt>
                <c:pt idx="2816">
                  <c:v>41531.436111111114</c:v>
                </c:pt>
                <c:pt idx="2817">
                  <c:v>41531.4375</c:v>
                </c:pt>
                <c:pt idx="2818">
                  <c:v>41531.438888888886</c:v>
                </c:pt>
                <c:pt idx="2819">
                  <c:v>41531.44027777778</c:v>
                </c:pt>
                <c:pt idx="2820">
                  <c:v>41531.441666666666</c:v>
                </c:pt>
                <c:pt idx="2821">
                  <c:v>41531.443055555559</c:v>
                </c:pt>
                <c:pt idx="2822">
                  <c:v>41531.444444444445</c:v>
                </c:pt>
                <c:pt idx="2823">
                  <c:v>41531.445833333331</c:v>
                </c:pt>
                <c:pt idx="2824">
                  <c:v>41531.447222222225</c:v>
                </c:pt>
                <c:pt idx="2825">
                  <c:v>41531.448611111111</c:v>
                </c:pt>
                <c:pt idx="2826">
                  <c:v>41531.449999999997</c:v>
                </c:pt>
                <c:pt idx="2827">
                  <c:v>41531.451388888891</c:v>
                </c:pt>
                <c:pt idx="2828">
                  <c:v>41531.452777777777</c:v>
                </c:pt>
                <c:pt idx="2829">
                  <c:v>41531.45416666667</c:v>
                </c:pt>
                <c:pt idx="2830">
                  <c:v>41531.455555555556</c:v>
                </c:pt>
                <c:pt idx="2831">
                  <c:v>41531.456944444442</c:v>
                </c:pt>
                <c:pt idx="2832">
                  <c:v>41531.458333333336</c:v>
                </c:pt>
                <c:pt idx="2833">
                  <c:v>41531.459722222222</c:v>
                </c:pt>
                <c:pt idx="2834">
                  <c:v>41531.461111111108</c:v>
                </c:pt>
                <c:pt idx="2835">
                  <c:v>41531.462500000001</c:v>
                </c:pt>
                <c:pt idx="2836">
                  <c:v>41531.463888888888</c:v>
                </c:pt>
                <c:pt idx="2837">
                  <c:v>41531.465277777781</c:v>
                </c:pt>
                <c:pt idx="2838">
                  <c:v>41531.466666666667</c:v>
                </c:pt>
                <c:pt idx="2839">
                  <c:v>41531.468055555553</c:v>
                </c:pt>
                <c:pt idx="2840">
                  <c:v>41531.469444444447</c:v>
                </c:pt>
                <c:pt idx="2841">
                  <c:v>41531.470833333333</c:v>
                </c:pt>
                <c:pt idx="2842">
                  <c:v>41531.472222222219</c:v>
                </c:pt>
                <c:pt idx="2843">
                  <c:v>41531.473611111112</c:v>
                </c:pt>
                <c:pt idx="2844">
                  <c:v>41531.474999999999</c:v>
                </c:pt>
                <c:pt idx="2845">
                  <c:v>41531.476388888892</c:v>
                </c:pt>
                <c:pt idx="2846">
                  <c:v>41531.477777777778</c:v>
                </c:pt>
                <c:pt idx="2847">
                  <c:v>41531.479166666664</c:v>
                </c:pt>
                <c:pt idx="2848">
                  <c:v>41531.480555555558</c:v>
                </c:pt>
                <c:pt idx="2849">
                  <c:v>41531.481944444444</c:v>
                </c:pt>
                <c:pt idx="2850">
                  <c:v>41531.48333333333</c:v>
                </c:pt>
                <c:pt idx="2851">
                  <c:v>41531.484722222223</c:v>
                </c:pt>
                <c:pt idx="2852">
                  <c:v>41531.486111111109</c:v>
                </c:pt>
                <c:pt idx="2853">
                  <c:v>41531.487500000003</c:v>
                </c:pt>
                <c:pt idx="2854">
                  <c:v>41531.488888888889</c:v>
                </c:pt>
                <c:pt idx="2855">
                  <c:v>41531.490277777775</c:v>
                </c:pt>
                <c:pt idx="2856">
                  <c:v>41531.491666666669</c:v>
                </c:pt>
                <c:pt idx="2857">
                  <c:v>41531.493055555555</c:v>
                </c:pt>
                <c:pt idx="2858">
                  <c:v>41531.494444444441</c:v>
                </c:pt>
                <c:pt idx="2859">
                  <c:v>41531.495833333334</c:v>
                </c:pt>
                <c:pt idx="2860">
                  <c:v>41531.49722222222</c:v>
                </c:pt>
                <c:pt idx="2861">
                  <c:v>41531.498611111114</c:v>
                </c:pt>
                <c:pt idx="2862">
                  <c:v>41531.5</c:v>
                </c:pt>
                <c:pt idx="2863">
                  <c:v>41531.501388888886</c:v>
                </c:pt>
                <c:pt idx="2864">
                  <c:v>41531.50277777778</c:v>
                </c:pt>
                <c:pt idx="2865">
                  <c:v>41531.504166666666</c:v>
                </c:pt>
                <c:pt idx="2866">
                  <c:v>41531.505555555559</c:v>
                </c:pt>
                <c:pt idx="2867">
                  <c:v>41531.506944444445</c:v>
                </c:pt>
                <c:pt idx="2868">
                  <c:v>41531.508333333331</c:v>
                </c:pt>
                <c:pt idx="2869">
                  <c:v>41531.509722222225</c:v>
                </c:pt>
                <c:pt idx="2870">
                  <c:v>41531.511111111111</c:v>
                </c:pt>
                <c:pt idx="2871">
                  <c:v>41531.512499999997</c:v>
                </c:pt>
                <c:pt idx="2872">
                  <c:v>41531.513888888891</c:v>
                </c:pt>
                <c:pt idx="2873">
                  <c:v>41531.515277777777</c:v>
                </c:pt>
                <c:pt idx="2874">
                  <c:v>41531.51666666667</c:v>
                </c:pt>
                <c:pt idx="2875">
                  <c:v>41531.518055555556</c:v>
                </c:pt>
                <c:pt idx="2876">
                  <c:v>41531.519444444442</c:v>
                </c:pt>
                <c:pt idx="2877">
                  <c:v>41531.520833333336</c:v>
                </c:pt>
                <c:pt idx="2878">
                  <c:v>41531.522222222222</c:v>
                </c:pt>
                <c:pt idx="2879">
                  <c:v>41531.523611111108</c:v>
                </c:pt>
                <c:pt idx="2880">
                  <c:v>41531.525000000001</c:v>
                </c:pt>
                <c:pt idx="2881">
                  <c:v>41531.526388888888</c:v>
                </c:pt>
                <c:pt idx="2882">
                  <c:v>41531.527777777781</c:v>
                </c:pt>
                <c:pt idx="2883">
                  <c:v>41531.529166666667</c:v>
                </c:pt>
                <c:pt idx="2884">
                  <c:v>41531.530555555553</c:v>
                </c:pt>
                <c:pt idx="2885">
                  <c:v>41531.531944444447</c:v>
                </c:pt>
                <c:pt idx="2886">
                  <c:v>41531.533333333333</c:v>
                </c:pt>
                <c:pt idx="2887">
                  <c:v>41531.534722222219</c:v>
                </c:pt>
                <c:pt idx="2888">
                  <c:v>41531.536111111112</c:v>
                </c:pt>
                <c:pt idx="2889">
                  <c:v>41531.537499999999</c:v>
                </c:pt>
                <c:pt idx="2890">
                  <c:v>41531.538888888892</c:v>
                </c:pt>
                <c:pt idx="2891">
                  <c:v>41531.540277777778</c:v>
                </c:pt>
                <c:pt idx="2892">
                  <c:v>41531.541666666664</c:v>
                </c:pt>
                <c:pt idx="2893">
                  <c:v>41531.543055555558</c:v>
                </c:pt>
                <c:pt idx="2894">
                  <c:v>41531.544444444444</c:v>
                </c:pt>
                <c:pt idx="2895">
                  <c:v>41531.54583333333</c:v>
                </c:pt>
                <c:pt idx="2896">
                  <c:v>41531.547222222223</c:v>
                </c:pt>
                <c:pt idx="2897">
                  <c:v>41531.548611111109</c:v>
                </c:pt>
                <c:pt idx="2898">
                  <c:v>41531.550000000003</c:v>
                </c:pt>
                <c:pt idx="2899">
                  <c:v>41531.551388888889</c:v>
                </c:pt>
                <c:pt idx="2900">
                  <c:v>41531.552777777775</c:v>
                </c:pt>
                <c:pt idx="2901">
                  <c:v>41531.554166666669</c:v>
                </c:pt>
                <c:pt idx="2902">
                  <c:v>41531.555555555555</c:v>
                </c:pt>
                <c:pt idx="2903">
                  <c:v>41531.556944444441</c:v>
                </c:pt>
                <c:pt idx="2904">
                  <c:v>41531.558333333334</c:v>
                </c:pt>
                <c:pt idx="2905">
                  <c:v>41531.55972222222</c:v>
                </c:pt>
                <c:pt idx="2906">
                  <c:v>41531.561111111114</c:v>
                </c:pt>
                <c:pt idx="2907">
                  <c:v>41531.5625</c:v>
                </c:pt>
                <c:pt idx="2908">
                  <c:v>41531.563888888886</c:v>
                </c:pt>
                <c:pt idx="2909">
                  <c:v>41531.56527777778</c:v>
                </c:pt>
                <c:pt idx="2910">
                  <c:v>41531.566666666666</c:v>
                </c:pt>
                <c:pt idx="2911">
                  <c:v>41531.568055555559</c:v>
                </c:pt>
                <c:pt idx="2912">
                  <c:v>41531.569444444445</c:v>
                </c:pt>
                <c:pt idx="2913">
                  <c:v>41531.570833333331</c:v>
                </c:pt>
                <c:pt idx="2914">
                  <c:v>41531.572222222225</c:v>
                </c:pt>
                <c:pt idx="2915">
                  <c:v>41531.573611111111</c:v>
                </c:pt>
                <c:pt idx="2916">
                  <c:v>41531.574999999997</c:v>
                </c:pt>
                <c:pt idx="2917">
                  <c:v>41531.576388888891</c:v>
                </c:pt>
                <c:pt idx="2918">
                  <c:v>41531.577777777777</c:v>
                </c:pt>
                <c:pt idx="2919">
                  <c:v>41531.57916666667</c:v>
                </c:pt>
                <c:pt idx="2920">
                  <c:v>41531.580555555556</c:v>
                </c:pt>
                <c:pt idx="2921">
                  <c:v>41531.581944444442</c:v>
                </c:pt>
                <c:pt idx="2922">
                  <c:v>41531.583333333336</c:v>
                </c:pt>
                <c:pt idx="2923">
                  <c:v>41531.584722222222</c:v>
                </c:pt>
                <c:pt idx="2924">
                  <c:v>41531.586111111108</c:v>
                </c:pt>
                <c:pt idx="2925">
                  <c:v>41531.587500000001</c:v>
                </c:pt>
                <c:pt idx="2926">
                  <c:v>41531.588888888888</c:v>
                </c:pt>
                <c:pt idx="2927">
                  <c:v>41531.590277777781</c:v>
                </c:pt>
                <c:pt idx="2928">
                  <c:v>41531.591666666667</c:v>
                </c:pt>
                <c:pt idx="2929">
                  <c:v>41531.593055555553</c:v>
                </c:pt>
                <c:pt idx="2930">
                  <c:v>41531.594444444447</c:v>
                </c:pt>
                <c:pt idx="2931">
                  <c:v>41531.595833333333</c:v>
                </c:pt>
                <c:pt idx="2932">
                  <c:v>41531.597222222219</c:v>
                </c:pt>
                <c:pt idx="2933">
                  <c:v>41531.598611111112</c:v>
                </c:pt>
                <c:pt idx="2934">
                  <c:v>41531.599999999999</c:v>
                </c:pt>
                <c:pt idx="2935">
                  <c:v>41531.601388888892</c:v>
                </c:pt>
                <c:pt idx="2936">
                  <c:v>41531.602777777778</c:v>
                </c:pt>
                <c:pt idx="2937">
                  <c:v>41531.604166666664</c:v>
                </c:pt>
                <c:pt idx="2938">
                  <c:v>41531.605555555558</c:v>
                </c:pt>
                <c:pt idx="2939">
                  <c:v>41531.606944444444</c:v>
                </c:pt>
                <c:pt idx="2940">
                  <c:v>41531.60833333333</c:v>
                </c:pt>
                <c:pt idx="2941">
                  <c:v>41531.609722222223</c:v>
                </c:pt>
                <c:pt idx="2942">
                  <c:v>41531.611111111109</c:v>
                </c:pt>
                <c:pt idx="2943">
                  <c:v>41531.612500000003</c:v>
                </c:pt>
                <c:pt idx="2944">
                  <c:v>41531.613888888889</c:v>
                </c:pt>
                <c:pt idx="2945">
                  <c:v>41531.615277777775</c:v>
                </c:pt>
                <c:pt idx="2946">
                  <c:v>41531.616666666669</c:v>
                </c:pt>
                <c:pt idx="2947">
                  <c:v>41531.618055555555</c:v>
                </c:pt>
                <c:pt idx="2948">
                  <c:v>41531.619444444441</c:v>
                </c:pt>
                <c:pt idx="2949">
                  <c:v>41531.620833333334</c:v>
                </c:pt>
                <c:pt idx="2950">
                  <c:v>41531.62222222222</c:v>
                </c:pt>
                <c:pt idx="2951">
                  <c:v>41531.623611111114</c:v>
                </c:pt>
                <c:pt idx="2952">
                  <c:v>41531.625</c:v>
                </c:pt>
                <c:pt idx="2953">
                  <c:v>41531.626388888886</c:v>
                </c:pt>
                <c:pt idx="2954">
                  <c:v>41531.62777777778</c:v>
                </c:pt>
                <c:pt idx="2955">
                  <c:v>41531.629166666666</c:v>
                </c:pt>
                <c:pt idx="2956">
                  <c:v>41531.630555555559</c:v>
                </c:pt>
                <c:pt idx="2957">
                  <c:v>41531.631944444445</c:v>
                </c:pt>
                <c:pt idx="2958">
                  <c:v>41531.633333333331</c:v>
                </c:pt>
                <c:pt idx="2959">
                  <c:v>41531.634722222225</c:v>
                </c:pt>
                <c:pt idx="2960">
                  <c:v>41531.636111111111</c:v>
                </c:pt>
                <c:pt idx="2961">
                  <c:v>41531.637499999997</c:v>
                </c:pt>
                <c:pt idx="2962">
                  <c:v>41531.638888888891</c:v>
                </c:pt>
                <c:pt idx="2963">
                  <c:v>41531.640277777777</c:v>
                </c:pt>
                <c:pt idx="2964">
                  <c:v>41531.64166666667</c:v>
                </c:pt>
                <c:pt idx="2965">
                  <c:v>41531.643055555556</c:v>
                </c:pt>
                <c:pt idx="2966">
                  <c:v>41531.644444444442</c:v>
                </c:pt>
                <c:pt idx="2967">
                  <c:v>41531.645833333336</c:v>
                </c:pt>
                <c:pt idx="2968">
                  <c:v>41531.647222222222</c:v>
                </c:pt>
                <c:pt idx="2969">
                  <c:v>41531.648611111108</c:v>
                </c:pt>
                <c:pt idx="2970">
                  <c:v>41531.65</c:v>
                </c:pt>
                <c:pt idx="2971">
                  <c:v>41531.651388888888</c:v>
                </c:pt>
                <c:pt idx="2972">
                  <c:v>41531.652777777781</c:v>
                </c:pt>
                <c:pt idx="2973">
                  <c:v>41531.654166666667</c:v>
                </c:pt>
                <c:pt idx="2974">
                  <c:v>41531.655555555553</c:v>
                </c:pt>
                <c:pt idx="2975">
                  <c:v>41531.656944444447</c:v>
                </c:pt>
                <c:pt idx="2976">
                  <c:v>41531.658333333333</c:v>
                </c:pt>
                <c:pt idx="2977">
                  <c:v>41531.659722222219</c:v>
                </c:pt>
                <c:pt idx="2978">
                  <c:v>41531.661111111112</c:v>
                </c:pt>
                <c:pt idx="2979">
                  <c:v>41531.662499999999</c:v>
                </c:pt>
                <c:pt idx="2980">
                  <c:v>41531.663888888892</c:v>
                </c:pt>
                <c:pt idx="2981">
                  <c:v>41531.665277777778</c:v>
                </c:pt>
                <c:pt idx="2982">
                  <c:v>41531.666666666664</c:v>
                </c:pt>
                <c:pt idx="2983">
                  <c:v>41531.668055555558</c:v>
                </c:pt>
                <c:pt idx="2984">
                  <c:v>41531.669444444444</c:v>
                </c:pt>
                <c:pt idx="2985">
                  <c:v>41531.67083333333</c:v>
                </c:pt>
                <c:pt idx="2986">
                  <c:v>41531.672222222223</c:v>
                </c:pt>
                <c:pt idx="2987">
                  <c:v>41531.673611111109</c:v>
                </c:pt>
                <c:pt idx="2988">
                  <c:v>41531.675000000003</c:v>
                </c:pt>
                <c:pt idx="2989">
                  <c:v>41531.676388888889</c:v>
                </c:pt>
                <c:pt idx="2990">
                  <c:v>41531.677777777775</c:v>
                </c:pt>
                <c:pt idx="2991">
                  <c:v>41531.679166666669</c:v>
                </c:pt>
                <c:pt idx="2992">
                  <c:v>41531.680555555555</c:v>
                </c:pt>
                <c:pt idx="2993">
                  <c:v>41531.681944444441</c:v>
                </c:pt>
                <c:pt idx="2994">
                  <c:v>41531.683333333334</c:v>
                </c:pt>
                <c:pt idx="2995">
                  <c:v>41531.68472222222</c:v>
                </c:pt>
                <c:pt idx="2996">
                  <c:v>41531.686111111114</c:v>
                </c:pt>
                <c:pt idx="2997">
                  <c:v>41531.6875</c:v>
                </c:pt>
                <c:pt idx="2998">
                  <c:v>41531.688888888886</c:v>
                </c:pt>
                <c:pt idx="2999">
                  <c:v>41531.69027777778</c:v>
                </c:pt>
                <c:pt idx="3000">
                  <c:v>41531.691666666666</c:v>
                </c:pt>
                <c:pt idx="3001">
                  <c:v>41531.693055555559</c:v>
                </c:pt>
                <c:pt idx="3002">
                  <c:v>41531.694444444445</c:v>
                </c:pt>
                <c:pt idx="3003">
                  <c:v>41531.695833333331</c:v>
                </c:pt>
                <c:pt idx="3004">
                  <c:v>41531.697222222225</c:v>
                </c:pt>
                <c:pt idx="3005">
                  <c:v>41531.698611111111</c:v>
                </c:pt>
                <c:pt idx="3006">
                  <c:v>41531.699999999997</c:v>
                </c:pt>
                <c:pt idx="3007">
                  <c:v>41531.701388888891</c:v>
                </c:pt>
                <c:pt idx="3008">
                  <c:v>41531.702777777777</c:v>
                </c:pt>
                <c:pt idx="3009">
                  <c:v>41531.70416666667</c:v>
                </c:pt>
                <c:pt idx="3010">
                  <c:v>41531.705555555556</c:v>
                </c:pt>
                <c:pt idx="3011">
                  <c:v>41531.706944444442</c:v>
                </c:pt>
                <c:pt idx="3012">
                  <c:v>41531.708333333336</c:v>
                </c:pt>
                <c:pt idx="3013">
                  <c:v>41531.709722222222</c:v>
                </c:pt>
                <c:pt idx="3014">
                  <c:v>41531.711111111108</c:v>
                </c:pt>
                <c:pt idx="3015">
                  <c:v>41531.712500000001</c:v>
                </c:pt>
                <c:pt idx="3016">
                  <c:v>41531.713888888888</c:v>
                </c:pt>
                <c:pt idx="3017">
                  <c:v>41531.715277777781</c:v>
                </c:pt>
                <c:pt idx="3018">
                  <c:v>41531.716666666667</c:v>
                </c:pt>
                <c:pt idx="3019">
                  <c:v>41531.718055555553</c:v>
                </c:pt>
                <c:pt idx="3020">
                  <c:v>41531.719444444447</c:v>
                </c:pt>
                <c:pt idx="3021">
                  <c:v>41531.720833333333</c:v>
                </c:pt>
                <c:pt idx="3022">
                  <c:v>41531.722222222219</c:v>
                </c:pt>
                <c:pt idx="3023">
                  <c:v>41531.723611111112</c:v>
                </c:pt>
                <c:pt idx="3024">
                  <c:v>41531.724999999999</c:v>
                </c:pt>
                <c:pt idx="3025">
                  <c:v>41531.726388888892</c:v>
                </c:pt>
                <c:pt idx="3026">
                  <c:v>41531.727777777778</c:v>
                </c:pt>
                <c:pt idx="3027">
                  <c:v>41531.729166666664</c:v>
                </c:pt>
                <c:pt idx="3028">
                  <c:v>41531.730555555558</c:v>
                </c:pt>
                <c:pt idx="3029">
                  <c:v>41531.731944444444</c:v>
                </c:pt>
                <c:pt idx="3030">
                  <c:v>41531.73333333333</c:v>
                </c:pt>
                <c:pt idx="3031">
                  <c:v>41531.734722222223</c:v>
                </c:pt>
                <c:pt idx="3032">
                  <c:v>41531.736111111109</c:v>
                </c:pt>
                <c:pt idx="3033">
                  <c:v>41531.737500000003</c:v>
                </c:pt>
                <c:pt idx="3034">
                  <c:v>41531.738888888889</c:v>
                </c:pt>
                <c:pt idx="3035">
                  <c:v>41531.740277777775</c:v>
                </c:pt>
                <c:pt idx="3036">
                  <c:v>41531.741666666669</c:v>
                </c:pt>
                <c:pt idx="3037">
                  <c:v>41531.743055555555</c:v>
                </c:pt>
                <c:pt idx="3038">
                  <c:v>41531.744444444441</c:v>
                </c:pt>
                <c:pt idx="3039">
                  <c:v>41531.745833333334</c:v>
                </c:pt>
                <c:pt idx="3040">
                  <c:v>41531.74722222222</c:v>
                </c:pt>
                <c:pt idx="3041">
                  <c:v>41531.748611111114</c:v>
                </c:pt>
                <c:pt idx="3042">
                  <c:v>41531.75</c:v>
                </c:pt>
                <c:pt idx="3043">
                  <c:v>41531.751388888886</c:v>
                </c:pt>
                <c:pt idx="3044">
                  <c:v>41531.75277777778</c:v>
                </c:pt>
                <c:pt idx="3045">
                  <c:v>41531.754166666666</c:v>
                </c:pt>
                <c:pt idx="3046">
                  <c:v>41531.755555555559</c:v>
                </c:pt>
                <c:pt idx="3047">
                  <c:v>41531.756944444445</c:v>
                </c:pt>
                <c:pt idx="3048">
                  <c:v>41531.758333333331</c:v>
                </c:pt>
                <c:pt idx="3049">
                  <c:v>41531.759722222225</c:v>
                </c:pt>
                <c:pt idx="3050">
                  <c:v>41531.761111111111</c:v>
                </c:pt>
                <c:pt idx="3051">
                  <c:v>41531.762499999997</c:v>
                </c:pt>
                <c:pt idx="3052">
                  <c:v>41531.763888888891</c:v>
                </c:pt>
                <c:pt idx="3053">
                  <c:v>41531.765277777777</c:v>
                </c:pt>
                <c:pt idx="3054">
                  <c:v>41531.76666666667</c:v>
                </c:pt>
                <c:pt idx="3055">
                  <c:v>41531.768055555556</c:v>
                </c:pt>
                <c:pt idx="3056">
                  <c:v>41531.769444444442</c:v>
                </c:pt>
                <c:pt idx="3057">
                  <c:v>41531.770833333336</c:v>
                </c:pt>
                <c:pt idx="3058">
                  <c:v>41531.772222222222</c:v>
                </c:pt>
                <c:pt idx="3059">
                  <c:v>41531.773611111108</c:v>
                </c:pt>
                <c:pt idx="3060">
                  <c:v>41531.775000000001</c:v>
                </c:pt>
                <c:pt idx="3061">
                  <c:v>41531.776388888888</c:v>
                </c:pt>
                <c:pt idx="3062">
                  <c:v>41531.777777777781</c:v>
                </c:pt>
                <c:pt idx="3063">
                  <c:v>41531.779166666667</c:v>
                </c:pt>
                <c:pt idx="3064">
                  <c:v>41531.780555555553</c:v>
                </c:pt>
                <c:pt idx="3065">
                  <c:v>41531.781944444447</c:v>
                </c:pt>
                <c:pt idx="3066">
                  <c:v>41531.783333333333</c:v>
                </c:pt>
                <c:pt idx="3067">
                  <c:v>41531.784722222219</c:v>
                </c:pt>
                <c:pt idx="3068">
                  <c:v>41531.786111111112</c:v>
                </c:pt>
                <c:pt idx="3069">
                  <c:v>41531.787499999999</c:v>
                </c:pt>
                <c:pt idx="3070">
                  <c:v>41531.788888888892</c:v>
                </c:pt>
                <c:pt idx="3071">
                  <c:v>41531.790277777778</c:v>
                </c:pt>
                <c:pt idx="3072">
                  <c:v>41531.791666666664</c:v>
                </c:pt>
                <c:pt idx="3073">
                  <c:v>41531.793055555558</c:v>
                </c:pt>
                <c:pt idx="3074">
                  <c:v>41531.794444444444</c:v>
                </c:pt>
                <c:pt idx="3075">
                  <c:v>41531.79583333333</c:v>
                </c:pt>
                <c:pt idx="3076">
                  <c:v>41531.797222222223</c:v>
                </c:pt>
                <c:pt idx="3077">
                  <c:v>41531.798611111109</c:v>
                </c:pt>
                <c:pt idx="3078">
                  <c:v>41531.800000000003</c:v>
                </c:pt>
                <c:pt idx="3079">
                  <c:v>41531.801388888889</c:v>
                </c:pt>
                <c:pt idx="3080">
                  <c:v>41531.802777777775</c:v>
                </c:pt>
                <c:pt idx="3081">
                  <c:v>41531.804166666669</c:v>
                </c:pt>
                <c:pt idx="3082">
                  <c:v>41531.805555555555</c:v>
                </c:pt>
                <c:pt idx="3083">
                  <c:v>41531.806944444441</c:v>
                </c:pt>
                <c:pt idx="3084">
                  <c:v>41531.808333333334</c:v>
                </c:pt>
                <c:pt idx="3085">
                  <c:v>41531.80972222222</c:v>
                </c:pt>
                <c:pt idx="3086">
                  <c:v>41531.811111111114</c:v>
                </c:pt>
                <c:pt idx="3087">
                  <c:v>41531.8125</c:v>
                </c:pt>
                <c:pt idx="3088">
                  <c:v>41531.813888888886</c:v>
                </c:pt>
                <c:pt idx="3089">
                  <c:v>41531.81527777778</c:v>
                </c:pt>
                <c:pt idx="3090">
                  <c:v>41531.816666666666</c:v>
                </c:pt>
                <c:pt idx="3091">
                  <c:v>41531.818055555559</c:v>
                </c:pt>
                <c:pt idx="3092">
                  <c:v>41531.819444444445</c:v>
                </c:pt>
                <c:pt idx="3093">
                  <c:v>41531.820833333331</c:v>
                </c:pt>
                <c:pt idx="3094">
                  <c:v>41531.822222222225</c:v>
                </c:pt>
                <c:pt idx="3095">
                  <c:v>41531.823611111111</c:v>
                </c:pt>
                <c:pt idx="3096">
                  <c:v>41531.824999999997</c:v>
                </c:pt>
                <c:pt idx="3097">
                  <c:v>41531.826388888891</c:v>
                </c:pt>
                <c:pt idx="3098">
                  <c:v>41531.827777777777</c:v>
                </c:pt>
                <c:pt idx="3099">
                  <c:v>41531.82916666667</c:v>
                </c:pt>
                <c:pt idx="3100">
                  <c:v>41531.830555555556</c:v>
                </c:pt>
                <c:pt idx="3101">
                  <c:v>41531.831944444442</c:v>
                </c:pt>
                <c:pt idx="3102">
                  <c:v>41531.833333333336</c:v>
                </c:pt>
                <c:pt idx="3103">
                  <c:v>41531.834722222222</c:v>
                </c:pt>
                <c:pt idx="3104">
                  <c:v>41531.836111111108</c:v>
                </c:pt>
                <c:pt idx="3105">
                  <c:v>41531.837500000001</c:v>
                </c:pt>
                <c:pt idx="3106">
                  <c:v>41531.838888888888</c:v>
                </c:pt>
                <c:pt idx="3107">
                  <c:v>41531.840277777781</c:v>
                </c:pt>
                <c:pt idx="3108">
                  <c:v>41531.841666666667</c:v>
                </c:pt>
                <c:pt idx="3109">
                  <c:v>41531.843055555553</c:v>
                </c:pt>
                <c:pt idx="3110">
                  <c:v>41531.844444444447</c:v>
                </c:pt>
                <c:pt idx="3111">
                  <c:v>41531.845833333333</c:v>
                </c:pt>
                <c:pt idx="3112">
                  <c:v>41531.847222222219</c:v>
                </c:pt>
                <c:pt idx="3113">
                  <c:v>41531.848611111112</c:v>
                </c:pt>
                <c:pt idx="3114">
                  <c:v>41531.85</c:v>
                </c:pt>
                <c:pt idx="3115">
                  <c:v>41531.851388888892</c:v>
                </c:pt>
                <c:pt idx="3116">
                  <c:v>41531.852777777778</c:v>
                </c:pt>
                <c:pt idx="3117">
                  <c:v>41531.854166666664</c:v>
                </c:pt>
                <c:pt idx="3118">
                  <c:v>41531.855555555558</c:v>
                </c:pt>
                <c:pt idx="3119">
                  <c:v>41531.856944444444</c:v>
                </c:pt>
                <c:pt idx="3120">
                  <c:v>41531.85833333333</c:v>
                </c:pt>
                <c:pt idx="3121">
                  <c:v>41531.859722222223</c:v>
                </c:pt>
                <c:pt idx="3122">
                  <c:v>41531.861111111109</c:v>
                </c:pt>
                <c:pt idx="3123">
                  <c:v>41531.862500000003</c:v>
                </c:pt>
                <c:pt idx="3124">
                  <c:v>41531.863888888889</c:v>
                </c:pt>
                <c:pt idx="3125">
                  <c:v>41531.865277777775</c:v>
                </c:pt>
                <c:pt idx="3126">
                  <c:v>41531.866666666669</c:v>
                </c:pt>
                <c:pt idx="3127">
                  <c:v>41531.868055555555</c:v>
                </c:pt>
                <c:pt idx="3128">
                  <c:v>41531.869444444441</c:v>
                </c:pt>
                <c:pt idx="3129">
                  <c:v>41531.870833333334</c:v>
                </c:pt>
                <c:pt idx="3130">
                  <c:v>41531.87222222222</c:v>
                </c:pt>
                <c:pt idx="3131">
                  <c:v>41531.873611111114</c:v>
                </c:pt>
                <c:pt idx="3132">
                  <c:v>41531.875</c:v>
                </c:pt>
                <c:pt idx="3133">
                  <c:v>41531.876388888886</c:v>
                </c:pt>
                <c:pt idx="3134">
                  <c:v>41531.87777777778</c:v>
                </c:pt>
                <c:pt idx="3135">
                  <c:v>41531.879166666666</c:v>
                </c:pt>
                <c:pt idx="3136">
                  <c:v>41531.880555555559</c:v>
                </c:pt>
                <c:pt idx="3137">
                  <c:v>41531.881944444445</c:v>
                </c:pt>
                <c:pt idx="3138">
                  <c:v>41531.883333333331</c:v>
                </c:pt>
                <c:pt idx="3139">
                  <c:v>41531.884722222225</c:v>
                </c:pt>
                <c:pt idx="3140">
                  <c:v>41531.886111111111</c:v>
                </c:pt>
                <c:pt idx="3141">
                  <c:v>41531.887499999997</c:v>
                </c:pt>
                <c:pt idx="3142">
                  <c:v>41531.888888888891</c:v>
                </c:pt>
                <c:pt idx="3143">
                  <c:v>41531.890277777777</c:v>
                </c:pt>
                <c:pt idx="3144">
                  <c:v>41531.89166666667</c:v>
                </c:pt>
                <c:pt idx="3145">
                  <c:v>41531.893055555556</c:v>
                </c:pt>
                <c:pt idx="3146">
                  <c:v>41531.894444444442</c:v>
                </c:pt>
                <c:pt idx="3147">
                  <c:v>41531.895833333336</c:v>
                </c:pt>
                <c:pt idx="3148">
                  <c:v>41531.897222222222</c:v>
                </c:pt>
                <c:pt idx="3149">
                  <c:v>41531.898611111108</c:v>
                </c:pt>
                <c:pt idx="3150">
                  <c:v>41531.9</c:v>
                </c:pt>
                <c:pt idx="3151">
                  <c:v>41531.901388888888</c:v>
                </c:pt>
                <c:pt idx="3152">
                  <c:v>41531.902777777781</c:v>
                </c:pt>
                <c:pt idx="3153">
                  <c:v>41531.904166666667</c:v>
                </c:pt>
                <c:pt idx="3154">
                  <c:v>41531.905555555553</c:v>
                </c:pt>
                <c:pt idx="3155">
                  <c:v>41531.906944444447</c:v>
                </c:pt>
                <c:pt idx="3156">
                  <c:v>41531.908333333333</c:v>
                </c:pt>
                <c:pt idx="3157">
                  <c:v>41531.909722222219</c:v>
                </c:pt>
                <c:pt idx="3158">
                  <c:v>41531.911111111112</c:v>
                </c:pt>
                <c:pt idx="3159">
                  <c:v>41531.912499999999</c:v>
                </c:pt>
                <c:pt idx="3160">
                  <c:v>41531.913888888892</c:v>
                </c:pt>
                <c:pt idx="3161">
                  <c:v>41531.915277777778</c:v>
                </c:pt>
                <c:pt idx="3162">
                  <c:v>41531.916666666664</c:v>
                </c:pt>
                <c:pt idx="3163">
                  <c:v>41531.918055555558</c:v>
                </c:pt>
                <c:pt idx="3164">
                  <c:v>41531.919444444444</c:v>
                </c:pt>
                <c:pt idx="3165">
                  <c:v>41531.92083333333</c:v>
                </c:pt>
                <c:pt idx="3166">
                  <c:v>41531.922222222223</c:v>
                </c:pt>
                <c:pt idx="3167">
                  <c:v>41531.923611111109</c:v>
                </c:pt>
                <c:pt idx="3168">
                  <c:v>41531.925000000003</c:v>
                </c:pt>
                <c:pt idx="3169">
                  <c:v>41531.926388888889</c:v>
                </c:pt>
                <c:pt idx="3170">
                  <c:v>41531.927777777775</c:v>
                </c:pt>
                <c:pt idx="3171">
                  <c:v>41531.929166666669</c:v>
                </c:pt>
                <c:pt idx="3172">
                  <c:v>41531.930555555555</c:v>
                </c:pt>
                <c:pt idx="3173">
                  <c:v>41531.931944444441</c:v>
                </c:pt>
                <c:pt idx="3174">
                  <c:v>41531.933333333334</c:v>
                </c:pt>
                <c:pt idx="3175">
                  <c:v>41531.93472222222</c:v>
                </c:pt>
                <c:pt idx="3176">
                  <c:v>41531.936111111114</c:v>
                </c:pt>
                <c:pt idx="3177">
                  <c:v>41531.9375</c:v>
                </c:pt>
                <c:pt idx="3178">
                  <c:v>41531.938888888886</c:v>
                </c:pt>
                <c:pt idx="3179">
                  <c:v>41531.94027777778</c:v>
                </c:pt>
                <c:pt idx="3180">
                  <c:v>41531.941666666666</c:v>
                </c:pt>
                <c:pt idx="3181">
                  <c:v>41531.943055555559</c:v>
                </c:pt>
                <c:pt idx="3182">
                  <c:v>41531.944444444445</c:v>
                </c:pt>
                <c:pt idx="3183">
                  <c:v>41531.945833333331</c:v>
                </c:pt>
                <c:pt idx="3184">
                  <c:v>41531.947222222225</c:v>
                </c:pt>
                <c:pt idx="3185">
                  <c:v>41531.948611111111</c:v>
                </c:pt>
                <c:pt idx="3186">
                  <c:v>41531.949999999997</c:v>
                </c:pt>
                <c:pt idx="3187">
                  <c:v>41531.951388888891</c:v>
                </c:pt>
                <c:pt idx="3188">
                  <c:v>41531.952777777777</c:v>
                </c:pt>
                <c:pt idx="3189">
                  <c:v>41531.95416666667</c:v>
                </c:pt>
                <c:pt idx="3190">
                  <c:v>41531.955555555556</c:v>
                </c:pt>
                <c:pt idx="3191">
                  <c:v>41531.956944444442</c:v>
                </c:pt>
                <c:pt idx="3192">
                  <c:v>41531.958333333336</c:v>
                </c:pt>
                <c:pt idx="3193">
                  <c:v>41531.959722222222</c:v>
                </c:pt>
                <c:pt idx="3194">
                  <c:v>41531.961111111108</c:v>
                </c:pt>
                <c:pt idx="3195">
                  <c:v>41531.962500000001</c:v>
                </c:pt>
                <c:pt idx="3196">
                  <c:v>41531.963888888888</c:v>
                </c:pt>
                <c:pt idx="3197">
                  <c:v>41531.965277777781</c:v>
                </c:pt>
                <c:pt idx="3198">
                  <c:v>41531.966666666667</c:v>
                </c:pt>
                <c:pt idx="3199">
                  <c:v>41531.968055555553</c:v>
                </c:pt>
                <c:pt idx="3200">
                  <c:v>41531.969444444447</c:v>
                </c:pt>
                <c:pt idx="3201">
                  <c:v>41531.970833333333</c:v>
                </c:pt>
                <c:pt idx="3202">
                  <c:v>41531.972222222219</c:v>
                </c:pt>
                <c:pt idx="3203">
                  <c:v>41531.973611111112</c:v>
                </c:pt>
                <c:pt idx="3204">
                  <c:v>41531.974999999999</c:v>
                </c:pt>
                <c:pt idx="3205">
                  <c:v>41531.976388888892</c:v>
                </c:pt>
                <c:pt idx="3206">
                  <c:v>41531.977777777778</c:v>
                </c:pt>
                <c:pt idx="3207">
                  <c:v>41531.979166666664</c:v>
                </c:pt>
                <c:pt idx="3208">
                  <c:v>41531.980555555558</c:v>
                </c:pt>
                <c:pt idx="3209">
                  <c:v>41531.981944444444</c:v>
                </c:pt>
                <c:pt idx="3210">
                  <c:v>41531.98333333333</c:v>
                </c:pt>
                <c:pt idx="3211">
                  <c:v>41531.984722222223</c:v>
                </c:pt>
                <c:pt idx="3212">
                  <c:v>41531.986111111109</c:v>
                </c:pt>
                <c:pt idx="3213">
                  <c:v>41531.987500000003</c:v>
                </c:pt>
                <c:pt idx="3214">
                  <c:v>41531.988888888889</c:v>
                </c:pt>
                <c:pt idx="3215">
                  <c:v>41531.990277777775</c:v>
                </c:pt>
                <c:pt idx="3216">
                  <c:v>41531.991666666669</c:v>
                </c:pt>
                <c:pt idx="3217">
                  <c:v>41531.993055555555</c:v>
                </c:pt>
                <c:pt idx="3218">
                  <c:v>41531.994444444441</c:v>
                </c:pt>
                <c:pt idx="3219">
                  <c:v>41531.995833333334</c:v>
                </c:pt>
                <c:pt idx="3220">
                  <c:v>41531.99722222222</c:v>
                </c:pt>
                <c:pt idx="3221">
                  <c:v>41531.998611111114</c:v>
                </c:pt>
                <c:pt idx="3222">
                  <c:v>41532</c:v>
                </c:pt>
                <c:pt idx="3223">
                  <c:v>41532.001388888886</c:v>
                </c:pt>
                <c:pt idx="3224">
                  <c:v>41532.00277777778</c:v>
                </c:pt>
                <c:pt idx="3225">
                  <c:v>41532.004166666666</c:v>
                </c:pt>
                <c:pt idx="3226">
                  <c:v>41532.005555555559</c:v>
                </c:pt>
                <c:pt idx="3227">
                  <c:v>41532.006944444445</c:v>
                </c:pt>
                <c:pt idx="3228">
                  <c:v>41532.008333333331</c:v>
                </c:pt>
                <c:pt idx="3229">
                  <c:v>41532.009722222225</c:v>
                </c:pt>
                <c:pt idx="3230">
                  <c:v>41532.011111111111</c:v>
                </c:pt>
                <c:pt idx="3231">
                  <c:v>41532.012499999997</c:v>
                </c:pt>
                <c:pt idx="3232">
                  <c:v>41532.013888888891</c:v>
                </c:pt>
                <c:pt idx="3233">
                  <c:v>41532.015277777777</c:v>
                </c:pt>
                <c:pt idx="3234">
                  <c:v>41532.01666666667</c:v>
                </c:pt>
                <c:pt idx="3235">
                  <c:v>41532.018055555556</c:v>
                </c:pt>
                <c:pt idx="3236">
                  <c:v>41532.019444444442</c:v>
                </c:pt>
                <c:pt idx="3237">
                  <c:v>41532.020833333336</c:v>
                </c:pt>
                <c:pt idx="3238">
                  <c:v>41532.022222222222</c:v>
                </c:pt>
                <c:pt idx="3239">
                  <c:v>41532.023611111108</c:v>
                </c:pt>
                <c:pt idx="3240">
                  <c:v>41532.025000000001</c:v>
                </c:pt>
                <c:pt idx="3241">
                  <c:v>41532.026388888888</c:v>
                </c:pt>
                <c:pt idx="3242">
                  <c:v>41532.027777777781</c:v>
                </c:pt>
                <c:pt idx="3243">
                  <c:v>41532.029166666667</c:v>
                </c:pt>
                <c:pt idx="3244">
                  <c:v>41532.030555555553</c:v>
                </c:pt>
                <c:pt idx="3245">
                  <c:v>41532.031944444447</c:v>
                </c:pt>
                <c:pt idx="3246">
                  <c:v>41532.033333333333</c:v>
                </c:pt>
                <c:pt idx="3247">
                  <c:v>41532.034722222219</c:v>
                </c:pt>
                <c:pt idx="3248">
                  <c:v>41532.036111111112</c:v>
                </c:pt>
                <c:pt idx="3249">
                  <c:v>41532.037499999999</c:v>
                </c:pt>
                <c:pt idx="3250">
                  <c:v>41532.038888888892</c:v>
                </c:pt>
                <c:pt idx="3251">
                  <c:v>41532.040277777778</c:v>
                </c:pt>
                <c:pt idx="3252">
                  <c:v>41532.041666666664</c:v>
                </c:pt>
                <c:pt idx="3253">
                  <c:v>41532.043055555558</c:v>
                </c:pt>
                <c:pt idx="3254">
                  <c:v>41532.044444444444</c:v>
                </c:pt>
                <c:pt idx="3255">
                  <c:v>41532.04583333333</c:v>
                </c:pt>
                <c:pt idx="3256">
                  <c:v>41532.047222222223</c:v>
                </c:pt>
                <c:pt idx="3257">
                  <c:v>41532.048611111109</c:v>
                </c:pt>
                <c:pt idx="3258">
                  <c:v>41532.050000000003</c:v>
                </c:pt>
                <c:pt idx="3259">
                  <c:v>41532.051388888889</c:v>
                </c:pt>
                <c:pt idx="3260">
                  <c:v>41532.052777777775</c:v>
                </c:pt>
                <c:pt idx="3261">
                  <c:v>41532.054166666669</c:v>
                </c:pt>
                <c:pt idx="3262">
                  <c:v>41532.055555555555</c:v>
                </c:pt>
                <c:pt idx="3263">
                  <c:v>41532.056944444441</c:v>
                </c:pt>
                <c:pt idx="3264">
                  <c:v>41532.058333333334</c:v>
                </c:pt>
                <c:pt idx="3265">
                  <c:v>41532.05972222222</c:v>
                </c:pt>
                <c:pt idx="3266">
                  <c:v>41532.061111111114</c:v>
                </c:pt>
                <c:pt idx="3267">
                  <c:v>41532.0625</c:v>
                </c:pt>
                <c:pt idx="3268">
                  <c:v>41532.063888888886</c:v>
                </c:pt>
                <c:pt idx="3269">
                  <c:v>41532.06527777778</c:v>
                </c:pt>
                <c:pt idx="3270">
                  <c:v>41532.066666666666</c:v>
                </c:pt>
                <c:pt idx="3271">
                  <c:v>41532.068055555559</c:v>
                </c:pt>
                <c:pt idx="3272">
                  <c:v>41532.069444444445</c:v>
                </c:pt>
                <c:pt idx="3273">
                  <c:v>41532.070833333331</c:v>
                </c:pt>
                <c:pt idx="3274">
                  <c:v>41532.072222222225</c:v>
                </c:pt>
                <c:pt idx="3275">
                  <c:v>41532.073611111111</c:v>
                </c:pt>
                <c:pt idx="3276">
                  <c:v>41532.074999999997</c:v>
                </c:pt>
                <c:pt idx="3277">
                  <c:v>41532.076388888891</c:v>
                </c:pt>
                <c:pt idx="3278">
                  <c:v>41532.077777777777</c:v>
                </c:pt>
                <c:pt idx="3279">
                  <c:v>41532.07916666667</c:v>
                </c:pt>
                <c:pt idx="3280">
                  <c:v>41532.080555555556</c:v>
                </c:pt>
                <c:pt idx="3281">
                  <c:v>41532.081944444442</c:v>
                </c:pt>
                <c:pt idx="3282">
                  <c:v>41532.083333333336</c:v>
                </c:pt>
                <c:pt idx="3283">
                  <c:v>41532.084722222222</c:v>
                </c:pt>
                <c:pt idx="3284">
                  <c:v>41532.086111111108</c:v>
                </c:pt>
                <c:pt idx="3285">
                  <c:v>41532.087500000001</c:v>
                </c:pt>
                <c:pt idx="3286">
                  <c:v>41532.088888888888</c:v>
                </c:pt>
                <c:pt idx="3287">
                  <c:v>41532.090277777781</c:v>
                </c:pt>
                <c:pt idx="3288">
                  <c:v>41532.091666666667</c:v>
                </c:pt>
                <c:pt idx="3289">
                  <c:v>41532.093055555553</c:v>
                </c:pt>
                <c:pt idx="3290">
                  <c:v>41532.094444444447</c:v>
                </c:pt>
                <c:pt idx="3291">
                  <c:v>41532.095833333333</c:v>
                </c:pt>
                <c:pt idx="3292">
                  <c:v>41532.097222222219</c:v>
                </c:pt>
                <c:pt idx="3293">
                  <c:v>41532.098611111112</c:v>
                </c:pt>
                <c:pt idx="3294">
                  <c:v>41532.1</c:v>
                </c:pt>
                <c:pt idx="3295">
                  <c:v>41532.101388888892</c:v>
                </c:pt>
                <c:pt idx="3296">
                  <c:v>41532.102777777778</c:v>
                </c:pt>
                <c:pt idx="3297">
                  <c:v>41532.104166666664</c:v>
                </c:pt>
                <c:pt idx="3298">
                  <c:v>41532.105555555558</c:v>
                </c:pt>
                <c:pt idx="3299">
                  <c:v>41532.106944444444</c:v>
                </c:pt>
                <c:pt idx="3300">
                  <c:v>41532.10833333333</c:v>
                </c:pt>
                <c:pt idx="3301">
                  <c:v>41532.109722222223</c:v>
                </c:pt>
                <c:pt idx="3302">
                  <c:v>41532.111111111109</c:v>
                </c:pt>
                <c:pt idx="3303">
                  <c:v>41532.112500000003</c:v>
                </c:pt>
                <c:pt idx="3304">
                  <c:v>41532.113888888889</c:v>
                </c:pt>
                <c:pt idx="3305">
                  <c:v>41532.115277777775</c:v>
                </c:pt>
                <c:pt idx="3306">
                  <c:v>41532.116666666669</c:v>
                </c:pt>
                <c:pt idx="3307">
                  <c:v>41532.118055555555</c:v>
                </c:pt>
                <c:pt idx="3308">
                  <c:v>41532.119444444441</c:v>
                </c:pt>
                <c:pt idx="3309">
                  <c:v>41532.120833333334</c:v>
                </c:pt>
                <c:pt idx="3310">
                  <c:v>41532.12222222222</c:v>
                </c:pt>
                <c:pt idx="3311">
                  <c:v>41532.123611111114</c:v>
                </c:pt>
                <c:pt idx="3312">
                  <c:v>41532.125</c:v>
                </c:pt>
                <c:pt idx="3313">
                  <c:v>41532.126388888886</c:v>
                </c:pt>
                <c:pt idx="3314">
                  <c:v>41532.12777777778</c:v>
                </c:pt>
                <c:pt idx="3315">
                  <c:v>41532.129166666666</c:v>
                </c:pt>
                <c:pt idx="3316">
                  <c:v>41532.130555555559</c:v>
                </c:pt>
                <c:pt idx="3317">
                  <c:v>41532.131944444445</c:v>
                </c:pt>
                <c:pt idx="3318">
                  <c:v>41532.133333333331</c:v>
                </c:pt>
                <c:pt idx="3319">
                  <c:v>41532.134722222225</c:v>
                </c:pt>
                <c:pt idx="3320">
                  <c:v>41532.136111111111</c:v>
                </c:pt>
                <c:pt idx="3321">
                  <c:v>41532.137499999997</c:v>
                </c:pt>
                <c:pt idx="3322">
                  <c:v>41532.138888888891</c:v>
                </c:pt>
                <c:pt idx="3323">
                  <c:v>41532.140277777777</c:v>
                </c:pt>
                <c:pt idx="3324">
                  <c:v>41532.14166666667</c:v>
                </c:pt>
                <c:pt idx="3325">
                  <c:v>41532.143055555556</c:v>
                </c:pt>
                <c:pt idx="3326">
                  <c:v>41532.144444444442</c:v>
                </c:pt>
                <c:pt idx="3327">
                  <c:v>41532.145833333336</c:v>
                </c:pt>
                <c:pt idx="3328">
                  <c:v>41532.147222222222</c:v>
                </c:pt>
                <c:pt idx="3329">
                  <c:v>41532.148611111108</c:v>
                </c:pt>
                <c:pt idx="3330">
                  <c:v>41532.15</c:v>
                </c:pt>
                <c:pt idx="3331">
                  <c:v>41532.151388888888</c:v>
                </c:pt>
                <c:pt idx="3332">
                  <c:v>41532.152777777781</c:v>
                </c:pt>
                <c:pt idx="3333">
                  <c:v>41532.154166666667</c:v>
                </c:pt>
                <c:pt idx="3334">
                  <c:v>41532.155555555553</c:v>
                </c:pt>
                <c:pt idx="3335">
                  <c:v>41532.156944444447</c:v>
                </c:pt>
                <c:pt idx="3336">
                  <c:v>41532.158333333333</c:v>
                </c:pt>
                <c:pt idx="3337">
                  <c:v>41532.159722222219</c:v>
                </c:pt>
                <c:pt idx="3338">
                  <c:v>41532.161111111112</c:v>
                </c:pt>
                <c:pt idx="3339">
                  <c:v>41532.162499999999</c:v>
                </c:pt>
                <c:pt idx="3340">
                  <c:v>41532.163888888892</c:v>
                </c:pt>
                <c:pt idx="3341">
                  <c:v>41532.165277777778</c:v>
                </c:pt>
                <c:pt idx="3342">
                  <c:v>41532.166666666664</c:v>
                </c:pt>
                <c:pt idx="3343">
                  <c:v>41532.168055555558</c:v>
                </c:pt>
                <c:pt idx="3344">
                  <c:v>41532.169444444444</c:v>
                </c:pt>
                <c:pt idx="3345">
                  <c:v>41532.17083333333</c:v>
                </c:pt>
                <c:pt idx="3346">
                  <c:v>41532.172222222223</c:v>
                </c:pt>
                <c:pt idx="3347">
                  <c:v>41532.173611111109</c:v>
                </c:pt>
                <c:pt idx="3348">
                  <c:v>41532.175000000003</c:v>
                </c:pt>
                <c:pt idx="3349">
                  <c:v>41532.176388888889</c:v>
                </c:pt>
                <c:pt idx="3350">
                  <c:v>41532.177777777775</c:v>
                </c:pt>
                <c:pt idx="3351">
                  <c:v>41532.179166666669</c:v>
                </c:pt>
                <c:pt idx="3352">
                  <c:v>41532.180555555555</c:v>
                </c:pt>
                <c:pt idx="3353">
                  <c:v>41532.181944444441</c:v>
                </c:pt>
                <c:pt idx="3354">
                  <c:v>41532.183333333334</c:v>
                </c:pt>
                <c:pt idx="3355">
                  <c:v>41532.18472222222</c:v>
                </c:pt>
                <c:pt idx="3356">
                  <c:v>41532.186111111114</c:v>
                </c:pt>
                <c:pt idx="3357">
                  <c:v>41532.1875</c:v>
                </c:pt>
                <c:pt idx="3358">
                  <c:v>41532.188888888886</c:v>
                </c:pt>
                <c:pt idx="3359">
                  <c:v>41532.19027777778</c:v>
                </c:pt>
                <c:pt idx="3360">
                  <c:v>41532.191666666666</c:v>
                </c:pt>
                <c:pt idx="3361">
                  <c:v>41532.193055555559</c:v>
                </c:pt>
                <c:pt idx="3362">
                  <c:v>41532.194444444445</c:v>
                </c:pt>
                <c:pt idx="3363">
                  <c:v>41532.195833333331</c:v>
                </c:pt>
                <c:pt idx="3364">
                  <c:v>41532.197222222225</c:v>
                </c:pt>
                <c:pt idx="3365">
                  <c:v>41532.198611111111</c:v>
                </c:pt>
                <c:pt idx="3366">
                  <c:v>41532.199999999997</c:v>
                </c:pt>
                <c:pt idx="3367">
                  <c:v>41532.201388888891</c:v>
                </c:pt>
                <c:pt idx="3368">
                  <c:v>41532.202777777777</c:v>
                </c:pt>
                <c:pt idx="3369">
                  <c:v>41532.20416666667</c:v>
                </c:pt>
                <c:pt idx="3370">
                  <c:v>41532.205555555556</c:v>
                </c:pt>
                <c:pt idx="3371">
                  <c:v>41532.206944444442</c:v>
                </c:pt>
                <c:pt idx="3372">
                  <c:v>41532.208333333336</c:v>
                </c:pt>
                <c:pt idx="3373">
                  <c:v>41532.209722222222</c:v>
                </c:pt>
                <c:pt idx="3374">
                  <c:v>41532.211111111108</c:v>
                </c:pt>
                <c:pt idx="3375">
                  <c:v>41532.212500000001</c:v>
                </c:pt>
                <c:pt idx="3376">
                  <c:v>41532.213888888888</c:v>
                </c:pt>
                <c:pt idx="3377">
                  <c:v>41532.215277777781</c:v>
                </c:pt>
                <c:pt idx="3378">
                  <c:v>41532.216666666667</c:v>
                </c:pt>
                <c:pt idx="3379">
                  <c:v>41532.218055555553</c:v>
                </c:pt>
                <c:pt idx="3380">
                  <c:v>41532.219444444447</c:v>
                </c:pt>
                <c:pt idx="3381">
                  <c:v>41532.220833333333</c:v>
                </c:pt>
                <c:pt idx="3382">
                  <c:v>41532.222222222219</c:v>
                </c:pt>
                <c:pt idx="3383">
                  <c:v>41532.223611111112</c:v>
                </c:pt>
                <c:pt idx="3384">
                  <c:v>41532.224999999999</c:v>
                </c:pt>
                <c:pt idx="3385">
                  <c:v>41532.226388888892</c:v>
                </c:pt>
                <c:pt idx="3386">
                  <c:v>41532.227777777778</c:v>
                </c:pt>
                <c:pt idx="3387">
                  <c:v>41532.229166666664</c:v>
                </c:pt>
                <c:pt idx="3388">
                  <c:v>41532.230555555558</c:v>
                </c:pt>
                <c:pt idx="3389">
                  <c:v>41532.231944444444</c:v>
                </c:pt>
                <c:pt idx="3390">
                  <c:v>41532.23333333333</c:v>
                </c:pt>
                <c:pt idx="3391">
                  <c:v>41532.234722222223</c:v>
                </c:pt>
                <c:pt idx="3392">
                  <c:v>41532.236111111109</c:v>
                </c:pt>
                <c:pt idx="3393">
                  <c:v>41532.237500000003</c:v>
                </c:pt>
                <c:pt idx="3394">
                  <c:v>41532.238888888889</c:v>
                </c:pt>
                <c:pt idx="3395">
                  <c:v>41532.240277777775</c:v>
                </c:pt>
                <c:pt idx="3396">
                  <c:v>41532.241666666669</c:v>
                </c:pt>
                <c:pt idx="3397">
                  <c:v>41532.243055555555</c:v>
                </c:pt>
                <c:pt idx="3398">
                  <c:v>41532.244444444441</c:v>
                </c:pt>
                <c:pt idx="3399">
                  <c:v>41532.245833333334</c:v>
                </c:pt>
                <c:pt idx="3400">
                  <c:v>41532.24722222222</c:v>
                </c:pt>
                <c:pt idx="3401">
                  <c:v>41532.248611111114</c:v>
                </c:pt>
                <c:pt idx="3402">
                  <c:v>41532.25</c:v>
                </c:pt>
                <c:pt idx="3403">
                  <c:v>41532.251388888886</c:v>
                </c:pt>
                <c:pt idx="3404">
                  <c:v>41532.25277777778</c:v>
                </c:pt>
                <c:pt idx="3405">
                  <c:v>41532.254166666666</c:v>
                </c:pt>
                <c:pt idx="3406">
                  <c:v>41532.255555555559</c:v>
                </c:pt>
                <c:pt idx="3407">
                  <c:v>41532.256944444445</c:v>
                </c:pt>
                <c:pt idx="3408">
                  <c:v>41532.258333333331</c:v>
                </c:pt>
                <c:pt idx="3409">
                  <c:v>41532.259722222225</c:v>
                </c:pt>
                <c:pt idx="3410">
                  <c:v>41532.261111111111</c:v>
                </c:pt>
                <c:pt idx="3411">
                  <c:v>41532.262499999997</c:v>
                </c:pt>
                <c:pt idx="3412">
                  <c:v>41532.263888888891</c:v>
                </c:pt>
                <c:pt idx="3413">
                  <c:v>41532.265277777777</c:v>
                </c:pt>
                <c:pt idx="3414">
                  <c:v>41532.26666666667</c:v>
                </c:pt>
                <c:pt idx="3415">
                  <c:v>41532.268055555556</c:v>
                </c:pt>
                <c:pt idx="3416">
                  <c:v>41532.269444444442</c:v>
                </c:pt>
                <c:pt idx="3417">
                  <c:v>41532.270833333336</c:v>
                </c:pt>
                <c:pt idx="3418">
                  <c:v>41532.272222222222</c:v>
                </c:pt>
                <c:pt idx="3419">
                  <c:v>41532.273611111108</c:v>
                </c:pt>
                <c:pt idx="3420">
                  <c:v>41532.275000000001</c:v>
                </c:pt>
                <c:pt idx="3421">
                  <c:v>41532.276388888888</c:v>
                </c:pt>
                <c:pt idx="3422">
                  <c:v>41532.277777777781</c:v>
                </c:pt>
                <c:pt idx="3423">
                  <c:v>41532.279166666667</c:v>
                </c:pt>
                <c:pt idx="3424">
                  <c:v>41532.280555555553</c:v>
                </c:pt>
                <c:pt idx="3425">
                  <c:v>41532.281944444447</c:v>
                </c:pt>
                <c:pt idx="3426">
                  <c:v>41532.283333333333</c:v>
                </c:pt>
                <c:pt idx="3427">
                  <c:v>41532.284722222219</c:v>
                </c:pt>
                <c:pt idx="3428">
                  <c:v>41532.286111111112</c:v>
                </c:pt>
                <c:pt idx="3429">
                  <c:v>41532.287499999999</c:v>
                </c:pt>
                <c:pt idx="3430">
                  <c:v>41532.288888888892</c:v>
                </c:pt>
                <c:pt idx="3431">
                  <c:v>41532.290277777778</c:v>
                </c:pt>
                <c:pt idx="3432">
                  <c:v>41532.291666666664</c:v>
                </c:pt>
                <c:pt idx="3433">
                  <c:v>41532.293055555558</c:v>
                </c:pt>
                <c:pt idx="3434">
                  <c:v>41532.294444444444</c:v>
                </c:pt>
                <c:pt idx="3435">
                  <c:v>41532.29583333333</c:v>
                </c:pt>
                <c:pt idx="3436">
                  <c:v>41532.297222222223</c:v>
                </c:pt>
                <c:pt idx="3437">
                  <c:v>41532.298611111109</c:v>
                </c:pt>
                <c:pt idx="3438">
                  <c:v>41532.300000000003</c:v>
                </c:pt>
                <c:pt idx="3439">
                  <c:v>41532.301388888889</c:v>
                </c:pt>
                <c:pt idx="3440">
                  <c:v>41532.302777777775</c:v>
                </c:pt>
                <c:pt idx="3441">
                  <c:v>41532.304166666669</c:v>
                </c:pt>
                <c:pt idx="3442">
                  <c:v>41532.305555555555</c:v>
                </c:pt>
                <c:pt idx="3443">
                  <c:v>41532.306944444441</c:v>
                </c:pt>
                <c:pt idx="3444">
                  <c:v>41532.308333333334</c:v>
                </c:pt>
                <c:pt idx="3445">
                  <c:v>41532.30972222222</c:v>
                </c:pt>
                <c:pt idx="3446">
                  <c:v>41532.311111111114</c:v>
                </c:pt>
                <c:pt idx="3447">
                  <c:v>41532.3125</c:v>
                </c:pt>
                <c:pt idx="3448">
                  <c:v>41532.313888888886</c:v>
                </c:pt>
                <c:pt idx="3449">
                  <c:v>41532.31527777778</c:v>
                </c:pt>
                <c:pt idx="3450">
                  <c:v>41532.316666666666</c:v>
                </c:pt>
                <c:pt idx="3451">
                  <c:v>41532.318055555559</c:v>
                </c:pt>
                <c:pt idx="3452">
                  <c:v>41532.319444444445</c:v>
                </c:pt>
                <c:pt idx="3453">
                  <c:v>41532.320833333331</c:v>
                </c:pt>
                <c:pt idx="3454">
                  <c:v>41532.322222222225</c:v>
                </c:pt>
                <c:pt idx="3455">
                  <c:v>41532.323611111111</c:v>
                </c:pt>
                <c:pt idx="3456">
                  <c:v>41532.324999999997</c:v>
                </c:pt>
                <c:pt idx="3457">
                  <c:v>41532.326388888891</c:v>
                </c:pt>
                <c:pt idx="3458">
                  <c:v>41532.327777777777</c:v>
                </c:pt>
                <c:pt idx="3459">
                  <c:v>41532.32916666667</c:v>
                </c:pt>
                <c:pt idx="3460">
                  <c:v>41532.330555555556</c:v>
                </c:pt>
                <c:pt idx="3461">
                  <c:v>41532.331944444442</c:v>
                </c:pt>
                <c:pt idx="3462">
                  <c:v>41532.333333333336</c:v>
                </c:pt>
                <c:pt idx="3463">
                  <c:v>41532.334722222222</c:v>
                </c:pt>
                <c:pt idx="3464">
                  <c:v>41532.336111111108</c:v>
                </c:pt>
                <c:pt idx="3465">
                  <c:v>41532.337500000001</c:v>
                </c:pt>
                <c:pt idx="3466">
                  <c:v>41532.338888888888</c:v>
                </c:pt>
                <c:pt idx="3467">
                  <c:v>41532.340277777781</c:v>
                </c:pt>
                <c:pt idx="3468">
                  <c:v>41532.341666666667</c:v>
                </c:pt>
                <c:pt idx="3469">
                  <c:v>41532.343055555553</c:v>
                </c:pt>
                <c:pt idx="3470">
                  <c:v>41532.344444444447</c:v>
                </c:pt>
                <c:pt idx="3471">
                  <c:v>41532.345833333333</c:v>
                </c:pt>
                <c:pt idx="3472">
                  <c:v>41532.347222222219</c:v>
                </c:pt>
                <c:pt idx="3473">
                  <c:v>41532.348611111112</c:v>
                </c:pt>
                <c:pt idx="3474">
                  <c:v>41532.35</c:v>
                </c:pt>
                <c:pt idx="3475">
                  <c:v>41532.351388888892</c:v>
                </c:pt>
                <c:pt idx="3476">
                  <c:v>41532.352777777778</c:v>
                </c:pt>
                <c:pt idx="3477">
                  <c:v>41532.354166666664</c:v>
                </c:pt>
                <c:pt idx="3478">
                  <c:v>41532.355555555558</c:v>
                </c:pt>
                <c:pt idx="3479">
                  <c:v>41532.356944444444</c:v>
                </c:pt>
                <c:pt idx="3480">
                  <c:v>41532.35833333333</c:v>
                </c:pt>
                <c:pt idx="3481">
                  <c:v>41532.359722222223</c:v>
                </c:pt>
                <c:pt idx="3482">
                  <c:v>41532.361111111109</c:v>
                </c:pt>
                <c:pt idx="3483">
                  <c:v>41532.362500000003</c:v>
                </c:pt>
                <c:pt idx="3484">
                  <c:v>41532.363888888889</c:v>
                </c:pt>
                <c:pt idx="3485">
                  <c:v>41532.365277777775</c:v>
                </c:pt>
                <c:pt idx="3486">
                  <c:v>41532.366666666669</c:v>
                </c:pt>
                <c:pt idx="3487">
                  <c:v>41532.368055555555</c:v>
                </c:pt>
                <c:pt idx="3488">
                  <c:v>41532.369444444441</c:v>
                </c:pt>
                <c:pt idx="3489">
                  <c:v>41532.370833333334</c:v>
                </c:pt>
                <c:pt idx="3490">
                  <c:v>41532.37222222222</c:v>
                </c:pt>
                <c:pt idx="3491">
                  <c:v>41532.373611111114</c:v>
                </c:pt>
                <c:pt idx="3492">
                  <c:v>41532.375</c:v>
                </c:pt>
                <c:pt idx="3493">
                  <c:v>41532.376388888886</c:v>
                </c:pt>
                <c:pt idx="3494">
                  <c:v>41532.37777777778</c:v>
                </c:pt>
                <c:pt idx="3495">
                  <c:v>41532.379166666666</c:v>
                </c:pt>
                <c:pt idx="3496">
                  <c:v>41532.380555555559</c:v>
                </c:pt>
                <c:pt idx="3497">
                  <c:v>41532.381944444445</c:v>
                </c:pt>
                <c:pt idx="3498">
                  <c:v>41532.383333333331</c:v>
                </c:pt>
                <c:pt idx="3499">
                  <c:v>41532.384722222225</c:v>
                </c:pt>
                <c:pt idx="3500">
                  <c:v>41532.386111111111</c:v>
                </c:pt>
                <c:pt idx="3501">
                  <c:v>41532.387499999997</c:v>
                </c:pt>
                <c:pt idx="3502">
                  <c:v>41532.388888888891</c:v>
                </c:pt>
                <c:pt idx="3503">
                  <c:v>41532.390277777777</c:v>
                </c:pt>
                <c:pt idx="3504">
                  <c:v>41532.39166666667</c:v>
                </c:pt>
                <c:pt idx="3505">
                  <c:v>41532.393055555556</c:v>
                </c:pt>
                <c:pt idx="3506">
                  <c:v>41532.394444444442</c:v>
                </c:pt>
                <c:pt idx="3507">
                  <c:v>41532.395833333336</c:v>
                </c:pt>
                <c:pt idx="3508">
                  <c:v>41532.397222222222</c:v>
                </c:pt>
                <c:pt idx="3509">
                  <c:v>41532.398611111108</c:v>
                </c:pt>
                <c:pt idx="3510">
                  <c:v>41532.400000000001</c:v>
                </c:pt>
                <c:pt idx="3511">
                  <c:v>41532.401388888888</c:v>
                </c:pt>
                <c:pt idx="3512">
                  <c:v>41532.402777777781</c:v>
                </c:pt>
                <c:pt idx="3513">
                  <c:v>41532.404166666667</c:v>
                </c:pt>
                <c:pt idx="3514">
                  <c:v>41532.405555555553</c:v>
                </c:pt>
                <c:pt idx="3515">
                  <c:v>41532.406944444447</c:v>
                </c:pt>
                <c:pt idx="3516">
                  <c:v>41532.408333333333</c:v>
                </c:pt>
                <c:pt idx="3517">
                  <c:v>41532.409722222219</c:v>
                </c:pt>
                <c:pt idx="3518">
                  <c:v>41532.411111111112</c:v>
                </c:pt>
                <c:pt idx="3519">
                  <c:v>41532.412499999999</c:v>
                </c:pt>
                <c:pt idx="3520">
                  <c:v>41532.413888888892</c:v>
                </c:pt>
                <c:pt idx="3521">
                  <c:v>41532.415277777778</c:v>
                </c:pt>
                <c:pt idx="3522">
                  <c:v>41532.416666666664</c:v>
                </c:pt>
                <c:pt idx="3523">
                  <c:v>41532.418055555558</c:v>
                </c:pt>
                <c:pt idx="3524">
                  <c:v>41532.419444444444</c:v>
                </c:pt>
                <c:pt idx="3525">
                  <c:v>41532.42083333333</c:v>
                </c:pt>
                <c:pt idx="3526">
                  <c:v>41532.422222222223</c:v>
                </c:pt>
                <c:pt idx="3527">
                  <c:v>41532.423611111109</c:v>
                </c:pt>
                <c:pt idx="3528">
                  <c:v>41532.425000000003</c:v>
                </c:pt>
                <c:pt idx="3529">
                  <c:v>41532.426388888889</c:v>
                </c:pt>
                <c:pt idx="3530">
                  <c:v>41532.427777777775</c:v>
                </c:pt>
                <c:pt idx="3531">
                  <c:v>41532.429166666669</c:v>
                </c:pt>
                <c:pt idx="3532">
                  <c:v>41532.430555555555</c:v>
                </c:pt>
                <c:pt idx="3533">
                  <c:v>41532.431944444441</c:v>
                </c:pt>
                <c:pt idx="3534">
                  <c:v>41532.433333333334</c:v>
                </c:pt>
                <c:pt idx="3535">
                  <c:v>41532.43472222222</c:v>
                </c:pt>
                <c:pt idx="3536">
                  <c:v>41532.436111111114</c:v>
                </c:pt>
                <c:pt idx="3537">
                  <c:v>41532.4375</c:v>
                </c:pt>
                <c:pt idx="3538">
                  <c:v>41532.438888888886</c:v>
                </c:pt>
                <c:pt idx="3539">
                  <c:v>41532.44027777778</c:v>
                </c:pt>
                <c:pt idx="3540">
                  <c:v>41532.441666666666</c:v>
                </c:pt>
                <c:pt idx="3541">
                  <c:v>41532.443055555559</c:v>
                </c:pt>
                <c:pt idx="3542">
                  <c:v>41532.444444444445</c:v>
                </c:pt>
                <c:pt idx="3543">
                  <c:v>41532.445833333331</c:v>
                </c:pt>
                <c:pt idx="3544">
                  <c:v>41532.447222222225</c:v>
                </c:pt>
                <c:pt idx="3545">
                  <c:v>41532.448611111111</c:v>
                </c:pt>
                <c:pt idx="3546">
                  <c:v>41532.449999999997</c:v>
                </c:pt>
                <c:pt idx="3547">
                  <c:v>41532.451388888891</c:v>
                </c:pt>
                <c:pt idx="3548">
                  <c:v>41532.452777777777</c:v>
                </c:pt>
                <c:pt idx="3549">
                  <c:v>41532.45416666667</c:v>
                </c:pt>
                <c:pt idx="3550">
                  <c:v>41532.455555555556</c:v>
                </c:pt>
                <c:pt idx="3551">
                  <c:v>41532.456944444442</c:v>
                </c:pt>
                <c:pt idx="3552">
                  <c:v>41532.458333333336</c:v>
                </c:pt>
                <c:pt idx="3553">
                  <c:v>41532.459722222222</c:v>
                </c:pt>
                <c:pt idx="3554">
                  <c:v>41532.461111111108</c:v>
                </c:pt>
                <c:pt idx="3555">
                  <c:v>41532.462500000001</c:v>
                </c:pt>
                <c:pt idx="3556">
                  <c:v>41532.463888888888</c:v>
                </c:pt>
                <c:pt idx="3557">
                  <c:v>41532.465277777781</c:v>
                </c:pt>
                <c:pt idx="3558">
                  <c:v>41532.466666666667</c:v>
                </c:pt>
                <c:pt idx="3559">
                  <c:v>41532.468055555553</c:v>
                </c:pt>
                <c:pt idx="3560">
                  <c:v>41532.469444444447</c:v>
                </c:pt>
                <c:pt idx="3561">
                  <c:v>41532.470833333333</c:v>
                </c:pt>
                <c:pt idx="3562">
                  <c:v>41532.472222222219</c:v>
                </c:pt>
                <c:pt idx="3563">
                  <c:v>41532.473611111112</c:v>
                </c:pt>
                <c:pt idx="3564">
                  <c:v>41532.474999999999</c:v>
                </c:pt>
                <c:pt idx="3565">
                  <c:v>41532.476388888892</c:v>
                </c:pt>
                <c:pt idx="3566">
                  <c:v>41532.477777777778</c:v>
                </c:pt>
                <c:pt idx="3567">
                  <c:v>41532.479166666664</c:v>
                </c:pt>
                <c:pt idx="3568">
                  <c:v>41532.480555555558</c:v>
                </c:pt>
                <c:pt idx="3569">
                  <c:v>41532.481944444444</c:v>
                </c:pt>
                <c:pt idx="3570">
                  <c:v>41532.48333333333</c:v>
                </c:pt>
                <c:pt idx="3571">
                  <c:v>41532.484722222223</c:v>
                </c:pt>
                <c:pt idx="3572">
                  <c:v>41532.486111111109</c:v>
                </c:pt>
                <c:pt idx="3573">
                  <c:v>41532.487500000003</c:v>
                </c:pt>
                <c:pt idx="3574">
                  <c:v>41532.488888888889</c:v>
                </c:pt>
                <c:pt idx="3575">
                  <c:v>41532.490277777775</c:v>
                </c:pt>
                <c:pt idx="3576">
                  <c:v>41532.491666666669</c:v>
                </c:pt>
                <c:pt idx="3577">
                  <c:v>41532.493055555555</c:v>
                </c:pt>
                <c:pt idx="3578">
                  <c:v>41532.494444444441</c:v>
                </c:pt>
                <c:pt idx="3579">
                  <c:v>41532.495833333334</c:v>
                </c:pt>
                <c:pt idx="3580">
                  <c:v>41532.49722222222</c:v>
                </c:pt>
                <c:pt idx="3581">
                  <c:v>41532.498611111114</c:v>
                </c:pt>
                <c:pt idx="3582">
                  <c:v>41532.5</c:v>
                </c:pt>
                <c:pt idx="3583">
                  <c:v>41532.501388888886</c:v>
                </c:pt>
                <c:pt idx="3584">
                  <c:v>41532.50277777778</c:v>
                </c:pt>
                <c:pt idx="3585">
                  <c:v>41532.504166666666</c:v>
                </c:pt>
                <c:pt idx="3586">
                  <c:v>41532.505555555559</c:v>
                </c:pt>
                <c:pt idx="3587">
                  <c:v>41532.506944444445</c:v>
                </c:pt>
                <c:pt idx="3588">
                  <c:v>41532.508333333331</c:v>
                </c:pt>
                <c:pt idx="3589">
                  <c:v>41532.509722222225</c:v>
                </c:pt>
                <c:pt idx="3590">
                  <c:v>41532.511111111111</c:v>
                </c:pt>
                <c:pt idx="3591">
                  <c:v>41532.512499999997</c:v>
                </c:pt>
                <c:pt idx="3592">
                  <c:v>41532.513888888891</c:v>
                </c:pt>
                <c:pt idx="3593">
                  <c:v>41532.515277777777</c:v>
                </c:pt>
                <c:pt idx="3594">
                  <c:v>41532.51666666667</c:v>
                </c:pt>
                <c:pt idx="3595">
                  <c:v>41532.518055555556</c:v>
                </c:pt>
                <c:pt idx="3596">
                  <c:v>41532.519444444442</c:v>
                </c:pt>
                <c:pt idx="3597">
                  <c:v>41532.520833333336</c:v>
                </c:pt>
                <c:pt idx="3598">
                  <c:v>41532.522222222222</c:v>
                </c:pt>
                <c:pt idx="3599">
                  <c:v>41532.523611111108</c:v>
                </c:pt>
                <c:pt idx="3600">
                  <c:v>41532.525000000001</c:v>
                </c:pt>
                <c:pt idx="3601">
                  <c:v>41532.526388888888</c:v>
                </c:pt>
                <c:pt idx="3602">
                  <c:v>41532.527777777781</c:v>
                </c:pt>
                <c:pt idx="3603">
                  <c:v>41532.529166666667</c:v>
                </c:pt>
                <c:pt idx="3604">
                  <c:v>41532.530555555553</c:v>
                </c:pt>
                <c:pt idx="3605">
                  <c:v>41532.531944444447</c:v>
                </c:pt>
                <c:pt idx="3606">
                  <c:v>41532.533333333333</c:v>
                </c:pt>
                <c:pt idx="3607">
                  <c:v>41532.534722222219</c:v>
                </c:pt>
                <c:pt idx="3608">
                  <c:v>41532.536111111112</c:v>
                </c:pt>
                <c:pt idx="3609">
                  <c:v>41532.537499999999</c:v>
                </c:pt>
                <c:pt idx="3610">
                  <c:v>41532.538888888892</c:v>
                </c:pt>
                <c:pt idx="3611">
                  <c:v>41532.540277777778</c:v>
                </c:pt>
                <c:pt idx="3612">
                  <c:v>41532.541666666664</c:v>
                </c:pt>
                <c:pt idx="3613">
                  <c:v>41532.543055555558</c:v>
                </c:pt>
                <c:pt idx="3614">
                  <c:v>41532.544444444444</c:v>
                </c:pt>
                <c:pt idx="3615">
                  <c:v>41532.54583333333</c:v>
                </c:pt>
                <c:pt idx="3616">
                  <c:v>41532.547222222223</c:v>
                </c:pt>
                <c:pt idx="3617">
                  <c:v>41532.548611111109</c:v>
                </c:pt>
                <c:pt idx="3618">
                  <c:v>41532.550000000003</c:v>
                </c:pt>
                <c:pt idx="3619">
                  <c:v>41532.551388888889</c:v>
                </c:pt>
                <c:pt idx="3620">
                  <c:v>41532.552777777775</c:v>
                </c:pt>
                <c:pt idx="3621">
                  <c:v>41532.554166666669</c:v>
                </c:pt>
                <c:pt idx="3622">
                  <c:v>41532.555555555555</c:v>
                </c:pt>
                <c:pt idx="3623">
                  <c:v>41532.556944444441</c:v>
                </c:pt>
                <c:pt idx="3624">
                  <c:v>41532.558333333334</c:v>
                </c:pt>
                <c:pt idx="3625">
                  <c:v>41532.55972222222</c:v>
                </c:pt>
                <c:pt idx="3626">
                  <c:v>41532.561111111114</c:v>
                </c:pt>
                <c:pt idx="3627">
                  <c:v>41532.5625</c:v>
                </c:pt>
                <c:pt idx="3628">
                  <c:v>41532.563888888886</c:v>
                </c:pt>
                <c:pt idx="3629">
                  <c:v>41532.56527777778</c:v>
                </c:pt>
                <c:pt idx="3630">
                  <c:v>41532.566666666666</c:v>
                </c:pt>
                <c:pt idx="3631">
                  <c:v>41532.568055555559</c:v>
                </c:pt>
                <c:pt idx="3632">
                  <c:v>41532.569444444445</c:v>
                </c:pt>
                <c:pt idx="3633">
                  <c:v>41532.570833333331</c:v>
                </c:pt>
                <c:pt idx="3634">
                  <c:v>41532.572222222225</c:v>
                </c:pt>
                <c:pt idx="3635">
                  <c:v>41532.573611111111</c:v>
                </c:pt>
                <c:pt idx="3636">
                  <c:v>41532.574999999997</c:v>
                </c:pt>
                <c:pt idx="3637">
                  <c:v>41532.576388888891</c:v>
                </c:pt>
                <c:pt idx="3638">
                  <c:v>41532.577777777777</c:v>
                </c:pt>
                <c:pt idx="3639">
                  <c:v>41532.57916666667</c:v>
                </c:pt>
                <c:pt idx="3640">
                  <c:v>41532.580555555556</c:v>
                </c:pt>
                <c:pt idx="3641">
                  <c:v>41532.581944444442</c:v>
                </c:pt>
                <c:pt idx="3642">
                  <c:v>41532.583333333336</c:v>
                </c:pt>
                <c:pt idx="3643">
                  <c:v>41532.584722222222</c:v>
                </c:pt>
                <c:pt idx="3644">
                  <c:v>41532.586111111108</c:v>
                </c:pt>
                <c:pt idx="3645">
                  <c:v>41532.587500000001</c:v>
                </c:pt>
                <c:pt idx="3646">
                  <c:v>41532.588888888888</c:v>
                </c:pt>
                <c:pt idx="3647">
                  <c:v>41532.590277777781</c:v>
                </c:pt>
                <c:pt idx="3648">
                  <c:v>41532.591666666667</c:v>
                </c:pt>
                <c:pt idx="3649">
                  <c:v>41532.593055555553</c:v>
                </c:pt>
                <c:pt idx="3650">
                  <c:v>41532.594444444447</c:v>
                </c:pt>
                <c:pt idx="3651">
                  <c:v>41532.595833333333</c:v>
                </c:pt>
                <c:pt idx="3652">
                  <c:v>41532.597222222219</c:v>
                </c:pt>
                <c:pt idx="3653">
                  <c:v>41532.598611111112</c:v>
                </c:pt>
                <c:pt idx="3654">
                  <c:v>41532.6</c:v>
                </c:pt>
                <c:pt idx="3655">
                  <c:v>41532.601388888892</c:v>
                </c:pt>
                <c:pt idx="3656">
                  <c:v>41532.602777777778</c:v>
                </c:pt>
                <c:pt idx="3657">
                  <c:v>41532.604166666664</c:v>
                </c:pt>
                <c:pt idx="3658">
                  <c:v>41532.605555555558</c:v>
                </c:pt>
                <c:pt idx="3659">
                  <c:v>41532.606944444444</c:v>
                </c:pt>
                <c:pt idx="3660">
                  <c:v>41532.60833333333</c:v>
                </c:pt>
                <c:pt idx="3661">
                  <c:v>41532.609722222223</c:v>
                </c:pt>
                <c:pt idx="3662">
                  <c:v>41532.611111111109</c:v>
                </c:pt>
                <c:pt idx="3663">
                  <c:v>41532.612500000003</c:v>
                </c:pt>
                <c:pt idx="3664">
                  <c:v>41532.613888888889</c:v>
                </c:pt>
                <c:pt idx="3665">
                  <c:v>41532.615277777775</c:v>
                </c:pt>
                <c:pt idx="3666">
                  <c:v>41532.616666666669</c:v>
                </c:pt>
                <c:pt idx="3667">
                  <c:v>41532.618055555555</c:v>
                </c:pt>
                <c:pt idx="3668">
                  <c:v>41532.619444444441</c:v>
                </c:pt>
                <c:pt idx="3669">
                  <c:v>41532.620833333334</c:v>
                </c:pt>
                <c:pt idx="3670">
                  <c:v>41532.62222222222</c:v>
                </c:pt>
                <c:pt idx="3671">
                  <c:v>41532.623611111114</c:v>
                </c:pt>
                <c:pt idx="3672">
                  <c:v>41532.625</c:v>
                </c:pt>
                <c:pt idx="3673">
                  <c:v>41532.626388888886</c:v>
                </c:pt>
                <c:pt idx="3674">
                  <c:v>41532.62777777778</c:v>
                </c:pt>
                <c:pt idx="3675">
                  <c:v>41532.629166666666</c:v>
                </c:pt>
                <c:pt idx="3676">
                  <c:v>41532.630555555559</c:v>
                </c:pt>
                <c:pt idx="3677">
                  <c:v>41532.631944444445</c:v>
                </c:pt>
                <c:pt idx="3678">
                  <c:v>41532.633333333331</c:v>
                </c:pt>
                <c:pt idx="3679">
                  <c:v>41532.634722222225</c:v>
                </c:pt>
                <c:pt idx="3680">
                  <c:v>41532.636111111111</c:v>
                </c:pt>
                <c:pt idx="3681">
                  <c:v>41532.637499999997</c:v>
                </c:pt>
                <c:pt idx="3682">
                  <c:v>41532.638888888891</c:v>
                </c:pt>
                <c:pt idx="3683">
                  <c:v>41532.640277777777</c:v>
                </c:pt>
                <c:pt idx="3684">
                  <c:v>41532.64166666667</c:v>
                </c:pt>
                <c:pt idx="3685">
                  <c:v>41532.643055555556</c:v>
                </c:pt>
                <c:pt idx="3686">
                  <c:v>41532.644444444442</c:v>
                </c:pt>
                <c:pt idx="3687">
                  <c:v>41532.645833333336</c:v>
                </c:pt>
                <c:pt idx="3688">
                  <c:v>41532.647222222222</c:v>
                </c:pt>
                <c:pt idx="3689">
                  <c:v>41532.648611111108</c:v>
                </c:pt>
                <c:pt idx="3690">
                  <c:v>41532.65</c:v>
                </c:pt>
                <c:pt idx="3691">
                  <c:v>41532.651388888888</c:v>
                </c:pt>
                <c:pt idx="3692">
                  <c:v>41532.652777777781</c:v>
                </c:pt>
                <c:pt idx="3693">
                  <c:v>41532.654166666667</c:v>
                </c:pt>
                <c:pt idx="3694">
                  <c:v>41532.655555555553</c:v>
                </c:pt>
                <c:pt idx="3695">
                  <c:v>41532.656944444447</c:v>
                </c:pt>
                <c:pt idx="3696">
                  <c:v>41532.658333333333</c:v>
                </c:pt>
                <c:pt idx="3697">
                  <c:v>41532.659722222219</c:v>
                </c:pt>
                <c:pt idx="3698">
                  <c:v>41532.661111111112</c:v>
                </c:pt>
                <c:pt idx="3699">
                  <c:v>41532.662499999999</c:v>
                </c:pt>
                <c:pt idx="3700">
                  <c:v>41532.663888888892</c:v>
                </c:pt>
                <c:pt idx="3701">
                  <c:v>41532.665277777778</c:v>
                </c:pt>
                <c:pt idx="3702">
                  <c:v>41532.666666666664</c:v>
                </c:pt>
                <c:pt idx="3703">
                  <c:v>41532.668055555558</c:v>
                </c:pt>
                <c:pt idx="3704">
                  <c:v>41532.669444444444</c:v>
                </c:pt>
                <c:pt idx="3705">
                  <c:v>41532.67083333333</c:v>
                </c:pt>
                <c:pt idx="3706">
                  <c:v>41532.672222222223</c:v>
                </c:pt>
                <c:pt idx="3707">
                  <c:v>41532.673611111109</c:v>
                </c:pt>
                <c:pt idx="3708">
                  <c:v>41532.675000000003</c:v>
                </c:pt>
                <c:pt idx="3709">
                  <c:v>41532.676388888889</c:v>
                </c:pt>
                <c:pt idx="3710">
                  <c:v>41532.677777777775</c:v>
                </c:pt>
                <c:pt idx="3711">
                  <c:v>41532.679166666669</c:v>
                </c:pt>
                <c:pt idx="3712">
                  <c:v>41532.680555555555</c:v>
                </c:pt>
                <c:pt idx="3713">
                  <c:v>41532.681944444441</c:v>
                </c:pt>
                <c:pt idx="3714">
                  <c:v>41532.683333333334</c:v>
                </c:pt>
                <c:pt idx="3715">
                  <c:v>41532.68472222222</c:v>
                </c:pt>
                <c:pt idx="3716">
                  <c:v>41532.686111111114</c:v>
                </c:pt>
                <c:pt idx="3717">
                  <c:v>41532.6875</c:v>
                </c:pt>
                <c:pt idx="3718">
                  <c:v>41532.688888888886</c:v>
                </c:pt>
                <c:pt idx="3719">
                  <c:v>41532.69027777778</c:v>
                </c:pt>
                <c:pt idx="3720">
                  <c:v>41532.691666666666</c:v>
                </c:pt>
                <c:pt idx="3721">
                  <c:v>41532.693055555559</c:v>
                </c:pt>
                <c:pt idx="3722">
                  <c:v>41532.694444444445</c:v>
                </c:pt>
                <c:pt idx="3723">
                  <c:v>41532.695833333331</c:v>
                </c:pt>
                <c:pt idx="3724">
                  <c:v>41532.697222222225</c:v>
                </c:pt>
                <c:pt idx="3725">
                  <c:v>41532.698611111111</c:v>
                </c:pt>
                <c:pt idx="3726">
                  <c:v>41532.699999999997</c:v>
                </c:pt>
                <c:pt idx="3727">
                  <c:v>41532.701388888891</c:v>
                </c:pt>
                <c:pt idx="3728">
                  <c:v>41532.702777777777</c:v>
                </c:pt>
                <c:pt idx="3729">
                  <c:v>41532.70416666667</c:v>
                </c:pt>
                <c:pt idx="3730">
                  <c:v>41532.705555555556</c:v>
                </c:pt>
                <c:pt idx="3731">
                  <c:v>41532.706944444442</c:v>
                </c:pt>
                <c:pt idx="3732">
                  <c:v>41532.708333333336</c:v>
                </c:pt>
                <c:pt idx="3733">
                  <c:v>41532.709722222222</c:v>
                </c:pt>
                <c:pt idx="3734">
                  <c:v>41532.711111111108</c:v>
                </c:pt>
                <c:pt idx="3735">
                  <c:v>41532.712500000001</c:v>
                </c:pt>
                <c:pt idx="3736">
                  <c:v>41532.713888888888</c:v>
                </c:pt>
                <c:pt idx="3737">
                  <c:v>41532.715277777781</c:v>
                </c:pt>
                <c:pt idx="3738">
                  <c:v>41532.716666666667</c:v>
                </c:pt>
                <c:pt idx="3739">
                  <c:v>41532.718055555553</c:v>
                </c:pt>
                <c:pt idx="3740">
                  <c:v>41532.719444444447</c:v>
                </c:pt>
                <c:pt idx="3741">
                  <c:v>41532.720833333333</c:v>
                </c:pt>
                <c:pt idx="3742">
                  <c:v>41532.722222222219</c:v>
                </c:pt>
                <c:pt idx="3743">
                  <c:v>41532.723611111112</c:v>
                </c:pt>
                <c:pt idx="3744">
                  <c:v>41532.724999999999</c:v>
                </c:pt>
                <c:pt idx="3745">
                  <c:v>41532.726388888892</c:v>
                </c:pt>
                <c:pt idx="3746">
                  <c:v>41532.727777777778</c:v>
                </c:pt>
                <c:pt idx="3747">
                  <c:v>41532.729166666664</c:v>
                </c:pt>
                <c:pt idx="3748">
                  <c:v>41532.730555555558</c:v>
                </c:pt>
                <c:pt idx="3749">
                  <c:v>41532.731944444444</c:v>
                </c:pt>
                <c:pt idx="3750">
                  <c:v>41532.73333333333</c:v>
                </c:pt>
                <c:pt idx="3751">
                  <c:v>41532.734722222223</c:v>
                </c:pt>
                <c:pt idx="3752">
                  <c:v>41532.736111111109</c:v>
                </c:pt>
                <c:pt idx="3753">
                  <c:v>41532.737500000003</c:v>
                </c:pt>
                <c:pt idx="3754">
                  <c:v>41532.738888888889</c:v>
                </c:pt>
                <c:pt idx="3755">
                  <c:v>41532.740277777775</c:v>
                </c:pt>
                <c:pt idx="3756">
                  <c:v>41532.741666666669</c:v>
                </c:pt>
                <c:pt idx="3757">
                  <c:v>41532.743055555555</c:v>
                </c:pt>
                <c:pt idx="3758">
                  <c:v>41532.744444444441</c:v>
                </c:pt>
                <c:pt idx="3759">
                  <c:v>41532.745833333334</c:v>
                </c:pt>
                <c:pt idx="3760">
                  <c:v>41532.74722222222</c:v>
                </c:pt>
                <c:pt idx="3761">
                  <c:v>41532.748611111114</c:v>
                </c:pt>
                <c:pt idx="3762">
                  <c:v>41532.75</c:v>
                </c:pt>
                <c:pt idx="3763">
                  <c:v>41532.751388888886</c:v>
                </c:pt>
                <c:pt idx="3764">
                  <c:v>41532.75277777778</c:v>
                </c:pt>
                <c:pt idx="3765">
                  <c:v>41532.754166666666</c:v>
                </c:pt>
                <c:pt idx="3766">
                  <c:v>41532.755555555559</c:v>
                </c:pt>
                <c:pt idx="3767">
                  <c:v>41532.756944444445</c:v>
                </c:pt>
                <c:pt idx="3768">
                  <c:v>41532.758333333331</c:v>
                </c:pt>
                <c:pt idx="3769">
                  <c:v>41532.759722222225</c:v>
                </c:pt>
                <c:pt idx="3770">
                  <c:v>41532.761111111111</c:v>
                </c:pt>
                <c:pt idx="3771">
                  <c:v>41532.762499999997</c:v>
                </c:pt>
                <c:pt idx="3772">
                  <c:v>41532.763888888891</c:v>
                </c:pt>
                <c:pt idx="3773">
                  <c:v>41532.765277777777</c:v>
                </c:pt>
                <c:pt idx="3774">
                  <c:v>41532.76666666667</c:v>
                </c:pt>
                <c:pt idx="3775">
                  <c:v>41532.768055555556</c:v>
                </c:pt>
                <c:pt idx="3776">
                  <c:v>41532.769444444442</c:v>
                </c:pt>
                <c:pt idx="3777">
                  <c:v>41532.770833333336</c:v>
                </c:pt>
                <c:pt idx="3778">
                  <c:v>41532.772222222222</c:v>
                </c:pt>
                <c:pt idx="3779">
                  <c:v>41532.773611111108</c:v>
                </c:pt>
                <c:pt idx="3780">
                  <c:v>41532.775000000001</c:v>
                </c:pt>
                <c:pt idx="3781">
                  <c:v>41532.776388888888</c:v>
                </c:pt>
                <c:pt idx="3782">
                  <c:v>41532.777777777781</c:v>
                </c:pt>
                <c:pt idx="3783">
                  <c:v>41532.779166666667</c:v>
                </c:pt>
                <c:pt idx="3784">
                  <c:v>41532.780555555553</c:v>
                </c:pt>
                <c:pt idx="3785">
                  <c:v>41532.781944444447</c:v>
                </c:pt>
                <c:pt idx="3786">
                  <c:v>41532.783333333333</c:v>
                </c:pt>
                <c:pt idx="3787">
                  <c:v>41532.784722222219</c:v>
                </c:pt>
                <c:pt idx="3788">
                  <c:v>41532.786111111112</c:v>
                </c:pt>
                <c:pt idx="3789">
                  <c:v>41532.787499999999</c:v>
                </c:pt>
                <c:pt idx="3790">
                  <c:v>41532.788888888892</c:v>
                </c:pt>
                <c:pt idx="3791">
                  <c:v>41532.790277777778</c:v>
                </c:pt>
                <c:pt idx="3792">
                  <c:v>41532.791666666664</c:v>
                </c:pt>
                <c:pt idx="3793">
                  <c:v>41532.793055555558</c:v>
                </c:pt>
                <c:pt idx="3794">
                  <c:v>41532.794444444444</c:v>
                </c:pt>
                <c:pt idx="3795">
                  <c:v>41532.79583333333</c:v>
                </c:pt>
                <c:pt idx="3796">
                  <c:v>41532.797222222223</c:v>
                </c:pt>
                <c:pt idx="3797">
                  <c:v>41532.798611111109</c:v>
                </c:pt>
                <c:pt idx="3798">
                  <c:v>41532.800000000003</c:v>
                </c:pt>
                <c:pt idx="3799">
                  <c:v>41532.801388888889</c:v>
                </c:pt>
                <c:pt idx="3800">
                  <c:v>41532.802777777775</c:v>
                </c:pt>
                <c:pt idx="3801">
                  <c:v>41532.804166666669</c:v>
                </c:pt>
                <c:pt idx="3802">
                  <c:v>41532.805555555555</c:v>
                </c:pt>
                <c:pt idx="3803">
                  <c:v>41532.806944444441</c:v>
                </c:pt>
                <c:pt idx="3804">
                  <c:v>41532.808333333334</c:v>
                </c:pt>
                <c:pt idx="3805">
                  <c:v>41532.80972222222</c:v>
                </c:pt>
                <c:pt idx="3806">
                  <c:v>41532.811111111114</c:v>
                </c:pt>
                <c:pt idx="3807">
                  <c:v>41532.8125</c:v>
                </c:pt>
                <c:pt idx="3808">
                  <c:v>41532.813888888886</c:v>
                </c:pt>
                <c:pt idx="3809">
                  <c:v>41532.81527777778</c:v>
                </c:pt>
                <c:pt idx="3810">
                  <c:v>41532.816666666666</c:v>
                </c:pt>
                <c:pt idx="3811">
                  <c:v>41532.818055555559</c:v>
                </c:pt>
                <c:pt idx="3812">
                  <c:v>41532.819444444445</c:v>
                </c:pt>
                <c:pt idx="3813">
                  <c:v>41532.820833333331</c:v>
                </c:pt>
                <c:pt idx="3814">
                  <c:v>41532.822222222225</c:v>
                </c:pt>
                <c:pt idx="3815">
                  <c:v>41532.823611111111</c:v>
                </c:pt>
                <c:pt idx="3816">
                  <c:v>41532.824999999997</c:v>
                </c:pt>
                <c:pt idx="3817">
                  <c:v>41532.826388888891</c:v>
                </c:pt>
                <c:pt idx="3818">
                  <c:v>41532.827777777777</c:v>
                </c:pt>
                <c:pt idx="3819">
                  <c:v>41532.82916666667</c:v>
                </c:pt>
                <c:pt idx="3820">
                  <c:v>41532.830555555556</c:v>
                </c:pt>
                <c:pt idx="3821">
                  <c:v>41532.831944444442</c:v>
                </c:pt>
                <c:pt idx="3822">
                  <c:v>41532.833333333336</c:v>
                </c:pt>
                <c:pt idx="3823">
                  <c:v>41532.834722222222</c:v>
                </c:pt>
                <c:pt idx="3824">
                  <c:v>41532.836111111108</c:v>
                </c:pt>
                <c:pt idx="3825">
                  <c:v>41532.837500000001</c:v>
                </c:pt>
                <c:pt idx="3826">
                  <c:v>41532.838888888888</c:v>
                </c:pt>
                <c:pt idx="3827">
                  <c:v>41532.840277777781</c:v>
                </c:pt>
                <c:pt idx="3828">
                  <c:v>41532.841666666667</c:v>
                </c:pt>
                <c:pt idx="3829">
                  <c:v>41532.843055555553</c:v>
                </c:pt>
                <c:pt idx="3830">
                  <c:v>41532.844444444447</c:v>
                </c:pt>
                <c:pt idx="3831">
                  <c:v>41532.845833333333</c:v>
                </c:pt>
                <c:pt idx="3832">
                  <c:v>41532.847222222219</c:v>
                </c:pt>
                <c:pt idx="3833">
                  <c:v>41532.848611111112</c:v>
                </c:pt>
                <c:pt idx="3834">
                  <c:v>41532.85</c:v>
                </c:pt>
                <c:pt idx="3835">
                  <c:v>41532.851388888892</c:v>
                </c:pt>
                <c:pt idx="3836">
                  <c:v>41532.852777777778</c:v>
                </c:pt>
                <c:pt idx="3837">
                  <c:v>41532.854166666664</c:v>
                </c:pt>
                <c:pt idx="3838">
                  <c:v>41532.855555555558</c:v>
                </c:pt>
                <c:pt idx="3839">
                  <c:v>41532.856944444444</c:v>
                </c:pt>
                <c:pt idx="3840">
                  <c:v>41532.85833333333</c:v>
                </c:pt>
                <c:pt idx="3841">
                  <c:v>41532.859722222223</c:v>
                </c:pt>
                <c:pt idx="3842">
                  <c:v>41532.861111111109</c:v>
                </c:pt>
                <c:pt idx="3843">
                  <c:v>41532.862500000003</c:v>
                </c:pt>
                <c:pt idx="3844">
                  <c:v>41532.863888888889</c:v>
                </c:pt>
                <c:pt idx="3845">
                  <c:v>41532.865277777775</c:v>
                </c:pt>
                <c:pt idx="3846">
                  <c:v>41532.866666666669</c:v>
                </c:pt>
                <c:pt idx="3847">
                  <c:v>41532.868055555555</c:v>
                </c:pt>
                <c:pt idx="3848">
                  <c:v>41532.869444444441</c:v>
                </c:pt>
                <c:pt idx="3849">
                  <c:v>41532.870833333334</c:v>
                </c:pt>
                <c:pt idx="3850">
                  <c:v>41532.87222222222</c:v>
                </c:pt>
                <c:pt idx="3851">
                  <c:v>41532.873611111114</c:v>
                </c:pt>
                <c:pt idx="3852">
                  <c:v>41532.875</c:v>
                </c:pt>
                <c:pt idx="3853">
                  <c:v>41532.876388888886</c:v>
                </c:pt>
                <c:pt idx="3854">
                  <c:v>41532.87777777778</c:v>
                </c:pt>
                <c:pt idx="3855">
                  <c:v>41532.879166666666</c:v>
                </c:pt>
                <c:pt idx="3856">
                  <c:v>41532.880555555559</c:v>
                </c:pt>
                <c:pt idx="3857">
                  <c:v>41532.881944444445</c:v>
                </c:pt>
                <c:pt idx="3858">
                  <c:v>41532.883333333331</c:v>
                </c:pt>
                <c:pt idx="3859">
                  <c:v>41532.884722222225</c:v>
                </c:pt>
                <c:pt idx="3860">
                  <c:v>41532.886111111111</c:v>
                </c:pt>
                <c:pt idx="3861">
                  <c:v>41532.887499999997</c:v>
                </c:pt>
                <c:pt idx="3862">
                  <c:v>41532.888888888891</c:v>
                </c:pt>
                <c:pt idx="3863">
                  <c:v>41532.890277777777</c:v>
                </c:pt>
                <c:pt idx="3864">
                  <c:v>41532.89166666667</c:v>
                </c:pt>
                <c:pt idx="3865">
                  <c:v>41532.893055555556</c:v>
                </c:pt>
                <c:pt idx="3866">
                  <c:v>41532.894444444442</c:v>
                </c:pt>
                <c:pt idx="3867">
                  <c:v>41532.895833333336</c:v>
                </c:pt>
                <c:pt idx="3868">
                  <c:v>41532.897222222222</c:v>
                </c:pt>
                <c:pt idx="3869">
                  <c:v>41532.898611111108</c:v>
                </c:pt>
                <c:pt idx="3870">
                  <c:v>41532.9</c:v>
                </c:pt>
                <c:pt idx="3871">
                  <c:v>41532.901388888888</c:v>
                </c:pt>
                <c:pt idx="3872">
                  <c:v>41532.902777777781</c:v>
                </c:pt>
                <c:pt idx="3873">
                  <c:v>41532.904166666667</c:v>
                </c:pt>
                <c:pt idx="3874">
                  <c:v>41532.905555555553</c:v>
                </c:pt>
                <c:pt idx="3875">
                  <c:v>41532.906944444447</c:v>
                </c:pt>
                <c:pt idx="3876">
                  <c:v>41532.908333333333</c:v>
                </c:pt>
                <c:pt idx="3877">
                  <c:v>41532.909722222219</c:v>
                </c:pt>
                <c:pt idx="3878">
                  <c:v>41532.911111111112</c:v>
                </c:pt>
                <c:pt idx="3879">
                  <c:v>41532.912499999999</c:v>
                </c:pt>
                <c:pt idx="3880">
                  <c:v>41532.913888888892</c:v>
                </c:pt>
                <c:pt idx="3881">
                  <c:v>41532.915277777778</c:v>
                </c:pt>
                <c:pt idx="3882">
                  <c:v>41532.916666666664</c:v>
                </c:pt>
                <c:pt idx="3883">
                  <c:v>41532.918055555558</c:v>
                </c:pt>
                <c:pt idx="3884">
                  <c:v>41532.919444444444</c:v>
                </c:pt>
                <c:pt idx="3885">
                  <c:v>41532.92083333333</c:v>
                </c:pt>
                <c:pt idx="3886">
                  <c:v>41532.922222222223</c:v>
                </c:pt>
                <c:pt idx="3887">
                  <c:v>41532.923611111109</c:v>
                </c:pt>
                <c:pt idx="3888">
                  <c:v>41532.925000000003</c:v>
                </c:pt>
                <c:pt idx="3889">
                  <c:v>41532.926388888889</c:v>
                </c:pt>
                <c:pt idx="3890">
                  <c:v>41532.927777777775</c:v>
                </c:pt>
                <c:pt idx="3891">
                  <c:v>41532.929166666669</c:v>
                </c:pt>
                <c:pt idx="3892">
                  <c:v>41532.930555555555</c:v>
                </c:pt>
                <c:pt idx="3893">
                  <c:v>41532.931944444441</c:v>
                </c:pt>
                <c:pt idx="3894">
                  <c:v>41532.933333333334</c:v>
                </c:pt>
                <c:pt idx="3895">
                  <c:v>41532.93472222222</c:v>
                </c:pt>
                <c:pt idx="3896">
                  <c:v>41532.936111111114</c:v>
                </c:pt>
                <c:pt idx="3897">
                  <c:v>41532.9375</c:v>
                </c:pt>
                <c:pt idx="3898">
                  <c:v>41532.938888888886</c:v>
                </c:pt>
                <c:pt idx="3899">
                  <c:v>41532.94027777778</c:v>
                </c:pt>
                <c:pt idx="3900">
                  <c:v>41532.941666666666</c:v>
                </c:pt>
                <c:pt idx="3901">
                  <c:v>41532.943055555559</c:v>
                </c:pt>
              </c:numCache>
            </c:numRef>
          </c:xVal>
          <c:yVal>
            <c:numRef>
              <c:f>'Data from 9.09.2013'!$D$1100:$D$5001</c:f>
              <c:numCache>
                <c:formatCode>General</c:formatCode>
                <c:ptCount val="3902"/>
                <c:pt idx="0">
                  <c:v>-0.65613196027427301</c:v>
                </c:pt>
                <c:pt idx="1">
                  <c:v>-0.53310135988208995</c:v>
                </c:pt>
                <c:pt idx="2">
                  <c:v>0.35382286861374002</c:v>
                </c:pt>
                <c:pt idx="3">
                  <c:v>-0.1813662697541</c:v>
                </c:pt>
                <c:pt idx="4">
                  <c:v>-0.16407476172284999</c:v>
                </c:pt>
                <c:pt idx="5">
                  <c:v>-0.70079061767627904</c:v>
                </c:pt>
                <c:pt idx="6">
                  <c:v>-0.38063453563492899</c:v>
                </c:pt>
                <c:pt idx="7">
                  <c:v>-0.17112623613351399</c:v>
                </c:pt>
                <c:pt idx="8">
                  <c:v>0.29366003099209498</c:v>
                </c:pt>
                <c:pt idx="9">
                  <c:v>-0.23274068074649201</c:v>
                </c:pt>
                <c:pt idx="10">
                  <c:v>1.1290487815199399E-2</c:v>
                </c:pt>
                <c:pt idx="11">
                  <c:v>0.19244347929848099</c:v>
                </c:pt>
                <c:pt idx="12">
                  <c:v>0.28734629063363898</c:v>
                </c:pt>
                <c:pt idx="13">
                  <c:v>3.3111830960365699E-2</c:v>
                </c:pt>
                <c:pt idx="14">
                  <c:v>0.295808032948987</c:v>
                </c:pt>
                <c:pt idx="15">
                  <c:v>0.37417930137501298</c:v>
                </c:pt>
                <c:pt idx="16">
                  <c:v>7.7641889494405703E-2</c:v>
                </c:pt>
                <c:pt idx="17">
                  <c:v>0.220002366157869</c:v>
                </c:pt>
                <c:pt idx="18">
                  <c:v>0.27367745826656897</c:v>
                </c:pt>
                <c:pt idx="19">
                  <c:v>0.324653238380406</c:v>
                </c:pt>
                <c:pt idx="20">
                  <c:v>0.16485578433062201</c:v>
                </c:pt>
                <c:pt idx="21">
                  <c:v>-0.13652758911723201</c:v>
                </c:pt>
                <c:pt idx="22">
                  <c:v>5.62637798457696E-2</c:v>
                </c:pt>
                <c:pt idx="23">
                  <c:v>0.23370235383663901</c:v>
                </c:pt>
                <c:pt idx="24">
                  <c:v>-4.3115379685308403E-2</c:v>
                </c:pt>
                <c:pt idx="25">
                  <c:v>0.25251921080395301</c:v>
                </c:pt>
                <c:pt idx="26">
                  <c:v>-0.189998047566897</c:v>
                </c:pt>
                <c:pt idx="27">
                  <c:v>0.163856673434982</c:v>
                </c:pt>
                <c:pt idx="28">
                  <c:v>0.123675365008663</c:v>
                </c:pt>
                <c:pt idx="29">
                  <c:v>-0.16031074238757501</c:v>
                </c:pt>
                <c:pt idx="30">
                  <c:v>-0.33983560253160999</c:v>
                </c:pt>
                <c:pt idx="31">
                  <c:v>-1.6528386395624099E-2</c:v>
                </c:pt>
                <c:pt idx="32">
                  <c:v>-0.17953555171583699</c:v>
                </c:pt>
                <c:pt idx="33">
                  <c:v>-0.30520409235572399</c:v>
                </c:pt>
                <c:pt idx="34">
                  <c:v>-0.130720343976854</c:v>
                </c:pt>
                <c:pt idx="35">
                  <c:v>7.6650506066968493E-2</c:v>
                </c:pt>
                <c:pt idx="36">
                  <c:v>-1.2831006047763001E-2</c:v>
                </c:pt>
                <c:pt idx="37">
                  <c:v>0.16864558360720699</c:v>
                </c:pt>
                <c:pt idx="38">
                  <c:v>0.72244841475472898</c:v>
                </c:pt>
                <c:pt idx="39">
                  <c:v>0.96839913579086701</c:v>
                </c:pt>
                <c:pt idx="40">
                  <c:v>0.793050564361792</c:v>
                </c:pt>
                <c:pt idx="41">
                  <c:v>0.17565393855329101</c:v>
                </c:pt>
                <c:pt idx="42">
                  <c:v>0.91362497266110398</c:v>
                </c:pt>
                <c:pt idx="43">
                  <c:v>0.56187792091318201</c:v>
                </c:pt>
                <c:pt idx="44">
                  <c:v>0.95730681025033504</c:v>
                </c:pt>
                <c:pt idx="45">
                  <c:v>0.97803310567036394</c:v>
                </c:pt>
                <c:pt idx="46">
                  <c:v>0.97688742042946697</c:v>
                </c:pt>
                <c:pt idx="47">
                  <c:v>1.2411512485573299</c:v>
                </c:pt>
                <c:pt idx="48">
                  <c:v>0.74568739440187304</c:v>
                </c:pt>
                <c:pt idx="49">
                  <c:v>0.863218267271464</c:v>
                </c:pt>
                <c:pt idx="50">
                  <c:v>1.03794351246368</c:v>
                </c:pt>
                <c:pt idx="51">
                  <c:v>1.0039690157488099</c:v>
                </c:pt>
                <c:pt idx="52">
                  <c:v>0.78585664898256902</c:v>
                </c:pt>
                <c:pt idx="53">
                  <c:v>0.725440173598072</c:v>
                </c:pt>
                <c:pt idx="54">
                  <c:v>0.70989982046226197</c:v>
                </c:pt>
                <c:pt idx="55">
                  <c:v>0.94920027992072098</c:v>
                </c:pt>
                <c:pt idx="56">
                  <c:v>1.1710991338818</c:v>
                </c:pt>
                <c:pt idx="57">
                  <c:v>0.34717676901171202</c:v>
                </c:pt>
                <c:pt idx="58">
                  <c:v>0.87681438120288502</c:v>
                </c:pt>
                <c:pt idx="59">
                  <c:v>1.28465603505643</c:v>
                </c:pt>
                <c:pt idx="60">
                  <c:v>0.22224367102748099</c:v>
                </c:pt>
                <c:pt idx="61">
                  <c:v>0.42832510967877602</c:v>
                </c:pt>
                <c:pt idx="62">
                  <c:v>0.122578497188105</c:v>
                </c:pt>
                <c:pt idx="63">
                  <c:v>0.98697566160586503</c:v>
                </c:pt>
                <c:pt idx="64">
                  <c:v>0.93065078876665397</c:v>
                </c:pt>
                <c:pt idx="65">
                  <c:v>0.71899551595746702</c:v>
                </c:pt>
                <c:pt idx="66">
                  <c:v>0.80232386513943299</c:v>
                </c:pt>
                <c:pt idx="67">
                  <c:v>0.52424521962302095</c:v>
                </c:pt>
                <c:pt idx="68">
                  <c:v>0.50215397498447201</c:v>
                </c:pt>
                <c:pt idx="69">
                  <c:v>0.63130103700381301</c:v>
                </c:pt>
                <c:pt idx="70">
                  <c:v>0.88903798952542901</c:v>
                </c:pt>
                <c:pt idx="71">
                  <c:v>0.57797920638585398</c:v>
                </c:pt>
                <c:pt idx="72">
                  <c:v>0.65023927256075598</c:v>
                </c:pt>
                <c:pt idx="73">
                  <c:v>1.13860102444504</c:v>
                </c:pt>
                <c:pt idx="74">
                  <c:v>1.0803687178702099</c:v>
                </c:pt>
                <c:pt idx="75">
                  <c:v>0.89031188812623396</c:v>
                </c:pt>
                <c:pt idx="76">
                  <c:v>0.98174521936480996</c:v>
                </c:pt>
                <c:pt idx="77">
                  <c:v>0.87728459262962599</c:v>
                </c:pt>
                <c:pt idx="78">
                  <c:v>0.67681811601400299</c:v>
                </c:pt>
                <c:pt idx="79">
                  <c:v>1.3219296873395601</c:v>
                </c:pt>
                <c:pt idx="80">
                  <c:v>1.27835819283787</c:v>
                </c:pt>
                <c:pt idx="81">
                  <c:v>0.931327460402958</c:v>
                </c:pt>
                <c:pt idx="82">
                  <c:v>0.96629259775266996</c:v>
                </c:pt>
                <c:pt idx="83">
                  <c:v>1.1763706456674301</c:v>
                </c:pt>
                <c:pt idx="84">
                  <c:v>1.3082276501974299</c:v>
                </c:pt>
                <c:pt idx="85">
                  <c:v>0.82998335622198305</c:v>
                </c:pt>
                <c:pt idx="86">
                  <c:v>0.88176422141817901</c:v>
                </c:pt>
                <c:pt idx="87">
                  <c:v>1.1986750897531999</c:v>
                </c:pt>
                <c:pt idx="88">
                  <c:v>0.70841270409688395</c:v>
                </c:pt>
                <c:pt idx="89">
                  <c:v>0.75412793202833295</c:v>
                </c:pt>
                <c:pt idx="90">
                  <c:v>0.86006704611818197</c:v>
                </c:pt>
                <c:pt idx="91">
                  <c:v>0.76196752551135505</c:v>
                </c:pt>
                <c:pt idx="92">
                  <c:v>-7.97515513854576E-2</c:v>
                </c:pt>
                <c:pt idx="93">
                  <c:v>9.8091061577233005E-2</c:v>
                </c:pt>
                <c:pt idx="94">
                  <c:v>0.104062181683768</c:v>
                </c:pt>
                <c:pt idx="95">
                  <c:v>0.49528755979008299</c:v>
                </c:pt>
                <c:pt idx="96">
                  <c:v>-7.3765037652683302E-2</c:v>
                </c:pt>
                <c:pt idx="97">
                  <c:v>-4.8408202160878003E-2</c:v>
                </c:pt>
                <c:pt idx="98">
                  <c:v>0.122598694066697</c:v>
                </c:pt>
                <c:pt idx="99">
                  <c:v>-0.36453576478470301</c:v>
                </c:pt>
                <c:pt idx="100">
                  <c:v>-0.60791327324883004</c:v>
                </c:pt>
                <c:pt idx="101">
                  <c:v>-3.4174971472524698E-2</c:v>
                </c:pt>
                <c:pt idx="102">
                  <c:v>3.4133695449492002E-3</c:v>
                </c:pt>
                <c:pt idx="103">
                  <c:v>8.3849024565905997E-2</c:v>
                </c:pt>
                <c:pt idx="104">
                  <c:v>0.81445003297592</c:v>
                </c:pt>
                <c:pt idx="105">
                  <c:v>0.73271227705587405</c:v>
                </c:pt>
                <c:pt idx="106">
                  <c:v>0.26765343231634098</c:v>
                </c:pt>
                <c:pt idx="107">
                  <c:v>0.54765314523713204</c:v>
                </c:pt>
                <c:pt idx="108">
                  <c:v>0.65587613419797697</c:v>
                </c:pt>
                <c:pt idx="109">
                  <c:v>0.56022844912922798</c:v>
                </c:pt>
                <c:pt idx="110">
                  <c:v>0.724528717932165</c:v>
                </c:pt>
                <c:pt idx="111">
                  <c:v>0.53674660195363499</c:v>
                </c:pt>
                <c:pt idx="112">
                  <c:v>0.56512298654677995</c:v>
                </c:pt>
                <c:pt idx="113">
                  <c:v>0.12122190546507999</c:v>
                </c:pt>
                <c:pt idx="114">
                  <c:v>-0.24692625830106199</c:v>
                </c:pt>
                <c:pt idx="115">
                  <c:v>0.21068013710712599</c:v>
                </c:pt>
                <c:pt idx="116">
                  <c:v>0.34625791866816202</c:v>
                </c:pt>
                <c:pt idx="117">
                  <c:v>0.47848789454860002</c:v>
                </c:pt>
                <c:pt idx="118">
                  <c:v>0.65999753752553003</c:v>
                </c:pt>
                <c:pt idx="119">
                  <c:v>0.942385940734906</c:v>
                </c:pt>
                <c:pt idx="120">
                  <c:v>0.61209056208089097</c:v>
                </c:pt>
                <c:pt idx="121">
                  <c:v>0.89780356772209202</c:v>
                </c:pt>
                <c:pt idx="122">
                  <c:v>1.143967236455</c:v>
                </c:pt>
                <c:pt idx="123">
                  <c:v>1.1882986105518401</c:v>
                </c:pt>
                <c:pt idx="124">
                  <c:v>0.57606389137066005</c:v>
                </c:pt>
                <c:pt idx="125">
                  <c:v>0.94751716902530603</c:v>
                </c:pt>
                <c:pt idx="126">
                  <c:v>0.65632016256701697</c:v>
                </c:pt>
                <c:pt idx="127">
                  <c:v>0.92333729407769105</c:v>
                </c:pt>
                <c:pt idx="128">
                  <c:v>0.682090352249625</c:v>
                </c:pt>
                <c:pt idx="129">
                  <c:v>0.82286767439668096</c:v>
                </c:pt>
                <c:pt idx="130">
                  <c:v>0.22422966939971301</c:v>
                </c:pt>
                <c:pt idx="131">
                  <c:v>0.79600715085625695</c:v>
                </c:pt>
                <c:pt idx="132">
                  <c:v>0.72445761172249901</c:v>
                </c:pt>
                <c:pt idx="133">
                  <c:v>0.88277966394102003</c:v>
                </c:pt>
                <c:pt idx="134">
                  <c:v>0.66546809337405399</c:v>
                </c:pt>
                <c:pt idx="135">
                  <c:v>0.730519438848383</c:v>
                </c:pt>
                <c:pt idx="136">
                  <c:v>0.85839839840443499</c:v>
                </c:pt>
                <c:pt idx="137">
                  <c:v>1.2186172673442699</c:v>
                </c:pt>
                <c:pt idx="138">
                  <c:v>0.89780853652215697</c:v>
                </c:pt>
                <c:pt idx="139">
                  <c:v>0.75157297656105404</c:v>
                </c:pt>
                <c:pt idx="140">
                  <c:v>0.66299771164475896</c:v>
                </c:pt>
                <c:pt idx="141">
                  <c:v>0.48427666927013802</c:v>
                </c:pt>
                <c:pt idx="142">
                  <c:v>1.1447931022059901</c:v>
                </c:pt>
                <c:pt idx="143">
                  <c:v>1.09724284917104</c:v>
                </c:pt>
                <c:pt idx="144">
                  <c:v>0.99597416167946096</c:v>
                </c:pt>
                <c:pt idx="145">
                  <c:v>0.58250398726953201</c:v>
                </c:pt>
                <c:pt idx="146">
                  <c:v>0.71331822446708204</c:v>
                </c:pt>
                <c:pt idx="147">
                  <c:v>1.44372727162612</c:v>
                </c:pt>
                <c:pt idx="148">
                  <c:v>0.53616587122651305</c:v>
                </c:pt>
                <c:pt idx="149">
                  <c:v>0.62683611524398897</c:v>
                </c:pt>
                <c:pt idx="150">
                  <c:v>0.70301858648466597</c:v>
                </c:pt>
                <c:pt idx="151">
                  <c:v>0.67170925729445197</c:v>
                </c:pt>
                <c:pt idx="152">
                  <c:v>0.83886814404398002</c:v>
                </c:pt>
                <c:pt idx="153">
                  <c:v>1.107163710115</c:v>
                </c:pt>
                <c:pt idx="154">
                  <c:v>0.88972938529673695</c:v>
                </c:pt>
                <c:pt idx="155">
                  <c:v>1.1021452540402601</c:v>
                </c:pt>
                <c:pt idx="156">
                  <c:v>0.79932867253306195</c:v>
                </c:pt>
                <c:pt idx="157">
                  <c:v>0.58176896218803298</c:v>
                </c:pt>
                <c:pt idx="158">
                  <c:v>0.78056485642860896</c:v>
                </c:pt>
                <c:pt idx="159">
                  <c:v>0.61061879768024596</c:v>
                </c:pt>
                <c:pt idx="160">
                  <c:v>0.97153094513929195</c:v>
                </c:pt>
                <c:pt idx="161">
                  <c:v>0.62916546672357698</c:v>
                </c:pt>
                <c:pt idx="162">
                  <c:v>0.449895160685439</c:v>
                </c:pt>
                <c:pt idx="163">
                  <c:v>1.01795760897776</c:v>
                </c:pt>
                <c:pt idx="164">
                  <c:v>0.58814036601487296</c:v>
                </c:pt>
                <c:pt idx="165">
                  <c:v>0.70870932820911203</c:v>
                </c:pt>
                <c:pt idx="166">
                  <c:v>0.90872781794304502</c:v>
                </c:pt>
                <c:pt idx="167">
                  <c:v>1.1580669756489701</c:v>
                </c:pt>
                <c:pt idx="168">
                  <c:v>8.1519778385513206E-2</c:v>
                </c:pt>
                <c:pt idx="169">
                  <c:v>0.91305019253104602</c:v>
                </c:pt>
                <c:pt idx="170">
                  <c:v>0.74487588181796704</c:v>
                </c:pt>
                <c:pt idx="171">
                  <c:v>0.97231760892141705</c:v>
                </c:pt>
                <c:pt idx="172">
                  <c:v>0.81091954174158398</c:v>
                </c:pt>
                <c:pt idx="173">
                  <c:v>0.70658320439935896</c:v>
                </c:pt>
                <c:pt idx="174">
                  <c:v>0.64455693423802496</c:v>
                </c:pt>
                <c:pt idx="175">
                  <c:v>0.56545427207853405</c:v>
                </c:pt>
                <c:pt idx="176">
                  <c:v>0.53268956819226698</c:v>
                </c:pt>
                <c:pt idx="177">
                  <c:v>1.0619697075588299</c:v>
                </c:pt>
                <c:pt idx="178">
                  <c:v>1.01196357671182</c:v>
                </c:pt>
                <c:pt idx="179">
                  <c:v>0.70533821207521996</c:v>
                </c:pt>
                <c:pt idx="180">
                  <c:v>0.60423425676603504</c:v>
                </c:pt>
                <c:pt idx="181">
                  <c:v>-8.7677812922423992E-3</c:v>
                </c:pt>
                <c:pt idx="182">
                  <c:v>1.3585304914312299</c:v>
                </c:pt>
                <c:pt idx="183">
                  <c:v>0.89899869406212496</c:v>
                </c:pt>
                <c:pt idx="184">
                  <c:v>1.07320677140911</c:v>
                </c:pt>
                <c:pt idx="185">
                  <c:v>0.64767572659405104</c:v>
                </c:pt>
                <c:pt idx="186">
                  <c:v>0.76462318217567904</c:v>
                </c:pt>
                <c:pt idx="187">
                  <c:v>0.59807174892027604</c:v>
                </c:pt>
                <c:pt idx="188">
                  <c:v>0.947228873862211</c:v>
                </c:pt>
                <c:pt idx="189">
                  <c:v>0.88606777260995095</c:v>
                </c:pt>
                <c:pt idx="190">
                  <c:v>1.0837058594694999</c:v>
                </c:pt>
                <c:pt idx="191">
                  <c:v>0.86095562834608197</c:v>
                </c:pt>
                <c:pt idx="192">
                  <c:v>0.57267887193565903</c:v>
                </c:pt>
                <c:pt idx="193">
                  <c:v>1.0278143330456599</c:v>
                </c:pt>
                <c:pt idx="194">
                  <c:v>0.938870858218809</c:v>
                </c:pt>
                <c:pt idx="195">
                  <c:v>0.88095268800123705</c:v>
                </c:pt>
                <c:pt idx="196">
                  <c:v>0.36641878960630903</c:v>
                </c:pt>
                <c:pt idx="197">
                  <c:v>0.66022921980633198</c:v>
                </c:pt>
                <c:pt idx="198">
                  <c:v>0.900853822714337</c:v>
                </c:pt>
                <c:pt idx="199">
                  <c:v>0.74033773868698205</c:v>
                </c:pt>
                <c:pt idx="200">
                  <c:v>1.0035776037164901</c:v>
                </c:pt>
                <c:pt idx="201">
                  <c:v>0.96284670753808599</c:v>
                </c:pt>
                <c:pt idx="202">
                  <c:v>0.82548805854268403</c:v>
                </c:pt>
                <c:pt idx="203">
                  <c:v>0.78447406333403702</c:v>
                </c:pt>
                <c:pt idx="204">
                  <c:v>1.1984058386468499</c:v>
                </c:pt>
                <c:pt idx="205">
                  <c:v>1.0413093948043199</c:v>
                </c:pt>
                <c:pt idx="206">
                  <c:v>0.970633024283302</c:v>
                </c:pt>
                <c:pt idx="207">
                  <c:v>1.0714460636354599</c:v>
                </c:pt>
                <c:pt idx="208">
                  <c:v>0.64020204748144904</c:v>
                </c:pt>
                <c:pt idx="209">
                  <c:v>1.0767963169936701</c:v>
                </c:pt>
                <c:pt idx="210">
                  <c:v>1.28215995463333</c:v>
                </c:pt>
                <c:pt idx="211">
                  <c:v>0.80223225332527803</c:v>
                </c:pt>
                <c:pt idx="212">
                  <c:v>1.39320648396252</c:v>
                </c:pt>
                <c:pt idx="213">
                  <c:v>1.0962031916870401</c:v>
                </c:pt>
                <c:pt idx="214">
                  <c:v>0.93311432795731197</c:v>
                </c:pt>
                <c:pt idx="215">
                  <c:v>1.49272719641045</c:v>
                </c:pt>
                <c:pt idx="216">
                  <c:v>1.19597240363927</c:v>
                </c:pt>
                <c:pt idx="217">
                  <c:v>1.0259615920548499</c:v>
                </c:pt>
                <c:pt idx="218">
                  <c:v>1.55972593528877</c:v>
                </c:pt>
                <c:pt idx="219">
                  <c:v>1.1371286128001401</c:v>
                </c:pt>
                <c:pt idx="220">
                  <c:v>1.48911164727985</c:v>
                </c:pt>
                <c:pt idx="221">
                  <c:v>1.16661988361515</c:v>
                </c:pt>
                <c:pt idx="222">
                  <c:v>0.59797999938421598</c:v>
                </c:pt>
                <c:pt idx="223">
                  <c:v>0.83161321184167303</c:v>
                </c:pt>
                <c:pt idx="224">
                  <c:v>0.97487947832034105</c:v>
                </c:pt>
                <c:pt idx="225">
                  <c:v>0.76318869115528598</c:v>
                </c:pt>
                <c:pt idx="226">
                  <c:v>0.96101290039570797</c:v>
                </c:pt>
                <c:pt idx="227">
                  <c:v>1.0836978421149399</c:v>
                </c:pt>
                <c:pt idx="228">
                  <c:v>1.3507802948526499</c:v>
                </c:pt>
                <c:pt idx="229">
                  <c:v>0.988791066892454</c:v>
                </c:pt>
                <c:pt idx="230">
                  <c:v>0.57102574062685796</c:v>
                </c:pt>
                <c:pt idx="231">
                  <c:v>0.77976180146228302</c:v>
                </c:pt>
                <c:pt idx="232">
                  <c:v>0.88408062271169896</c:v>
                </c:pt>
                <c:pt idx="233">
                  <c:v>0.52301618561989804</c:v>
                </c:pt>
                <c:pt idx="234">
                  <c:v>0.38094589161841802</c:v>
                </c:pt>
                <c:pt idx="235">
                  <c:v>0.56120698618625997</c:v>
                </c:pt>
                <c:pt idx="236">
                  <c:v>0.823753951617749</c:v>
                </c:pt>
                <c:pt idx="237">
                  <c:v>0.90654344104596396</c:v>
                </c:pt>
                <c:pt idx="238">
                  <c:v>0.67754078307699195</c:v>
                </c:pt>
                <c:pt idx="239">
                  <c:v>0.79362509079458199</c:v>
                </c:pt>
                <c:pt idx="240">
                  <c:v>0.81096612539234603</c:v>
                </c:pt>
                <c:pt idx="241">
                  <c:v>0.54744121055227901</c:v>
                </c:pt>
                <c:pt idx="242">
                  <c:v>0.54389988551786494</c:v>
                </c:pt>
                <c:pt idx="243">
                  <c:v>0.86501299416477595</c:v>
                </c:pt>
                <c:pt idx="244">
                  <c:v>0.153537555573968</c:v>
                </c:pt>
                <c:pt idx="245">
                  <c:v>0.46157548009446098</c:v>
                </c:pt>
                <c:pt idx="246">
                  <c:v>0.36860879174577799</c:v>
                </c:pt>
                <c:pt idx="247">
                  <c:v>0.26565248427445698</c:v>
                </c:pt>
                <c:pt idx="248">
                  <c:v>0.63548671088240605</c:v>
                </c:pt>
                <c:pt idx="249">
                  <c:v>0.37776802275732901</c:v>
                </c:pt>
                <c:pt idx="250">
                  <c:v>0.77729985066167695</c:v>
                </c:pt>
                <c:pt idx="251">
                  <c:v>0.67600515785027204</c:v>
                </c:pt>
                <c:pt idx="252">
                  <c:v>0.32501067346910201</c:v>
                </c:pt>
                <c:pt idx="253">
                  <c:v>0.95958633844768004</c:v>
                </c:pt>
                <c:pt idx="254">
                  <c:v>0.463241365320891</c:v>
                </c:pt>
                <c:pt idx="255">
                  <c:v>0.69826238956492004</c:v>
                </c:pt>
                <c:pt idx="256">
                  <c:v>0.87078900856671604</c:v>
                </c:pt>
                <c:pt idx="257">
                  <c:v>0.55904275734414899</c:v>
                </c:pt>
                <c:pt idx="258">
                  <c:v>0.74378208181372696</c:v>
                </c:pt>
                <c:pt idx="259">
                  <c:v>1.2908640046989399</c:v>
                </c:pt>
                <c:pt idx="260">
                  <c:v>0.27099138077455398</c:v>
                </c:pt>
                <c:pt idx="261">
                  <c:v>0.96661961744625802</c:v>
                </c:pt>
                <c:pt idx="262">
                  <c:v>0.29517062232639202</c:v>
                </c:pt>
                <c:pt idx="263">
                  <c:v>0.61813366395966096</c:v>
                </c:pt>
                <c:pt idx="264">
                  <c:v>0.74135065091769803</c:v>
                </c:pt>
                <c:pt idx="265">
                  <c:v>0.16819014983134201</c:v>
                </c:pt>
                <c:pt idx="266">
                  <c:v>-4.5101130890596003E-2</c:v>
                </c:pt>
                <c:pt idx="267">
                  <c:v>0.42370474512541001</c:v>
                </c:pt>
                <c:pt idx="268">
                  <c:v>0.55547330412641205</c:v>
                </c:pt>
                <c:pt idx="269">
                  <c:v>0.73826012896438098</c:v>
                </c:pt>
                <c:pt idx="270">
                  <c:v>0.48524854315744498</c:v>
                </c:pt>
                <c:pt idx="271">
                  <c:v>0.77893945211200999</c:v>
                </c:pt>
                <c:pt idx="272">
                  <c:v>1.15095081232316</c:v>
                </c:pt>
                <c:pt idx="273">
                  <c:v>0.343450161258049</c:v>
                </c:pt>
                <c:pt idx="274">
                  <c:v>0.62692666180240197</c:v>
                </c:pt>
                <c:pt idx="275">
                  <c:v>0.86800840852125205</c:v>
                </c:pt>
                <c:pt idx="276">
                  <c:v>0.30052585052300501</c:v>
                </c:pt>
                <c:pt idx="277">
                  <c:v>0.83498816934085596</c:v>
                </c:pt>
                <c:pt idx="278">
                  <c:v>0.827691788314045</c:v>
                </c:pt>
                <c:pt idx="279">
                  <c:v>0.35014835207822498</c:v>
                </c:pt>
                <c:pt idx="280">
                  <c:v>9.3857924913124197E-2</c:v>
                </c:pt>
                <c:pt idx="281">
                  <c:v>0.59255472496316097</c:v>
                </c:pt>
                <c:pt idx="282">
                  <c:v>3.5779572762925697E-2</c:v>
                </c:pt>
                <c:pt idx="283">
                  <c:v>0.67525915192173502</c:v>
                </c:pt>
                <c:pt idx="284">
                  <c:v>0.79099442778486595</c:v>
                </c:pt>
                <c:pt idx="285">
                  <c:v>0.46533765425676998</c:v>
                </c:pt>
                <c:pt idx="286">
                  <c:v>0.72800399442797004</c:v>
                </c:pt>
                <c:pt idx="287">
                  <c:v>0.97027997833941304</c:v>
                </c:pt>
                <c:pt idx="288">
                  <c:v>0.61454112148203599</c:v>
                </c:pt>
                <c:pt idx="289">
                  <c:v>-0.22024935114929201</c:v>
                </c:pt>
                <c:pt idx="290">
                  <c:v>6.2778270981394005E-2</c:v>
                </c:pt>
                <c:pt idx="291">
                  <c:v>8.1189913969321806E-2</c:v>
                </c:pt>
                <c:pt idx="292">
                  <c:v>0.22768700784089499</c:v>
                </c:pt>
                <c:pt idx="293">
                  <c:v>0.32053938825749001</c:v>
                </c:pt>
                <c:pt idx="294">
                  <c:v>4.7686373500824997E-2</c:v>
                </c:pt>
                <c:pt idx="295">
                  <c:v>-0.152097320574346</c:v>
                </c:pt>
                <c:pt idx="296">
                  <c:v>0.90570556001062996</c:v>
                </c:pt>
                <c:pt idx="297">
                  <c:v>1.22038239462756</c:v>
                </c:pt>
                <c:pt idx="298">
                  <c:v>0.52338736130629004</c:v>
                </c:pt>
                <c:pt idx="299">
                  <c:v>0.12782544071156199</c:v>
                </c:pt>
                <c:pt idx="300">
                  <c:v>0.236790342876259</c:v>
                </c:pt>
                <c:pt idx="301">
                  <c:v>0.204645194136648</c:v>
                </c:pt>
                <c:pt idx="302">
                  <c:v>0.627576872652991</c:v>
                </c:pt>
                <c:pt idx="303">
                  <c:v>0.49495970621191898</c:v>
                </c:pt>
                <c:pt idx="304">
                  <c:v>0.91101770842860397</c:v>
                </c:pt>
                <c:pt idx="305">
                  <c:v>0.89012343402261296</c:v>
                </c:pt>
                <c:pt idx="306">
                  <c:v>1.1318147782344801</c:v>
                </c:pt>
                <c:pt idx="307">
                  <c:v>1.2356682803316199</c:v>
                </c:pt>
                <c:pt idx="308">
                  <c:v>1.00777850283885</c:v>
                </c:pt>
                <c:pt idx="309">
                  <c:v>1.34960767462204</c:v>
                </c:pt>
                <c:pt idx="310">
                  <c:v>1.4619764930704999</c:v>
                </c:pt>
                <c:pt idx="311">
                  <c:v>1.17994789130592</c:v>
                </c:pt>
                <c:pt idx="312">
                  <c:v>0.90251263791258995</c:v>
                </c:pt>
                <c:pt idx="313">
                  <c:v>1.3094255375233399</c:v>
                </c:pt>
                <c:pt idx="314">
                  <c:v>0.95654556714726502</c:v>
                </c:pt>
                <c:pt idx="315">
                  <c:v>1.46908395790458</c:v>
                </c:pt>
                <c:pt idx="316">
                  <c:v>1.4380453830023201</c:v>
                </c:pt>
                <c:pt idx="317">
                  <c:v>1.15617874378467</c:v>
                </c:pt>
                <c:pt idx="318">
                  <c:v>1.2091801051559901</c:v>
                </c:pt>
                <c:pt idx="319">
                  <c:v>1.1001812631452299</c:v>
                </c:pt>
                <c:pt idx="320">
                  <c:v>1.1562598913912701</c:v>
                </c:pt>
                <c:pt idx="321">
                  <c:v>1.0536239026709699</c:v>
                </c:pt>
                <c:pt idx="322">
                  <c:v>1.34683981145333</c:v>
                </c:pt>
                <c:pt idx="323">
                  <c:v>0.85643928356820698</c:v>
                </c:pt>
                <c:pt idx="324">
                  <c:v>1.32875918358602</c:v>
                </c:pt>
                <c:pt idx="325">
                  <c:v>1.0491133856601</c:v>
                </c:pt>
                <c:pt idx="326">
                  <c:v>0.95554939301133501</c:v>
                </c:pt>
                <c:pt idx="327">
                  <c:v>0.75874898720785899</c:v>
                </c:pt>
                <c:pt idx="328">
                  <c:v>0.82215113468894296</c:v>
                </c:pt>
                <c:pt idx="329">
                  <c:v>1.5728486897905301</c:v>
                </c:pt>
                <c:pt idx="330">
                  <c:v>1.22853505032517</c:v>
                </c:pt>
                <c:pt idx="331">
                  <c:v>0.99654231242366798</c:v>
                </c:pt>
                <c:pt idx="332">
                  <c:v>1.0165363172128301</c:v>
                </c:pt>
                <c:pt idx="333">
                  <c:v>0.96455729512250599</c:v>
                </c:pt>
                <c:pt idx="334">
                  <c:v>1.16301977860256</c:v>
                </c:pt>
                <c:pt idx="335">
                  <c:v>1.2503109359059901</c:v>
                </c:pt>
                <c:pt idx="336">
                  <c:v>1.3189784497257899</c:v>
                </c:pt>
                <c:pt idx="337">
                  <c:v>1.1530749179391</c:v>
                </c:pt>
                <c:pt idx="338">
                  <c:v>1.2884622612541401</c:v>
                </c:pt>
                <c:pt idx="339">
                  <c:v>1.1161760057910499</c:v>
                </c:pt>
                <c:pt idx="340">
                  <c:v>1.5678642239856899</c:v>
                </c:pt>
                <c:pt idx="341">
                  <c:v>0.92645814594166898</c:v>
                </c:pt>
                <c:pt idx="342">
                  <c:v>0.91331183764930401</c:v>
                </c:pt>
                <c:pt idx="343">
                  <c:v>1.2470000223509099</c:v>
                </c:pt>
                <c:pt idx="344">
                  <c:v>1.0708720047268301</c:v>
                </c:pt>
                <c:pt idx="345">
                  <c:v>1.9614895670928201</c:v>
                </c:pt>
                <c:pt idx="346">
                  <c:v>1.4892985652669299</c:v>
                </c:pt>
                <c:pt idx="347">
                  <c:v>1.4285494709364499</c:v>
                </c:pt>
                <c:pt idx="348">
                  <c:v>1.3053924193575399</c:v>
                </c:pt>
                <c:pt idx="349">
                  <c:v>0.882396867876312</c:v>
                </c:pt>
                <c:pt idx="350">
                  <c:v>1.3219249260768</c:v>
                </c:pt>
                <c:pt idx="351">
                  <c:v>0.67315514150799005</c:v>
                </c:pt>
                <c:pt idx="352">
                  <c:v>0.75499594872187403</c:v>
                </c:pt>
                <c:pt idx="353">
                  <c:v>1.3090451282414599</c:v>
                </c:pt>
                <c:pt idx="354">
                  <c:v>1.4935359099646499</c:v>
                </c:pt>
                <c:pt idx="355">
                  <c:v>1.5451393240021001</c:v>
                </c:pt>
                <c:pt idx="356">
                  <c:v>1.42877698908079</c:v>
                </c:pt>
                <c:pt idx="357">
                  <c:v>1.15582367439267</c:v>
                </c:pt>
                <c:pt idx="358">
                  <c:v>0.91436748937631096</c:v>
                </c:pt>
                <c:pt idx="359">
                  <c:v>1.4455622771979799</c:v>
                </c:pt>
                <c:pt idx="360">
                  <c:v>1.4069061910968399</c:v>
                </c:pt>
                <c:pt idx="361">
                  <c:v>1.3414084530108199</c:v>
                </c:pt>
                <c:pt idx="362">
                  <c:v>1.1538009586136899</c:v>
                </c:pt>
                <c:pt idx="363">
                  <c:v>1.23566811588507</c:v>
                </c:pt>
                <c:pt idx="364">
                  <c:v>1.5432440816667099</c:v>
                </c:pt>
                <c:pt idx="365">
                  <c:v>1.6823643662118299</c:v>
                </c:pt>
                <c:pt idx="366">
                  <c:v>0.56000125108769605</c:v>
                </c:pt>
                <c:pt idx="367">
                  <c:v>1.13521034950097</c:v>
                </c:pt>
                <c:pt idx="368">
                  <c:v>0.57813751353924303</c:v>
                </c:pt>
                <c:pt idx="369">
                  <c:v>0.94002249893434198</c:v>
                </c:pt>
                <c:pt idx="370">
                  <c:v>1.24555275497872</c:v>
                </c:pt>
                <c:pt idx="371">
                  <c:v>0.88217388060088597</c:v>
                </c:pt>
                <c:pt idx="372">
                  <c:v>1.15930238782578</c:v>
                </c:pt>
                <c:pt idx="373">
                  <c:v>1.1165404682665001</c:v>
                </c:pt>
                <c:pt idx="374">
                  <c:v>1.2613994977424201</c:v>
                </c:pt>
                <c:pt idx="375">
                  <c:v>1.03723102550485</c:v>
                </c:pt>
                <c:pt idx="376">
                  <c:v>0.79072137583901603</c:v>
                </c:pt>
                <c:pt idx="377">
                  <c:v>1.09239796574781</c:v>
                </c:pt>
                <c:pt idx="378">
                  <c:v>1.3882296844770401</c:v>
                </c:pt>
                <c:pt idx="379">
                  <c:v>1.2993881018223601</c:v>
                </c:pt>
                <c:pt idx="380">
                  <c:v>1.9209626542202201</c:v>
                </c:pt>
                <c:pt idx="381">
                  <c:v>1.55595025700848</c:v>
                </c:pt>
                <c:pt idx="382">
                  <c:v>2.0511714948232198</c:v>
                </c:pt>
                <c:pt idx="383">
                  <c:v>1.0540559943077901</c:v>
                </c:pt>
                <c:pt idx="384">
                  <c:v>1.23870704942489</c:v>
                </c:pt>
                <c:pt idx="385">
                  <c:v>0.970551811712551</c:v>
                </c:pt>
                <c:pt idx="386">
                  <c:v>1.7827987336835001</c:v>
                </c:pt>
                <c:pt idx="387">
                  <c:v>1.4140589746360801</c:v>
                </c:pt>
                <c:pt idx="388">
                  <c:v>1.18510005285277</c:v>
                </c:pt>
                <c:pt idx="389">
                  <c:v>1.2665152221573599</c:v>
                </c:pt>
                <c:pt idx="390">
                  <c:v>1.9278090607996099</c:v>
                </c:pt>
                <c:pt idx="391">
                  <c:v>2.2685386722551102</c:v>
                </c:pt>
                <c:pt idx="392">
                  <c:v>1.9933149305553699</c:v>
                </c:pt>
                <c:pt idx="393">
                  <c:v>1.99422369309079</c:v>
                </c:pt>
                <c:pt idx="394">
                  <c:v>2.06960266219791</c:v>
                </c:pt>
                <c:pt idx="395">
                  <c:v>1.75141904541452</c:v>
                </c:pt>
                <c:pt idx="396">
                  <c:v>1.91088973985081</c:v>
                </c:pt>
                <c:pt idx="397">
                  <c:v>2.2713229940645299</c:v>
                </c:pt>
                <c:pt idx="398">
                  <c:v>1.7447746458831299</c:v>
                </c:pt>
                <c:pt idx="399">
                  <c:v>2.0366778962989498</c:v>
                </c:pt>
                <c:pt idx="400">
                  <c:v>2.1323894433242998</c:v>
                </c:pt>
                <c:pt idx="401">
                  <c:v>2.13132063632938</c:v>
                </c:pt>
                <c:pt idx="402">
                  <c:v>3.0400096054355901</c:v>
                </c:pt>
                <c:pt idx="403">
                  <c:v>2.3081223302504799</c:v>
                </c:pt>
                <c:pt idx="404">
                  <c:v>1.9956506857378999</c:v>
                </c:pt>
                <c:pt idx="405">
                  <c:v>2.1325000927816302</c:v>
                </c:pt>
                <c:pt idx="406">
                  <c:v>1.67977245542499</c:v>
                </c:pt>
                <c:pt idx="407">
                  <c:v>1.8565816976151699</c:v>
                </c:pt>
                <c:pt idx="408">
                  <c:v>2.0893071331364501</c:v>
                </c:pt>
                <c:pt idx="409">
                  <c:v>1.7680613575313799</c:v>
                </c:pt>
                <c:pt idx="410">
                  <c:v>1.9907682104297599</c:v>
                </c:pt>
                <c:pt idx="411">
                  <c:v>2.3033940162737201</c:v>
                </c:pt>
                <c:pt idx="412">
                  <c:v>2.1969921625063602</c:v>
                </c:pt>
                <c:pt idx="413">
                  <c:v>2.1969574764494699</c:v>
                </c:pt>
                <c:pt idx="414">
                  <c:v>2.2523944805023302</c:v>
                </c:pt>
                <c:pt idx="415">
                  <c:v>2.2585052013776798</c:v>
                </c:pt>
                <c:pt idx="416">
                  <c:v>2.1400749671977399</c:v>
                </c:pt>
                <c:pt idx="417">
                  <c:v>2.0818563505665302</c:v>
                </c:pt>
                <c:pt idx="418">
                  <c:v>2.4251847359688798</c:v>
                </c:pt>
                <c:pt idx="419">
                  <c:v>2.0383148036576699</c:v>
                </c:pt>
                <c:pt idx="420">
                  <c:v>1.8713316874516099</c:v>
                </c:pt>
                <c:pt idx="421">
                  <c:v>2.2130918494917</c:v>
                </c:pt>
                <c:pt idx="422">
                  <c:v>2.2785241952748798</c:v>
                </c:pt>
                <c:pt idx="423">
                  <c:v>2.1205468610793701</c:v>
                </c:pt>
                <c:pt idx="424">
                  <c:v>2.0757085312497798</c:v>
                </c:pt>
                <c:pt idx="425">
                  <c:v>1.72485006914766</c:v>
                </c:pt>
                <c:pt idx="426">
                  <c:v>1.8109161293246101</c:v>
                </c:pt>
                <c:pt idx="427">
                  <c:v>2.1600261124870701</c:v>
                </c:pt>
                <c:pt idx="428">
                  <c:v>1.79450595803829</c:v>
                </c:pt>
                <c:pt idx="429">
                  <c:v>2.4371033359303902</c:v>
                </c:pt>
                <c:pt idx="430">
                  <c:v>3.2537894005665602</c:v>
                </c:pt>
                <c:pt idx="431">
                  <c:v>3.4618786431484998</c:v>
                </c:pt>
                <c:pt idx="432">
                  <c:v>3.7011954731960799</c:v>
                </c:pt>
                <c:pt idx="433">
                  <c:v>3.6882423359289498</c:v>
                </c:pt>
                <c:pt idx="434">
                  <c:v>3.7906619219120699</c:v>
                </c:pt>
                <c:pt idx="435">
                  <c:v>3.75131747048481</c:v>
                </c:pt>
                <c:pt idx="436">
                  <c:v>3.8070291399171601</c:v>
                </c:pt>
                <c:pt idx="437">
                  <c:v>3.9037433004537401</c:v>
                </c:pt>
                <c:pt idx="438">
                  <c:v>4.11095054275044</c:v>
                </c:pt>
                <c:pt idx="439">
                  <c:v>4.3014490139683899</c:v>
                </c:pt>
                <c:pt idx="440">
                  <c:v>4.9777620756594301</c:v>
                </c:pt>
                <c:pt idx="441">
                  <c:v>4.6053252911242</c:v>
                </c:pt>
                <c:pt idx="442">
                  <c:v>4.5546720703269399</c:v>
                </c:pt>
                <c:pt idx="443">
                  <c:v>4.5047607706561301</c:v>
                </c:pt>
                <c:pt idx="444">
                  <c:v>4.2037946700915603</c:v>
                </c:pt>
                <c:pt idx="445">
                  <c:v>4.5429935932490704</c:v>
                </c:pt>
                <c:pt idx="446">
                  <c:v>4.4580061798470103</c:v>
                </c:pt>
                <c:pt idx="447">
                  <c:v>4.5626178802475801</c:v>
                </c:pt>
                <c:pt idx="448">
                  <c:v>4.9668486602641604</c:v>
                </c:pt>
                <c:pt idx="449">
                  <c:v>4.5819288470899</c:v>
                </c:pt>
                <c:pt idx="450">
                  <c:v>4.4031969859381404</c:v>
                </c:pt>
                <c:pt idx="451">
                  <c:v>4.8035868603698804</c:v>
                </c:pt>
                <c:pt idx="452">
                  <c:v>4.2338163806273004</c:v>
                </c:pt>
                <c:pt idx="453">
                  <c:v>4.4703680273860096</c:v>
                </c:pt>
                <c:pt idx="454">
                  <c:v>4.7329118810640898</c:v>
                </c:pt>
                <c:pt idx="455">
                  <c:v>4.54609588526416</c:v>
                </c:pt>
                <c:pt idx="456">
                  <c:v>4.4401729907743102</c:v>
                </c:pt>
                <c:pt idx="457">
                  <c:v>4.3247774635432696</c:v>
                </c:pt>
                <c:pt idx="458">
                  <c:v>3.9329569781112999</c:v>
                </c:pt>
                <c:pt idx="459">
                  <c:v>3.9606083410892698</c:v>
                </c:pt>
                <c:pt idx="460">
                  <c:v>4.1748752134566303</c:v>
                </c:pt>
                <c:pt idx="461">
                  <c:v>3.9062670082933799</c:v>
                </c:pt>
                <c:pt idx="462">
                  <c:v>3.8930606439109199</c:v>
                </c:pt>
                <c:pt idx="463">
                  <c:v>3.8825409685386401</c:v>
                </c:pt>
                <c:pt idx="464">
                  <c:v>4.2952983978337604</c:v>
                </c:pt>
                <c:pt idx="465">
                  <c:v>4.4920078544381301</c:v>
                </c:pt>
                <c:pt idx="466">
                  <c:v>3.9425669484723498</c:v>
                </c:pt>
                <c:pt idx="467">
                  <c:v>4.1318288424881304</c:v>
                </c:pt>
                <c:pt idx="468">
                  <c:v>4.0454403767141196</c:v>
                </c:pt>
                <c:pt idx="469">
                  <c:v>4.0013391213098801</c:v>
                </c:pt>
                <c:pt idx="470">
                  <c:v>4.0850077135862399</c:v>
                </c:pt>
                <c:pt idx="471">
                  <c:v>4.2386748059788504</c:v>
                </c:pt>
                <c:pt idx="472">
                  <c:v>4.7192099277449397</c:v>
                </c:pt>
                <c:pt idx="473">
                  <c:v>4.2585492307158797</c:v>
                </c:pt>
                <c:pt idx="474">
                  <c:v>4.0240215847904199</c:v>
                </c:pt>
                <c:pt idx="475">
                  <c:v>4.0297496370185204</c:v>
                </c:pt>
                <c:pt idx="476">
                  <c:v>4.1674972961772099</c:v>
                </c:pt>
                <c:pt idx="477">
                  <c:v>4.2904594901824904</c:v>
                </c:pt>
                <c:pt idx="478">
                  <c:v>4.5160035988975302</c:v>
                </c:pt>
                <c:pt idx="479">
                  <c:v>4.38133480591459</c:v>
                </c:pt>
                <c:pt idx="480">
                  <c:v>4.2666864357215104</c:v>
                </c:pt>
                <c:pt idx="481">
                  <c:v>4.3044988838695</c:v>
                </c:pt>
                <c:pt idx="482">
                  <c:v>4.32729709180727</c:v>
                </c:pt>
                <c:pt idx="483">
                  <c:v>4.6106591255504901</c:v>
                </c:pt>
                <c:pt idx="484">
                  <c:v>4.44840365403899</c:v>
                </c:pt>
                <c:pt idx="485">
                  <c:v>4.62572363179686</c:v>
                </c:pt>
                <c:pt idx="486">
                  <c:v>4.8801707192109998</c:v>
                </c:pt>
                <c:pt idx="487">
                  <c:v>4.2922761156422</c:v>
                </c:pt>
                <c:pt idx="488">
                  <c:v>4.3116379102558504</c:v>
                </c:pt>
                <c:pt idx="489">
                  <c:v>4.2608613066321501</c:v>
                </c:pt>
                <c:pt idx="490">
                  <c:v>4.0319501198216701</c:v>
                </c:pt>
                <c:pt idx="491">
                  <c:v>4.2102241099056297</c:v>
                </c:pt>
                <c:pt idx="492">
                  <c:v>4.3906868372263999</c:v>
                </c:pt>
                <c:pt idx="493">
                  <c:v>3.9862862020812702</c:v>
                </c:pt>
                <c:pt idx="494">
                  <c:v>4.7359864467942296</c:v>
                </c:pt>
                <c:pt idx="495">
                  <c:v>4.3691680632441603</c:v>
                </c:pt>
                <c:pt idx="496">
                  <c:v>4.4321710340154699</c:v>
                </c:pt>
                <c:pt idx="497">
                  <c:v>4.3457651516132598</c:v>
                </c:pt>
                <c:pt idx="498">
                  <c:v>4.7363288757513704</c:v>
                </c:pt>
                <c:pt idx="499">
                  <c:v>4.7989965691056602</c:v>
                </c:pt>
                <c:pt idx="500">
                  <c:v>4.43269861203287</c:v>
                </c:pt>
                <c:pt idx="501">
                  <c:v>4.32910372035224</c:v>
                </c:pt>
                <c:pt idx="502">
                  <c:v>4.2371954984523201</c:v>
                </c:pt>
                <c:pt idx="503">
                  <c:v>3.9399073273975298</c:v>
                </c:pt>
                <c:pt idx="504">
                  <c:v>4.0600280811225904</c:v>
                </c:pt>
                <c:pt idx="505">
                  <c:v>4.3197225838854001</c:v>
                </c:pt>
                <c:pt idx="506">
                  <c:v>4.3467653745961199</c:v>
                </c:pt>
                <c:pt idx="507">
                  <c:v>4.5871791875179504</c:v>
                </c:pt>
                <c:pt idx="508">
                  <c:v>4.2660253276905102</c:v>
                </c:pt>
                <c:pt idx="509">
                  <c:v>3.9751030927425099</c:v>
                </c:pt>
                <c:pt idx="510">
                  <c:v>4.5248533236569797</c:v>
                </c:pt>
                <c:pt idx="511">
                  <c:v>4.1070312993202904</c:v>
                </c:pt>
                <c:pt idx="512">
                  <c:v>3.81507464914483</c:v>
                </c:pt>
                <c:pt idx="513">
                  <c:v>4.1226104759941098</c:v>
                </c:pt>
                <c:pt idx="514">
                  <c:v>4.4718548996301699</c:v>
                </c:pt>
                <c:pt idx="515">
                  <c:v>4.4227198522724898</c:v>
                </c:pt>
                <c:pt idx="516">
                  <c:v>4.2512153181960697</c:v>
                </c:pt>
                <c:pt idx="517">
                  <c:v>4.3959978804763296</c:v>
                </c:pt>
                <c:pt idx="518">
                  <c:v>4.0643153487765398</c:v>
                </c:pt>
                <c:pt idx="519">
                  <c:v>4.0899770182179198</c:v>
                </c:pt>
                <c:pt idx="520">
                  <c:v>4.1416692249393403</c:v>
                </c:pt>
                <c:pt idx="521">
                  <c:v>4.3845258387818697</c:v>
                </c:pt>
                <c:pt idx="522">
                  <c:v>4.11996476685127</c:v>
                </c:pt>
                <c:pt idx="523">
                  <c:v>4.3226585986358197</c:v>
                </c:pt>
                <c:pt idx="524">
                  <c:v>4.4296887338730402</c:v>
                </c:pt>
                <c:pt idx="525">
                  <c:v>4.2686901470179803</c:v>
                </c:pt>
                <c:pt idx="526">
                  <c:v>4.4898598484598704</c:v>
                </c:pt>
                <c:pt idx="527">
                  <c:v>4.5841000467111597</c:v>
                </c:pt>
                <c:pt idx="528">
                  <c:v>4.3367390588226904</c:v>
                </c:pt>
                <c:pt idx="529">
                  <c:v>4.5547805592498598</c:v>
                </c:pt>
                <c:pt idx="530">
                  <c:v>4.2288796432942197</c:v>
                </c:pt>
                <c:pt idx="531">
                  <c:v>4.0872894432137201</c:v>
                </c:pt>
                <c:pt idx="532">
                  <c:v>4.3924887892502404</c:v>
                </c:pt>
                <c:pt idx="533">
                  <c:v>4.37426687213223</c:v>
                </c:pt>
                <c:pt idx="534">
                  <c:v>4.2984903664661598</c:v>
                </c:pt>
                <c:pt idx="535">
                  <c:v>4.23103529042573</c:v>
                </c:pt>
                <c:pt idx="536">
                  <c:v>4.4023634467352704</c:v>
                </c:pt>
                <c:pt idx="537">
                  <c:v>4.5644686429566104</c:v>
                </c:pt>
                <c:pt idx="538">
                  <c:v>4.1777281902717798</c:v>
                </c:pt>
                <c:pt idx="539">
                  <c:v>4.2214777382555804</c:v>
                </c:pt>
                <c:pt idx="540">
                  <c:v>4.3231541508594002</c:v>
                </c:pt>
                <c:pt idx="541">
                  <c:v>4.4306181363060197</c:v>
                </c:pt>
                <c:pt idx="542">
                  <c:v>4.1991954177831001</c:v>
                </c:pt>
                <c:pt idx="543">
                  <c:v>4.1267501976735499</c:v>
                </c:pt>
                <c:pt idx="544">
                  <c:v>4.09748481163383</c:v>
                </c:pt>
                <c:pt idx="545">
                  <c:v>4.6625576640980197</c:v>
                </c:pt>
                <c:pt idx="546">
                  <c:v>4.45356388641442</c:v>
                </c:pt>
                <c:pt idx="547">
                  <c:v>4.8667634259315697</c:v>
                </c:pt>
                <c:pt idx="548">
                  <c:v>4.8431487069629702</c:v>
                </c:pt>
                <c:pt idx="549">
                  <c:v>4.0549153133050604</c:v>
                </c:pt>
                <c:pt idx="550">
                  <c:v>3.94564255949583</c:v>
                </c:pt>
                <c:pt idx="551">
                  <c:v>4.24879267595536</c:v>
                </c:pt>
                <c:pt idx="552">
                  <c:v>3.7136738105091198</c:v>
                </c:pt>
                <c:pt idx="553">
                  <c:v>4.4457082176787699</c:v>
                </c:pt>
                <c:pt idx="554">
                  <c:v>4.5968554293950401</c:v>
                </c:pt>
                <c:pt idx="555">
                  <c:v>4.5246979816542998</c:v>
                </c:pt>
                <c:pt idx="556">
                  <c:v>4.97769404520671</c:v>
                </c:pt>
                <c:pt idx="557">
                  <c:v>4.4087928030043901</c:v>
                </c:pt>
                <c:pt idx="558">
                  <c:v>4.2416742809628403</c:v>
                </c:pt>
                <c:pt idx="559">
                  <c:v>4.4988922768902802</c:v>
                </c:pt>
                <c:pt idx="560">
                  <c:v>4.5132129929745197</c:v>
                </c:pt>
                <c:pt idx="561">
                  <c:v>4.9947869403873</c:v>
                </c:pt>
                <c:pt idx="562">
                  <c:v>4.89962886079834</c:v>
                </c:pt>
                <c:pt idx="563">
                  <c:v>4.4810385516916797</c:v>
                </c:pt>
                <c:pt idx="564">
                  <c:v>4.0612199563142202</c:v>
                </c:pt>
                <c:pt idx="565">
                  <c:v>2.4299477286248701</c:v>
                </c:pt>
                <c:pt idx="566">
                  <c:v>1.1151124227124001</c:v>
                </c:pt>
                <c:pt idx="567">
                  <c:v>1.3738442713653101</c:v>
                </c:pt>
                <c:pt idx="568">
                  <c:v>0.87001953991014502</c:v>
                </c:pt>
                <c:pt idx="569">
                  <c:v>1.0067645444601501</c:v>
                </c:pt>
                <c:pt idx="570">
                  <c:v>1.0157670075768701</c:v>
                </c:pt>
                <c:pt idx="571">
                  <c:v>0.66670306768023402</c:v>
                </c:pt>
                <c:pt idx="572">
                  <c:v>0.437112576502179</c:v>
                </c:pt>
                <c:pt idx="573">
                  <c:v>0.25599859465255997</c:v>
                </c:pt>
                <c:pt idx="574">
                  <c:v>9.9700789138198201E-2</c:v>
                </c:pt>
                <c:pt idx="575">
                  <c:v>3.38799326932782E-2</c:v>
                </c:pt>
                <c:pt idx="576">
                  <c:v>-0.30787636789796002</c:v>
                </c:pt>
                <c:pt idx="577">
                  <c:v>-0.50245113079335502</c:v>
                </c:pt>
                <c:pt idx="578">
                  <c:v>-0.53834850687054603</c:v>
                </c:pt>
                <c:pt idx="579">
                  <c:v>-0.31146810955107601</c:v>
                </c:pt>
                <c:pt idx="580">
                  <c:v>-0.75626192147184801</c:v>
                </c:pt>
                <c:pt idx="581">
                  <c:v>-0.37372766699148402</c:v>
                </c:pt>
                <c:pt idx="582">
                  <c:v>-0.71950526391967196</c:v>
                </c:pt>
                <c:pt idx="583">
                  <c:v>-0.79994481418621599</c:v>
                </c:pt>
                <c:pt idx="584">
                  <c:v>-0.82678721357812301</c:v>
                </c:pt>
                <c:pt idx="585">
                  <c:v>-0.81165295309821195</c:v>
                </c:pt>
                <c:pt idx="586">
                  <c:v>-0.24358505269879599</c:v>
                </c:pt>
                <c:pt idx="587">
                  <c:v>-0.308627341994546</c:v>
                </c:pt>
                <c:pt idx="588">
                  <c:v>-0.12901746439058301</c:v>
                </c:pt>
                <c:pt idx="589">
                  <c:v>2.6250692085099399E-2</c:v>
                </c:pt>
                <c:pt idx="590">
                  <c:v>-0.54587903081077505</c:v>
                </c:pt>
                <c:pt idx="591">
                  <c:v>4.4833801883433999E-2</c:v>
                </c:pt>
                <c:pt idx="592">
                  <c:v>0.16826904404557799</c:v>
                </c:pt>
                <c:pt idx="593">
                  <c:v>-0.17483742562791199</c:v>
                </c:pt>
                <c:pt idx="594">
                  <c:v>0.50422524875061903</c:v>
                </c:pt>
                <c:pt idx="595">
                  <c:v>0.24630058880789299</c:v>
                </c:pt>
                <c:pt idx="596">
                  <c:v>0.55773331237531298</c:v>
                </c:pt>
                <c:pt idx="597">
                  <c:v>0.36666393683557802</c:v>
                </c:pt>
                <c:pt idx="598">
                  <c:v>0.64008616084138004</c:v>
                </c:pt>
                <c:pt idx="599">
                  <c:v>0.21210253923622599</c:v>
                </c:pt>
                <c:pt idx="600">
                  <c:v>0.80851645636011304</c:v>
                </c:pt>
                <c:pt idx="601">
                  <c:v>0.39521315675617402</c:v>
                </c:pt>
                <c:pt idx="602">
                  <c:v>0.18666162090719199</c:v>
                </c:pt>
                <c:pt idx="603">
                  <c:v>0.211405032240741</c:v>
                </c:pt>
                <c:pt idx="604">
                  <c:v>0.44461887710194398</c:v>
                </c:pt>
                <c:pt idx="605">
                  <c:v>-6.8246774899282797E-2</c:v>
                </c:pt>
                <c:pt idx="606">
                  <c:v>0.246623184716179</c:v>
                </c:pt>
                <c:pt idx="607">
                  <c:v>0.164024738384413</c:v>
                </c:pt>
                <c:pt idx="608">
                  <c:v>0.28046599528672</c:v>
                </c:pt>
                <c:pt idx="609">
                  <c:v>-0.28558753896289402</c:v>
                </c:pt>
                <c:pt idx="610">
                  <c:v>0.36622253974749902</c:v>
                </c:pt>
                <c:pt idx="611">
                  <c:v>0.100836663035169</c:v>
                </c:pt>
                <c:pt idx="612">
                  <c:v>1.96447409820815E-2</c:v>
                </c:pt>
                <c:pt idx="613">
                  <c:v>-3.7515963685820101E-2</c:v>
                </c:pt>
                <c:pt idx="614">
                  <c:v>-0.14482291050618401</c:v>
                </c:pt>
                <c:pt idx="615">
                  <c:v>-0.26087637659040103</c:v>
                </c:pt>
                <c:pt idx="616">
                  <c:v>-0.26670305131067901</c:v>
                </c:pt>
                <c:pt idx="617">
                  <c:v>-7.2569467276578398E-2</c:v>
                </c:pt>
                <c:pt idx="618">
                  <c:v>7.3286893545661397E-2</c:v>
                </c:pt>
                <c:pt idx="619">
                  <c:v>-3.9223651286439898E-2</c:v>
                </c:pt>
                <c:pt idx="620">
                  <c:v>-0.123597231755567</c:v>
                </c:pt>
                <c:pt idx="621">
                  <c:v>-0.29652639781930301</c:v>
                </c:pt>
                <c:pt idx="622">
                  <c:v>-0.74224417216743099</c:v>
                </c:pt>
                <c:pt idx="623">
                  <c:v>-0.13496103233080001</c:v>
                </c:pt>
                <c:pt idx="624">
                  <c:v>0.16096919810832899</c:v>
                </c:pt>
                <c:pt idx="625">
                  <c:v>0.22583305166380799</c:v>
                </c:pt>
                <c:pt idx="626">
                  <c:v>0.36601129320078601</c:v>
                </c:pt>
                <c:pt idx="627">
                  <c:v>0.28887238008684302</c:v>
                </c:pt>
                <c:pt idx="628">
                  <c:v>9.1791047309915004E-3</c:v>
                </c:pt>
                <c:pt idx="629">
                  <c:v>-0.33101829550014999</c:v>
                </c:pt>
                <c:pt idx="630">
                  <c:v>0.60847389613920999</c:v>
                </c:pt>
                <c:pt idx="631">
                  <c:v>1.66828525600739</c:v>
                </c:pt>
                <c:pt idx="632">
                  <c:v>2.2316812476541199</c:v>
                </c:pt>
                <c:pt idx="633">
                  <c:v>3.9849046688383498</c:v>
                </c:pt>
                <c:pt idx="634">
                  <c:v>4.1671166282860703</c:v>
                </c:pt>
                <c:pt idx="635">
                  <c:v>3.8979800006311698</c:v>
                </c:pt>
                <c:pt idx="636">
                  <c:v>4.2087051785322496</c:v>
                </c:pt>
                <c:pt idx="637">
                  <c:v>4.4093556804006599</c:v>
                </c:pt>
                <c:pt idx="638">
                  <c:v>4.5035508858681004</c:v>
                </c:pt>
                <c:pt idx="639">
                  <c:v>4.6602364299582302</c:v>
                </c:pt>
                <c:pt idx="640">
                  <c:v>4.9540287523276501</c:v>
                </c:pt>
                <c:pt idx="641">
                  <c:v>5.2911973282828804</c:v>
                </c:pt>
                <c:pt idx="642">
                  <c:v>4.1633729736916996</c:v>
                </c:pt>
                <c:pt idx="643">
                  <c:v>2.5631809233901102</c:v>
                </c:pt>
                <c:pt idx="644">
                  <c:v>2.18964082715843</c:v>
                </c:pt>
                <c:pt idx="645">
                  <c:v>2.5597364973815901</c:v>
                </c:pt>
                <c:pt idx="646">
                  <c:v>2.50918891908068</c:v>
                </c:pt>
                <c:pt idx="647">
                  <c:v>2.0600454747635402</c:v>
                </c:pt>
                <c:pt idx="648">
                  <c:v>3.4017214933521398</c:v>
                </c:pt>
                <c:pt idx="649">
                  <c:v>4.7962062981876299</c:v>
                </c:pt>
                <c:pt idx="650">
                  <c:v>4.7848012424731401</c:v>
                </c:pt>
                <c:pt idx="651">
                  <c:v>5.0080345865643396</c:v>
                </c:pt>
                <c:pt idx="652">
                  <c:v>4.8039195094964597</c:v>
                </c:pt>
                <c:pt idx="653">
                  <c:v>4.2586068388136598</c:v>
                </c:pt>
                <c:pt idx="654">
                  <c:v>4.4679689878407496</c:v>
                </c:pt>
                <c:pt idx="655">
                  <c:v>3.07665545888513</c:v>
                </c:pt>
                <c:pt idx="656">
                  <c:v>1.1118205814979201</c:v>
                </c:pt>
                <c:pt idx="657">
                  <c:v>0.623307290136771</c:v>
                </c:pt>
                <c:pt idx="658">
                  <c:v>0.78008508456259196</c:v>
                </c:pt>
                <c:pt idx="659">
                  <c:v>0.64169648692647696</c:v>
                </c:pt>
                <c:pt idx="660">
                  <c:v>0.51546477835636595</c:v>
                </c:pt>
                <c:pt idx="661">
                  <c:v>0.63490065219527103</c:v>
                </c:pt>
                <c:pt idx="662">
                  <c:v>0.45599040802372398</c:v>
                </c:pt>
                <c:pt idx="663">
                  <c:v>0.16643093577064799</c:v>
                </c:pt>
                <c:pt idx="664">
                  <c:v>0.107933817829775</c:v>
                </c:pt>
                <c:pt idx="665">
                  <c:v>-0.17257914785679301</c:v>
                </c:pt>
                <c:pt idx="666">
                  <c:v>-4.7845065409095201E-2</c:v>
                </c:pt>
                <c:pt idx="667">
                  <c:v>-8.8620728743811106E-2</c:v>
                </c:pt>
                <c:pt idx="668">
                  <c:v>-0.184719218601266</c:v>
                </c:pt>
                <c:pt idx="669">
                  <c:v>-0.100080994730358</c:v>
                </c:pt>
                <c:pt idx="670">
                  <c:v>-0.277444462919818</c:v>
                </c:pt>
                <c:pt idx="671">
                  <c:v>-0.14597823141645799</c:v>
                </c:pt>
                <c:pt idx="672">
                  <c:v>-0.62315783717232598</c:v>
                </c:pt>
                <c:pt idx="673">
                  <c:v>-0.40034524521836001</c:v>
                </c:pt>
                <c:pt idx="674">
                  <c:v>-0.11063525718400501</c:v>
                </c:pt>
                <c:pt idx="675">
                  <c:v>-0.62513744788469605</c:v>
                </c:pt>
                <c:pt idx="676">
                  <c:v>-7.3951873676008306E-2</c:v>
                </c:pt>
                <c:pt idx="677">
                  <c:v>-0.426972525619774</c:v>
                </c:pt>
                <c:pt idx="678">
                  <c:v>-0.47280911248938001</c:v>
                </c:pt>
                <c:pt idx="679">
                  <c:v>-0.29263430091777898</c:v>
                </c:pt>
                <c:pt idx="680">
                  <c:v>-5.0075320819779397E-2</c:v>
                </c:pt>
                <c:pt idx="681">
                  <c:v>-0.272715671445658</c:v>
                </c:pt>
                <c:pt idx="682">
                  <c:v>-1.4776921720052801E-2</c:v>
                </c:pt>
                <c:pt idx="683">
                  <c:v>0.121607869547011</c:v>
                </c:pt>
                <c:pt idx="684">
                  <c:v>0.20134156675486301</c:v>
                </c:pt>
                <c:pt idx="685">
                  <c:v>0.35661510737552499</c:v>
                </c:pt>
                <c:pt idx="686">
                  <c:v>0.71142787654974404</c:v>
                </c:pt>
                <c:pt idx="687">
                  <c:v>0.51503562751784104</c:v>
                </c:pt>
                <c:pt idx="688">
                  <c:v>0.71738112661564901</c:v>
                </c:pt>
                <c:pt idx="689">
                  <c:v>0.73992545257251496</c:v>
                </c:pt>
                <c:pt idx="690">
                  <c:v>0.65300860824167095</c:v>
                </c:pt>
                <c:pt idx="691">
                  <c:v>0.35972562305151401</c:v>
                </c:pt>
                <c:pt idx="692">
                  <c:v>0.51069113175915104</c:v>
                </c:pt>
                <c:pt idx="693">
                  <c:v>0.72883049897656604</c:v>
                </c:pt>
                <c:pt idx="694">
                  <c:v>0.40207609539991901</c:v>
                </c:pt>
                <c:pt idx="695">
                  <c:v>0.55861385229418403</c:v>
                </c:pt>
                <c:pt idx="696">
                  <c:v>0.122118398082476</c:v>
                </c:pt>
                <c:pt idx="697">
                  <c:v>0.49174857020424501</c:v>
                </c:pt>
                <c:pt idx="698">
                  <c:v>0.180476336265051</c:v>
                </c:pt>
                <c:pt idx="699">
                  <c:v>0.211967108423818</c:v>
                </c:pt>
                <c:pt idx="700">
                  <c:v>0.16709489235283501</c:v>
                </c:pt>
                <c:pt idx="701">
                  <c:v>-0.177202762119888</c:v>
                </c:pt>
                <c:pt idx="702">
                  <c:v>3.6661720367102503E-2</c:v>
                </c:pt>
                <c:pt idx="703">
                  <c:v>6.1878578967275603E-2</c:v>
                </c:pt>
                <c:pt idx="704">
                  <c:v>7.5935934389761595E-2</c:v>
                </c:pt>
                <c:pt idx="705">
                  <c:v>0.216988567833903</c:v>
                </c:pt>
                <c:pt idx="706">
                  <c:v>-0.36989321253880503</c:v>
                </c:pt>
                <c:pt idx="707">
                  <c:v>-0.29548197788411001</c:v>
                </c:pt>
                <c:pt idx="708">
                  <c:v>-0.123976914315992</c:v>
                </c:pt>
                <c:pt idx="709">
                  <c:v>0.30179786174562701</c:v>
                </c:pt>
                <c:pt idx="710">
                  <c:v>-0.34098677090186702</c:v>
                </c:pt>
                <c:pt idx="711">
                  <c:v>-0.54496373148725497</c:v>
                </c:pt>
                <c:pt idx="712">
                  <c:v>0.13259758571718999</c:v>
                </c:pt>
                <c:pt idx="713">
                  <c:v>-0.185691377651797</c:v>
                </c:pt>
                <c:pt idx="714">
                  <c:v>-0.42001153919259998</c:v>
                </c:pt>
                <c:pt idx="715">
                  <c:v>-7.0964029409654001E-3</c:v>
                </c:pt>
                <c:pt idx="716">
                  <c:v>6.2563043212576594E-2</c:v>
                </c:pt>
                <c:pt idx="717">
                  <c:v>-0.41834874877655998</c:v>
                </c:pt>
                <c:pt idx="718">
                  <c:v>-0.29611597045427401</c:v>
                </c:pt>
                <c:pt idx="719">
                  <c:v>-0.15336505647318099</c:v>
                </c:pt>
                <c:pt idx="720">
                  <c:v>0.30647127132601698</c:v>
                </c:pt>
                <c:pt idx="721">
                  <c:v>0.22787885645351699</c:v>
                </c:pt>
                <c:pt idx="722">
                  <c:v>5.0672631418235102E-2</c:v>
                </c:pt>
                <c:pt idx="723">
                  <c:v>8.8402898495000007E-2</c:v>
                </c:pt>
                <c:pt idx="724">
                  <c:v>-3.7188117788980297E-2</c:v>
                </c:pt>
                <c:pt idx="725">
                  <c:v>-0.149930451023988</c:v>
                </c:pt>
                <c:pt idx="726">
                  <c:v>8.1179540991312193E-2</c:v>
                </c:pt>
                <c:pt idx="727">
                  <c:v>0.36830784551409201</c:v>
                </c:pt>
                <c:pt idx="728">
                  <c:v>0.47190147114333802</c:v>
                </c:pt>
                <c:pt idx="729">
                  <c:v>0.26516629723706697</c:v>
                </c:pt>
                <c:pt idx="730">
                  <c:v>7.7019527873444002E-2</c:v>
                </c:pt>
                <c:pt idx="731">
                  <c:v>0.11768318890634499</c:v>
                </c:pt>
                <c:pt idx="732">
                  <c:v>0.178305932845856</c:v>
                </c:pt>
                <c:pt idx="733">
                  <c:v>0.40298105038180998</c:v>
                </c:pt>
                <c:pt idx="734">
                  <c:v>0.30663861603461601</c:v>
                </c:pt>
                <c:pt idx="735">
                  <c:v>-8.0576900847560001E-3</c:v>
                </c:pt>
                <c:pt idx="736">
                  <c:v>0.16912444704670701</c:v>
                </c:pt>
                <c:pt idx="737">
                  <c:v>-0.30119394325326998</c:v>
                </c:pt>
                <c:pt idx="738">
                  <c:v>-0.16654697057881901</c:v>
                </c:pt>
                <c:pt idx="739">
                  <c:v>0.15569168437023001</c:v>
                </c:pt>
                <c:pt idx="740">
                  <c:v>0.30775142365722302</c:v>
                </c:pt>
                <c:pt idx="741">
                  <c:v>0.129765210741105</c:v>
                </c:pt>
                <c:pt idx="742">
                  <c:v>-4.9349175693106997E-3</c:v>
                </c:pt>
                <c:pt idx="743">
                  <c:v>1.6646814413200699E-2</c:v>
                </c:pt>
                <c:pt idx="744">
                  <c:v>-0.33093472577649602</c:v>
                </c:pt>
                <c:pt idx="745">
                  <c:v>-0.362291861159727</c:v>
                </c:pt>
                <c:pt idx="746">
                  <c:v>-0.46749180577976401</c:v>
                </c:pt>
                <c:pt idx="747">
                  <c:v>-2.1008313013084701E-2</c:v>
                </c:pt>
                <c:pt idx="748">
                  <c:v>0.49583932657281998</c:v>
                </c:pt>
                <c:pt idx="749">
                  <c:v>-0.39901532681433599</c:v>
                </c:pt>
                <c:pt idx="750">
                  <c:v>-0.110196440073206</c:v>
                </c:pt>
                <c:pt idx="751">
                  <c:v>2.2576705867748299E-2</c:v>
                </c:pt>
                <c:pt idx="752">
                  <c:v>3.2768196033831597E-2</c:v>
                </c:pt>
                <c:pt idx="753">
                  <c:v>0.123940936738893</c:v>
                </c:pt>
                <c:pt idx="754">
                  <c:v>0.43731967046071801</c:v>
                </c:pt>
                <c:pt idx="755">
                  <c:v>0.47397104483833102</c:v>
                </c:pt>
                <c:pt idx="756">
                  <c:v>-0.52054605172248702</c:v>
                </c:pt>
                <c:pt idx="757">
                  <c:v>-0.37580586111341102</c:v>
                </c:pt>
                <c:pt idx="758">
                  <c:v>-1.3122827125231001E-3</c:v>
                </c:pt>
                <c:pt idx="759">
                  <c:v>0.20878431971949901</c:v>
                </c:pt>
                <c:pt idx="760">
                  <c:v>0.71202546672532796</c:v>
                </c:pt>
                <c:pt idx="761">
                  <c:v>-6.3616116485951293E-2</c:v>
                </c:pt>
                <c:pt idx="762">
                  <c:v>0.44045972263870697</c:v>
                </c:pt>
                <c:pt idx="763">
                  <c:v>-1.0955203854379001</c:v>
                </c:pt>
                <c:pt idx="764">
                  <c:v>-0.66823011773515995</c:v>
                </c:pt>
                <c:pt idx="765">
                  <c:v>8.0261431323916402E-2</c:v>
                </c:pt>
                <c:pt idx="766">
                  <c:v>0.55921056207257802</c:v>
                </c:pt>
                <c:pt idx="767">
                  <c:v>4.9152652299858803E-2</c:v>
                </c:pt>
                <c:pt idx="768">
                  <c:v>0.20633381356525801</c:v>
                </c:pt>
                <c:pt idx="769">
                  <c:v>-2.9844749655502899E-2</c:v>
                </c:pt>
                <c:pt idx="770">
                  <c:v>0.26244841456571</c:v>
                </c:pt>
                <c:pt idx="771">
                  <c:v>-0.19519729764562299</c:v>
                </c:pt>
                <c:pt idx="772">
                  <c:v>-2.4876206585839899E-2</c:v>
                </c:pt>
                <c:pt idx="773">
                  <c:v>0.70169133677872697</c:v>
                </c:pt>
                <c:pt idx="774">
                  <c:v>-1.2807519704888901E-2</c:v>
                </c:pt>
                <c:pt idx="775">
                  <c:v>3.80202147386592E-2</c:v>
                </c:pt>
                <c:pt idx="776">
                  <c:v>-0.22106844777366699</c:v>
                </c:pt>
                <c:pt idx="777">
                  <c:v>-0.971241699064465</c:v>
                </c:pt>
                <c:pt idx="778">
                  <c:v>0.26392460274478002</c:v>
                </c:pt>
                <c:pt idx="779">
                  <c:v>7.4858112234969201E-2</c:v>
                </c:pt>
                <c:pt idx="780">
                  <c:v>-0.22661391091396199</c:v>
                </c:pt>
                <c:pt idx="781">
                  <c:v>4.2383557722726298E-2</c:v>
                </c:pt>
                <c:pt idx="782">
                  <c:v>6.8702951544349605E-2</c:v>
                </c:pt>
                <c:pt idx="783">
                  <c:v>2.6906697194878301E-2</c:v>
                </c:pt>
                <c:pt idx="784">
                  <c:v>9.1869904304200598E-2</c:v>
                </c:pt>
                <c:pt idx="785">
                  <c:v>-1.2901627386655999E-2</c:v>
                </c:pt>
                <c:pt idx="786">
                  <c:v>-3.26760619226385E-2</c:v>
                </c:pt>
                <c:pt idx="787">
                  <c:v>-2.5226658973068399E-2</c:v>
                </c:pt>
                <c:pt idx="788">
                  <c:v>-8.0382455938665994E-3</c:v>
                </c:pt>
                <c:pt idx="789">
                  <c:v>5.7856655848118603E-2</c:v>
                </c:pt>
                <c:pt idx="790">
                  <c:v>4.7879522729191902E-2</c:v>
                </c:pt>
                <c:pt idx="791">
                  <c:v>-0.193460066965639</c:v>
                </c:pt>
                <c:pt idx="792">
                  <c:v>-0.13797355745193399</c:v>
                </c:pt>
                <c:pt idx="793">
                  <c:v>-0.81921815217234195</c:v>
                </c:pt>
                <c:pt idx="794">
                  <c:v>-0.123518914540741</c:v>
                </c:pt>
                <c:pt idx="795">
                  <c:v>0.40636574229461297</c:v>
                </c:pt>
                <c:pt idx="796">
                  <c:v>2.2995087432447402E-2</c:v>
                </c:pt>
                <c:pt idx="797">
                  <c:v>0.46593802561641601</c:v>
                </c:pt>
                <c:pt idx="798">
                  <c:v>0.42582448983639898</c:v>
                </c:pt>
                <c:pt idx="799">
                  <c:v>-1.8940265149956202E-2</c:v>
                </c:pt>
                <c:pt idx="800">
                  <c:v>6.0971880257757002E-2</c:v>
                </c:pt>
                <c:pt idx="801">
                  <c:v>0.143938258595639</c:v>
                </c:pt>
                <c:pt idx="802">
                  <c:v>-0.13343182712513399</c:v>
                </c:pt>
                <c:pt idx="803">
                  <c:v>-0.11731124876115399</c:v>
                </c:pt>
                <c:pt idx="804">
                  <c:v>0.10832259383458399</c:v>
                </c:pt>
                <c:pt idx="805">
                  <c:v>0.26623283271930598</c:v>
                </c:pt>
                <c:pt idx="806">
                  <c:v>0.26171821172147502</c:v>
                </c:pt>
                <c:pt idx="807">
                  <c:v>-0.21226576211804599</c:v>
                </c:pt>
                <c:pt idx="808">
                  <c:v>0.24244576915018301</c:v>
                </c:pt>
                <c:pt idx="809">
                  <c:v>-0.24049730050646101</c:v>
                </c:pt>
                <c:pt idx="810">
                  <c:v>6.0077860309888299E-2</c:v>
                </c:pt>
                <c:pt idx="811">
                  <c:v>0.82692172283609999</c:v>
                </c:pt>
                <c:pt idx="812">
                  <c:v>0.69554984594786096</c:v>
                </c:pt>
                <c:pt idx="813">
                  <c:v>0.46409230931920098</c:v>
                </c:pt>
                <c:pt idx="814">
                  <c:v>2.2130817179733802</c:v>
                </c:pt>
                <c:pt idx="815">
                  <c:v>1.4262408195476799</c:v>
                </c:pt>
                <c:pt idx="816">
                  <c:v>0.64171886000335598</c:v>
                </c:pt>
                <c:pt idx="817">
                  <c:v>0.59340885472507998</c:v>
                </c:pt>
                <c:pt idx="818">
                  <c:v>0.36181990720049201</c:v>
                </c:pt>
                <c:pt idx="819">
                  <c:v>7.3936717224533002E-2</c:v>
                </c:pt>
                <c:pt idx="820">
                  <c:v>0.65655339541297597</c:v>
                </c:pt>
                <c:pt idx="821">
                  <c:v>0.52639400768042</c:v>
                </c:pt>
                <c:pt idx="822">
                  <c:v>1.3863334275427099</c:v>
                </c:pt>
                <c:pt idx="823">
                  <c:v>1.3459041165064001</c:v>
                </c:pt>
                <c:pt idx="824">
                  <c:v>1.4181838313488899</c:v>
                </c:pt>
                <c:pt idx="825">
                  <c:v>1.15473456523041</c:v>
                </c:pt>
                <c:pt idx="826">
                  <c:v>0.81915652583718501</c:v>
                </c:pt>
                <c:pt idx="827">
                  <c:v>0.26996214433584598</c:v>
                </c:pt>
                <c:pt idx="828">
                  <c:v>0.56603235660167495</c:v>
                </c:pt>
                <c:pt idx="829">
                  <c:v>0.58609400999703198</c:v>
                </c:pt>
                <c:pt idx="830">
                  <c:v>0.74389633803374799</c:v>
                </c:pt>
                <c:pt idx="831">
                  <c:v>1.1252270418992301</c:v>
                </c:pt>
                <c:pt idx="832">
                  <c:v>0.94014266528020196</c:v>
                </c:pt>
                <c:pt idx="833">
                  <c:v>0.84599073456004503</c:v>
                </c:pt>
                <c:pt idx="834">
                  <c:v>0.56576817471780405</c:v>
                </c:pt>
                <c:pt idx="835">
                  <c:v>0.71121737507296801</c:v>
                </c:pt>
                <c:pt idx="836">
                  <c:v>0.18629501761068201</c:v>
                </c:pt>
                <c:pt idx="837">
                  <c:v>3.4746794412117497E-2</c:v>
                </c:pt>
                <c:pt idx="838">
                  <c:v>0.55304957097083396</c:v>
                </c:pt>
                <c:pt idx="839">
                  <c:v>0.71038519397349198</c:v>
                </c:pt>
                <c:pt idx="840">
                  <c:v>0.89402656198057795</c:v>
                </c:pt>
                <c:pt idx="841">
                  <c:v>0.90118641069585004</c:v>
                </c:pt>
                <c:pt idx="842">
                  <c:v>0.65039928586861995</c:v>
                </c:pt>
                <c:pt idx="843">
                  <c:v>1.1931728876713901</c:v>
                </c:pt>
                <c:pt idx="844">
                  <c:v>1.4943691877587599</c:v>
                </c:pt>
                <c:pt idx="845">
                  <c:v>1.70943244503166</c:v>
                </c:pt>
                <c:pt idx="846">
                  <c:v>2.2083301928914501</c:v>
                </c:pt>
                <c:pt idx="847">
                  <c:v>3.6735073115104502</c:v>
                </c:pt>
                <c:pt idx="848">
                  <c:v>4.2094993050263803</c:v>
                </c:pt>
                <c:pt idx="849">
                  <c:v>5.0978997085797202</c:v>
                </c:pt>
                <c:pt idx="850">
                  <c:v>5.4057228709856799</c:v>
                </c:pt>
                <c:pt idx="851">
                  <c:v>4.9634832676693996</c:v>
                </c:pt>
                <c:pt idx="852">
                  <c:v>4.35640566467948</c:v>
                </c:pt>
                <c:pt idx="853">
                  <c:v>5.8962194407428701</c:v>
                </c:pt>
                <c:pt idx="854">
                  <c:v>6.2329292566818104</c:v>
                </c:pt>
                <c:pt idx="855">
                  <c:v>6.1637147381298298</c:v>
                </c:pt>
                <c:pt idx="856">
                  <c:v>5.8482123380953697</c:v>
                </c:pt>
                <c:pt idx="857">
                  <c:v>6.0256525180263996</c:v>
                </c:pt>
                <c:pt idx="858">
                  <c:v>7.2706524135006001</c:v>
                </c:pt>
                <c:pt idx="859">
                  <c:v>9.3983765966911204</c:v>
                </c:pt>
                <c:pt idx="860">
                  <c:v>10.2694234624988</c:v>
                </c:pt>
                <c:pt idx="861">
                  <c:v>9.9277171596364795</c:v>
                </c:pt>
                <c:pt idx="862">
                  <c:v>9.4287967566388406</c:v>
                </c:pt>
                <c:pt idx="863">
                  <c:v>8.7899635394460098</c:v>
                </c:pt>
                <c:pt idx="864">
                  <c:v>8.7773348111634402</c:v>
                </c:pt>
                <c:pt idx="865">
                  <c:v>9.0452166815475294</c:v>
                </c:pt>
                <c:pt idx="866">
                  <c:v>9.5834279029384692</c:v>
                </c:pt>
                <c:pt idx="867">
                  <c:v>9.4885099746401895</c:v>
                </c:pt>
                <c:pt idx="868">
                  <c:v>9.7702337047144407</c:v>
                </c:pt>
                <c:pt idx="869">
                  <c:v>9.7955277596515202</c:v>
                </c:pt>
                <c:pt idx="870">
                  <c:v>7.7533927993829801</c:v>
                </c:pt>
                <c:pt idx="871">
                  <c:v>4.0433896879559503</c:v>
                </c:pt>
                <c:pt idx="872">
                  <c:v>5.7147138409224496</c:v>
                </c:pt>
                <c:pt idx="873">
                  <c:v>9.5158416158217491</c:v>
                </c:pt>
                <c:pt idx="874">
                  <c:v>11.4950447470565</c:v>
                </c:pt>
                <c:pt idx="875">
                  <c:v>10.866381755229</c:v>
                </c:pt>
                <c:pt idx="876">
                  <c:v>10.1507559467574</c:v>
                </c:pt>
                <c:pt idx="877">
                  <c:v>9.7788816992222998</c:v>
                </c:pt>
                <c:pt idx="878">
                  <c:v>8.9519293955900299</c:v>
                </c:pt>
                <c:pt idx="879">
                  <c:v>9.2903417160852495</c:v>
                </c:pt>
                <c:pt idx="880">
                  <c:v>9.0948717504908601</c:v>
                </c:pt>
                <c:pt idx="881">
                  <c:v>9.9897728400938295</c:v>
                </c:pt>
                <c:pt idx="882">
                  <c:v>10.932521874495301</c:v>
                </c:pt>
                <c:pt idx="883">
                  <c:v>10.6547785679364</c:v>
                </c:pt>
                <c:pt idx="884">
                  <c:v>10.8623280332618</c:v>
                </c:pt>
                <c:pt idx="885">
                  <c:v>11.053495527804699</c:v>
                </c:pt>
                <c:pt idx="886">
                  <c:v>11.222676343703901</c:v>
                </c:pt>
                <c:pt idx="887">
                  <c:v>11.415240462497801</c:v>
                </c:pt>
                <c:pt idx="888">
                  <c:v>11.6391579113841</c:v>
                </c:pt>
                <c:pt idx="889">
                  <c:v>11.6999097905148</c:v>
                </c:pt>
                <c:pt idx="890">
                  <c:v>11.456926215952601</c:v>
                </c:pt>
                <c:pt idx="891">
                  <c:v>11.486404931852601</c:v>
                </c:pt>
                <c:pt idx="892">
                  <c:v>11.667981424820701</c:v>
                </c:pt>
                <c:pt idx="893">
                  <c:v>11.6219073038499</c:v>
                </c:pt>
                <c:pt idx="894">
                  <c:v>11.8246518833993</c:v>
                </c:pt>
                <c:pt idx="895">
                  <c:v>11.3059939907667</c:v>
                </c:pt>
                <c:pt idx="896">
                  <c:v>11.4935807847658</c:v>
                </c:pt>
                <c:pt idx="897">
                  <c:v>11.0383048277223</c:v>
                </c:pt>
                <c:pt idx="898">
                  <c:v>11.1277012021774</c:v>
                </c:pt>
                <c:pt idx="899">
                  <c:v>10.9950586557402</c:v>
                </c:pt>
                <c:pt idx="900">
                  <c:v>10.9371590022453</c:v>
                </c:pt>
                <c:pt idx="901">
                  <c:v>10.6536021620759</c:v>
                </c:pt>
                <c:pt idx="902">
                  <c:v>10.7657429350892</c:v>
                </c:pt>
                <c:pt idx="903">
                  <c:v>11.288896639741001</c:v>
                </c:pt>
                <c:pt idx="904">
                  <c:v>11.038330249594701</c:v>
                </c:pt>
                <c:pt idx="905">
                  <c:v>10.5487676135062</c:v>
                </c:pt>
                <c:pt idx="906">
                  <c:v>10.825439878862801</c:v>
                </c:pt>
                <c:pt idx="907">
                  <c:v>10.582936917225499</c:v>
                </c:pt>
                <c:pt idx="908">
                  <c:v>10.932162475762199</c:v>
                </c:pt>
                <c:pt idx="909">
                  <c:v>11.185417437639501</c:v>
                </c:pt>
                <c:pt idx="910">
                  <c:v>10.609628064915899</c:v>
                </c:pt>
                <c:pt idx="911">
                  <c:v>10.923132339048699</c:v>
                </c:pt>
                <c:pt idx="912">
                  <c:v>11.158047860074101</c:v>
                </c:pt>
                <c:pt idx="913">
                  <c:v>10.5453473490621</c:v>
                </c:pt>
                <c:pt idx="914">
                  <c:v>10.9113369640618</c:v>
                </c:pt>
                <c:pt idx="915">
                  <c:v>11.276575747132799</c:v>
                </c:pt>
                <c:pt idx="916">
                  <c:v>11.1877925766826</c:v>
                </c:pt>
                <c:pt idx="917">
                  <c:v>10.832073236800801</c:v>
                </c:pt>
                <c:pt idx="918">
                  <c:v>11.275187073409899</c:v>
                </c:pt>
                <c:pt idx="919">
                  <c:v>11.1108275745864</c:v>
                </c:pt>
                <c:pt idx="920">
                  <c:v>11.5391903326001</c:v>
                </c:pt>
                <c:pt idx="921">
                  <c:v>10.8429280313819</c:v>
                </c:pt>
                <c:pt idx="922">
                  <c:v>11.351439351179399</c:v>
                </c:pt>
                <c:pt idx="923">
                  <c:v>11.3081569883886</c:v>
                </c:pt>
                <c:pt idx="924">
                  <c:v>11.1110097991389</c:v>
                </c:pt>
                <c:pt idx="925">
                  <c:v>11.3237599221076</c:v>
                </c:pt>
                <c:pt idx="926">
                  <c:v>11.2119500369161</c:v>
                </c:pt>
                <c:pt idx="927">
                  <c:v>11.120973449085501</c:v>
                </c:pt>
                <c:pt idx="928">
                  <c:v>10.941555941249501</c:v>
                </c:pt>
                <c:pt idx="929">
                  <c:v>10.9648476496608</c:v>
                </c:pt>
                <c:pt idx="930">
                  <c:v>11.3779269943867</c:v>
                </c:pt>
                <c:pt idx="931">
                  <c:v>11.067857783263101</c:v>
                </c:pt>
                <c:pt idx="932">
                  <c:v>10.984307040846501</c:v>
                </c:pt>
                <c:pt idx="933">
                  <c:v>11.332811218347199</c:v>
                </c:pt>
                <c:pt idx="934">
                  <c:v>11.0095118505818</c:v>
                </c:pt>
                <c:pt idx="935">
                  <c:v>11.3351472221894</c:v>
                </c:pt>
                <c:pt idx="936">
                  <c:v>11.027764676984599</c:v>
                </c:pt>
                <c:pt idx="937">
                  <c:v>11.049839673314899</c:v>
                </c:pt>
                <c:pt idx="938">
                  <c:v>11.040778653377</c:v>
                </c:pt>
                <c:pt idx="939">
                  <c:v>10.9258362285307</c:v>
                </c:pt>
                <c:pt idx="940">
                  <c:v>11.2929292754605</c:v>
                </c:pt>
                <c:pt idx="941">
                  <c:v>11.2050758810577</c:v>
                </c:pt>
                <c:pt idx="942">
                  <c:v>11.2826358766751</c:v>
                </c:pt>
                <c:pt idx="943">
                  <c:v>10.9116559671084</c:v>
                </c:pt>
                <c:pt idx="944">
                  <c:v>11.138540244387199</c:v>
                </c:pt>
                <c:pt idx="945">
                  <c:v>11.2395207323069</c:v>
                </c:pt>
                <c:pt idx="946">
                  <c:v>10.7781820133479</c:v>
                </c:pt>
                <c:pt idx="947">
                  <c:v>10.975234649082999</c:v>
                </c:pt>
                <c:pt idx="948">
                  <c:v>10.9715445874669</c:v>
                </c:pt>
                <c:pt idx="949">
                  <c:v>11.3434341553612</c:v>
                </c:pt>
                <c:pt idx="950">
                  <c:v>11.363078680739299</c:v>
                </c:pt>
                <c:pt idx="951">
                  <c:v>11.1026729025437</c:v>
                </c:pt>
                <c:pt idx="952">
                  <c:v>10.8540477823354</c:v>
                </c:pt>
                <c:pt idx="953">
                  <c:v>10.852247278316</c:v>
                </c:pt>
                <c:pt idx="954">
                  <c:v>11.1586618389967</c:v>
                </c:pt>
                <c:pt idx="955">
                  <c:v>11.267065396487499</c:v>
                </c:pt>
                <c:pt idx="956">
                  <c:v>11.888560063261901</c:v>
                </c:pt>
                <c:pt idx="957">
                  <c:v>11.4028896827341</c:v>
                </c:pt>
                <c:pt idx="958">
                  <c:v>10.876178745750799</c:v>
                </c:pt>
                <c:pt idx="959">
                  <c:v>10.518230159177</c:v>
                </c:pt>
                <c:pt idx="960">
                  <c:v>10.893825884718799</c:v>
                </c:pt>
                <c:pt idx="961">
                  <c:v>11.283327575456999</c:v>
                </c:pt>
                <c:pt idx="962">
                  <c:v>11.039298175511099</c:v>
                </c:pt>
                <c:pt idx="963">
                  <c:v>11.436137996200999</c:v>
                </c:pt>
                <c:pt idx="964">
                  <c:v>11.382589527457901</c:v>
                </c:pt>
                <c:pt idx="965">
                  <c:v>10.92821083796</c:v>
                </c:pt>
                <c:pt idx="966">
                  <c:v>10.961628326546901</c:v>
                </c:pt>
                <c:pt idx="967">
                  <c:v>11.2116762401819</c:v>
                </c:pt>
                <c:pt idx="968">
                  <c:v>11.2957169348246</c:v>
                </c:pt>
                <c:pt idx="969">
                  <c:v>11.3819705093159</c:v>
                </c:pt>
                <c:pt idx="970">
                  <c:v>11.168498647041501</c:v>
                </c:pt>
                <c:pt idx="971">
                  <c:v>11.2332128327243</c:v>
                </c:pt>
                <c:pt idx="972">
                  <c:v>11.2501134613448</c:v>
                </c:pt>
                <c:pt idx="973">
                  <c:v>10.8286955846882</c:v>
                </c:pt>
                <c:pt idx="974">
                  <c:v>11.012622418458699</c:v>
                </c:pt>
                <c:pt idx="975">
                  <c:v>11.280582387097301</c:v>
                </c:pt>
                <c:pt idx="976">
                  <c:v>11.1586545149373</c:v>
                </c:pt>
                <c:pt idx="977">
                  <c:v>11.172758626546299</c:v>
                </c:pt>
                <c:pt idx="978">
                  <c:v>10.9388886652983</c:v>
                </c:pt>
                <c:pt idx="979">
                  <c:v>10.9794363135971</c:v>
                </c:pt>
                <c:pt idx="980">
                  <c:v>11.2269243586095</c:v>
                </c:pt>
                <c:pt idx="981">
                  <c:v>11.130448829889801</c:v>
                </c:pt>
                <c:pt idx="982">
                  <c:v>10.755757369180101</c:v>
                </c:pt>
                <c:pt idx="983">
                  <c:v>11.0388439055641</c:v>
                </c:pt>
                <c:pt idx="984">
                  <c:v>11.333064361836801</c:v>
                </c:pt>
                <c:pt idx="985">
                  <c:v>10.8608721544819</c:v>
                </c:pt>
                <c:pt idx="986">
                  <c:v>10.9389635461712</c:v>
                </c:pt>
                <c:pt idx="987">
                  <c:v>11.3260748129647</c:v>
                </c:pt>
                <c:pt idx="988">
                  <c:v>11.1143234968364</c:v>
                </c:pt>
                <c:pt idx="989">
                  <c:v>11.226396910645001</c:v>
                </c:pt>
                <c:pt idx="990">
                  <c:v>10.9127808260022</c:v>
                </c:pt>
                <c:pt idx="991">
                  <c:v>10.9917757806806</c:v>
                </c:pt>
                <c:pt idx="992">
                  <c:v>11.3149228590761</c:v>
                </c:pt>
                <c:pt idx="993">
                  <c:v>10.9736014679779</c:v>
                </c:pt>
                <c:pt idx="994">
                  <c:v>10.9101334963618</c:v>
                </c:pt>
                <c:pt idx="995">
                  <c:v>11.0131825298868</c:v>
                </c:pt>
                <c:pt idx="996">
                  <c:v>11.334093187337499</c:v>
                </c:pt>
                <c:pt idx="997">
                  <c:v>11.2770287962393</c:v>
                </c:pt>
                <c:pt idx="998">
                  <c:v>11.3149821356866</c:v>
                </c:pt>
                <c:pt idx="999">
                  <c:v>11.1817636614918</c:v>
                </c:pt>
                <c:pt idx="1000">
                  <c:v>10.9607867113296</c:v>
                </c:pt>
                <c:pt idx="1001">
                  <c:v>11.2090274962233</c:v>
                </c:pt>
                <c:pt idx="1002">
                  <c:v>10.6442749531359</c:v>
                </c:pt>
                <c:pt idx="1003">
                  <c:v>11.639809179235399</c:v>
                </c:pt>
                <c:pt idx="1004">
                  <c:v>13.379953776216199</c:v>
                </c:pt>
                <c:pt idx="1005">
                  <c:v>13.9450151323308</c:v>
                </c:pt>
                <c:pt idx="1006">
                  <c:v>13.594174954984799</c:v>
                </c:pt>
                <c:pt idx="1007">
                  <c:v>13.5494926804608</c:v>
                </c:pt>
                <c:pt idx="1008">
                  <c:v>13.622051051274999</c:v>
                </c:pt>
                <c:pt idx="1009">
                  <c:v>13.969560058989799</c:v>
                </c:pt>
                <c:pt idx="1010">
                  <c:v>14.574517353671</c:v>
                </c:pt>
                <c:pt idx="1011">
                  <c:v>14.8806164217006</c:v>
                </c:pt>
                <c:pt idx="1012">
                  <c:v>15.090377780864801</c:v>
                </c:pt>
                <c:pt idx="1013">
                  <c:v>15.4840414488022</c:v>
                </c:pt>
                <c:pt idx="1014">
                  <c:v>15.9357785770753</c:v>
                </c:pt>
                <c:pt idx="1015">
                  <c:v>16.442682480402201</c:v>
                </c:pt>
                <c:pt idx="1016">
                  <c:v>16.6312052528767</c:v>
                </c:pt>
                <c:pt idx="1017">
                  <c:v>16.835982689167398</c:v>
                </c:pt>
                <c:pt idx="1018">
                  <c:v>16.838297414956202</c:v>
                </c:pt>
                <c:pt idx="1019">
                  <c:v>16.8064880404329</c:v>
                </c:pt>
                <c:pt idx="1020">
                  <c:v>16.341384469671599</c:v>
                </c:pt>
                <c:pt idx="1021">
                  <c:v>16.1134365524752</c:v>
                </c:pt>
                <c:pt idx="1022">
                  <c:v>16.193975997720599</c:v>
                </c:pt>
                <c:pt idx="1023">
                  <c:v>16.151437233654399</c:v>
                </c:pt>
                <c:pt idx="1024">
                  <c:v>15.9110656643958</c:v>
                </c:pt>
                <c:pt idx="1025">
                  <c:v>15.837418230512901</c:v>
                </c:pt>
                <c:pt idx="1026">
                  <c:v>15.579937700498</c:v>
                </c:pt>
                <c:pt idx="1027">
                  <c:v>15.3211866936291</c:v>
                </c:pt>
                <c:pt idx="1028">
                  <c:v>15.2622416283</c:v>
                </c:pt>
                <c:pt idx="1029">
                  <c:v>14.827219589752101</c:v>
                </c:pt>
                <c:pt idx="1030">
                  <c:v>14.948532998046099</c:v>
                </c:pt>
                <c:pt idx="1031">
                  <c:v>14.5187616733705</c:v>
                </c:pt>
                <c:pt idx="1032">
                  <c:v>14.259622961198</c:v>
                </c:pt>
                <c:pt idx="1033">
                  <c:v>14.6908426612355</c:v>
                </c:pt>
                <c:pt idx="1034">
                  <c:v>14.7351483986346</c:v>
                </c:pt>
                <c:pt idx="1035">
                  <c:v>14.8381354883279</c:v>
                </c:pt>
                <c:pt idx="1036">
                  <c:v>14.947224081647599</c:v>
                </c:pt>
                <c:pt idx="1037">
                  <c:v>14.7730084871384</c:v>
                </c:pt>
                <c:pt idx="1038">
                  <c:v>15.161172419445</c:v>
                </c:pt>
                <c:pt idx="1039">
                  <c:v>15.4173125872698</c:v>
                </c:pt>
                <c:pt idx="1040">
                  <c:v>14.939884161384599</c:v>
                </c:pt>
                <c:pt idx="1041">
                  <c:v>15.4320671490376</c:v>
                </c:pt>
                <c:pt idx="1042">
                  <c:v>15.415286913462401</c:v>
                </c:pt>
                <c:pt idx="1043">
                  <c:v>15.396401423299899</c:v>
                </c:pt>
                <c:pt idx="1044">
                  <c:v>15.4936466783408</c:v>
                </c:pt>
                <c:pt idx="1045">
                  <c:v>15.387415111412199</c:v>
                </c:pt>
                <c:pt idx="1046">
                  <c:v>14.7643212246915</c:v>
                </c:pt>
                <c:pt idx="1047">
                  <c:v>15.298326684328201</c:v>
                </c:pt>
                <c:pt idx="1048">
                  <c:v>15.445850852315999</c:v>
                </c:pt>
                <c:pt idx="1049">
                  <c:v>15.2722093306876</c:v>
                </c:pt>
                <c:pt idx="1050">
                  <c:v>15.656959395701101</c:v>
                </c:pt>
                <c:pt idx="1051">
                  <c:v>15.3684687481802</c:v>
                </c:pt>
                <c:pt idx="1052">
                  <c:v>15.5210334728853</c:v>
                </c:pt>
                <c:pt idx="1053">
                  <c:v>15.338414216353801</c:v>
                </c:pt>
                <c:pt idx="1054">
                  <c:v>14.861959108202401</c:v>
                </c:pt>
                <c:pt idx="1055">
                  <c:v>15.318538616658</c:v>
                </c:pt>
                <c:pt idx="1056">
                  <c:v>15.1709629823737</c:v>
                </c:pt>
                <c:pt idx="1057">
                  <c:v>15.167855057438</c:v>
                </c:pt>
                <c:pt idx="1058">
                  <c:v>15.0921186784471</c:v>
                </c:pt>
                <c:pt idx="1059">
                  <c:v>15.220603293068899</c:v>
                </c:pt>
                <c:pt idx="1060">
                  <c:v>15.185404037936401</c:v>
                </c:pt>
                <c:pt idx="1061">
                  <c:v>12.7776989283758</c:v>
                </c:pt>
                <c:pt idx="1062">
                  <c:v>8.7166482734770394</c:v>
                </c:pt>
                <c:pt idx="1063">
                  <c:v>8.1122855892307104</c:v>
                </c:pt>
                <c:pt idx="1064">
                  <c:v>7.9509773812677604</c:v>
                </c:pt>
                <c:pt idx="1065">
                  <c:v>8.2295213850780105</c:v>
                </c:pt>
                <c:pt idx="1066">
                  <c:v>8.9122436898847095</c:v>
                </c:pt>
                <c:pt idx="1067">
                  <c:v>7.4078667559310496</c:v>
                </c:pt>
                <c:pt idx="1068">
                  <c:v>7.5138613290717302</c:v>
                </c:pt>
                <c:pt idx="1069">
                  <c:v>7.48841628874787</c:v>
                </c:pt>
                <c:pt idx="1070">
                  <c:v>6.7186902053755402</c:v>
                </c:pt>
                <c:pt idx="1071">
                  <c:v>6.39216089383594</c:v>
                </c:pt>
                <c:pt idx="1072">
                  <c:v>5.8564177474295596</c:v>
                </c:pt>
                <c:pt idx="1073">
                  <c:v>5.6533886520586902</c:v>
                </c:pt>
                <c:pt idx="1074">
                  <c:v>5.5890457202219803</c:v>
                </c:pt>
                <c:pt idx="1075">
                  <c:v>5.1137277404426804</c:v>
                </c:pt>
                <c:pt idx="1076">
                  <c:v>5.4150769361932003</c:v>
                </c:pt>
                <c:pt idx="1077">
                  <c:v>5.30478721745017</c:v>
                </c:pt>
                <c:pt idx="1078">
                  <c:v>5.5380711119770201</c:v>
                </c:pt>
                <c:pt idx="1079">
                  <c:v>5.6962669294317996</c:v>
                </c:pt>
                <c:pt idx="1080">
                  <c:v>5.3803984150742199</c:v>
                </c:pt>
                <c:pt idx="1081">
                  <c:v>5.1301508785934304</c:v>
                </c:pt>
                <c:pt idx="1082">
                  <c:v>5.6534659866945303</c:v>
                </c:pt>
                <c:pt idx="1083">
                  <c:v>5.61754825537587</c:v>
                </c:pt>
                <c:pt idx="1084">
                  <c:v>6.4886199075999</c:v>
                </c:pt>
                <c:pt idx="1085">
                  <c:v>7.0189646229723399</c:v>
                </c:pt>
                <c:pt idx="1086">
                  <c:v>6.9810972223163503</c:v>
                </c:pt>
                <c:pt idx="1087">
                  <c:v>7.4674311752518001</c:v>
                </c:pt>
                <c:pt idx="1088">
                  <c:v>7.7739467020497504</c:v>
                </c:pt>
                <c:pt idx="1089">
                  <c:v>7.7813866910015497</c:v>
                </c:pt>
                <c:pt idx="1090">
                  <c:v>8.2184963900448391</c:v>
                </c:pt>
                <c:pt idx="1091">
                  <c:v>8.3853576611390004</c:v>
                </c:pt>
                <c:pt idx="1092">
                  <c:v>8.3379973444720097</c:v>
                </c:pt>
                <c:pt idx="1093">
                  <c:v>8.6328328151331206</c:v>
                </c:pt>
                <c:pt idx="1094">
                  <c:v>8.1969245380574307</c:v>
                </c:pt>
                <c:pt idx="1095">
                  <c:v>8.2376366409547295</c:v>
                </c:pt>
                <c:pt idx="1096">
                  <c:v>8.4955860165025303</c:v>
                </c:pt>
                <c:pt idx="1097">
                  <c:v>8.1353657628297693</c:v>
                </c:pt>
                <c:pt idx="1098">
                  <c:v>8.3498881869189194</c:v>
                </c:pt>
                <c:pt idx="1099">
                  <c:v>8.3001953394366605</c:v>
                </c:pt>
                <c:pt idx="1100">
                  <c:v>8.0236277661524191</c:v>
                </c:pt>
                <c:pt idx="1101">
                  <c:v>7.7929926118264703</c:v>
                </c:pt>
                <c:pt idx="1102">
                  <c:v>7.4068788345851404</c:v>
                </c:pt>
                <c:pt idx="1103">
                  <c:v>7.6713796835399499</c:v>
                </c:pt>
                <c:pt idx="1104">
                  <c:v>7.3673364848278204</c:v>
                </c:pt>
                <c:pt idx="1105">
                  <c:v>7.1869801093791601</c:v>
                </c:pt>
                <c:pt idx="1106">
                  <c:v>7.3402638423147399</c:v>
                </c:pt>
                <c:pt idx="1107">
                  <c:v>7.6772013831893</c:v>
                </c:pt>
                <c:pt idx="1108">
                  <c:v>7.6109865368030203</c:v>
                </c:pt>
                <c:pt idx="1109">
                  <c:v>7.7654700631504499</c:v>
                </c:pt>
                <c:pt idx="1110">
                  <c:v>7.5457771067480799</c:v>
                </c:pt>
                <c:pt idx="1111">
                  <c:v>7.76696866894022</c:v>
                </c:pt>
                <c:pt idx="1112">
                  <c:v>7.8463977646554897</c:v>
                </c:pt>
                <c:pt idx="1113">
                  <c:v>7.7906284907463403</c:v>
                </c:pt>
                <c:pt idx="1114">
                  <c:v>7.3189544547020997</c:v>
                </c:pt>
                <c:pt idx="1115">
                  <c:v>7.49763498449735</c:v>
                </c:pt>
                <c:pt idx="1116">
                  <c:v>7.8798228915497299</c:v>
                </c:pt>
                <c:pt idx="1117">
                  <c:v>7.7157948951169804</c:v>
                </c:pt>
                <c:pt idx="1118">
                  <c:v>7.9091417134511799</c:v>
                </c:pt>
                <c:pt idx="1119">
                  <c:v>7.5664199384904602</c:v>
                </c:pt>
                <c:pt idx="1120">
                  <c:v>7.9026242398179898</c:v>
                </c:pt>
                <c:pt idx="1121">
                  <c:v>7.83882119844119</c:v>
                </c:pt>
                <c:pt idx="1122">
                  <c:v>7.68975583273859</c:v>
                </c:pt>
                <c:pt idx="1123">
                  <c:v>8.0079059637286107</c:v>
                </c:pt>
                <c:pt idx="1124">
                  <c:v>7.9108199469366198</c:v>
                </c:pt>
                <c:pt idx="1125">
                  <c:v>7.9768764467986601</c:v>
                </c:pt>
                <c:pt idx="1126">
                  <c:v>7.8306325302005702</c:v>
                </c:pt>
                <c:pt idx="1127">
                  <c:v>7.79130579108205</c:v>
                </c:pt>
                <c:pt idx="1128">
                  <c:v>7.84880817463414</c:v>
                </c:pt>
                <c:pt idx="1129">
                  <c:v>7.6436179861178397</c:v>
                </c:pt>
                <c:pt idx="1130">
                  <c:v>7.6345371427099602</c:v>
                </c:pt>
                <c:pt idx="1131">
                  <c:v>8.2344912253551499</c:v>
                </c:pt>
                <c:pt idx="1132">
                  <c:v>7.7225855320370496</c:v>
                </c:pt>
                <c:pt idx="1133">
                  <c:v>8.0841926880348502</c:v>
                </c:pt>
                <c:pt idx="1134">
                  <c:v>7.8719390440511399</c:v>
                </c:pt>
                <c:pt idx="1135">
                  <c:v>7.2585134845591703</c:v>
                </c:pt>
                <c:pt idx="1136">
                  <c:v>7.2016080451982099</c:v>
                </c:pt>
                <c:pt idx="1137">
                  <c:v>7.5077565702031004</c:v>
                </c:pt>
                <c:pt idx="1138">
                  <c:v>7.51985108368795</c:v>
                </c:pt>
                <c:pt idx="1139">
                  <c:v>7.4536333857097103</c:v>
                </c:pt>
                <c:pt idx="1140">
                  <c:v>7.4959924266792601</c:v>
                </c:pt>
                <c:pt idx="1141">
                  <c:v>7.7709136995558197</c:v>
                </c:pt>
                <c:pt idx="1142">
                  <c:v>7.59735038591033</c:v>
                </c:pt>
                <c:pt idx="1143">
                  <c:v>7.5275009026949</c:v>
                </c:pt>
                <c:pt idx="1144">
                  <c:v>7.9452008816247703</c:v>
                </c:pt>
                <c:pt idx="1145">
                  <c:v>7.7506095816764704</c:v>
                </c:pt>
                <c:pt idx="1146">
                  <c:v>7.6798562369230101</c:v>
                </c:pt>
                <c:pt idx="1147">
                  <c:v>7.27556083109081</c:v>
                </c:pt>
                <c:pt idx="1148">
                  <c:v>6.9950301816398399</c:v>
                </c:pt>
                <c:pt idx="1149">
                  <c:v>5.9589245821716696</c:v>
                </c:pt>
                <c:pt idx="1150">
                  <c:v>3.0352304746503802</c:v>
                </c:pt>
                <c:pt idx="1151">
                  <c:v>1.6963481300363701</c:v>
                </c:pt>
                <c:pt idx="1152">
                  <c:v>1.8571120106399299</c:v>
                </c:pt>
                <c:pt idx="1153">
                  <c:v>1.9605746602199801</c:v>
                </c:pt>
                <c:pt idx="1154">
                  <c:v>1.3404329676020901</c:v>
                </c:pt>
                <c:pt idx="1155">
                  <c:v>1.58477269362692</c:v>
                </c:pt>
                <c:pt idx="1156">
                  <c:v>1.35557906349246</c:v>
                </c:pt>
                <c:pt idx="1157">
                  <c:v>0.79841314631530402</c:v>
                </c:pt>
                <c:pt idx="1158">
                  <c:v>0.667493815822227</c:v>
                </c:pt>
                <c:pt idx="1159">
                  <c:v>1.41794093590147E-2</c:v>
                </c:pt>
                <c:pt idx="1160">
                  <c:v>7.7715364550400002E-4</c:v>
                </c:pt>
                <c:pt idx="1161">
                  <c:v>-0.169116492038243</c:v>
                </c:pt>
                <c:pt idx="1162">
                  <c:v>-0.74106942435266299</c:v>
                </c:pt>
                <c:pt idx="1163">
                  <c:v>-0.75724301428012897</c:v>
                </c:pt>
                <c:pt idx="1164">
                  <c:v>-0.61511186294671805</c:v>
                </c:pt>
                <c:pt idx="1165">
                  <c:v>-0.55431908448951706</c:v>
                </c:pt>
                <c:pt idx="1166">
                  <c:v>-0.280240971038419</c:v>
                </c:pt>
                <c:pt idx="1167">
                  <c:v>-0.77087938643866005</c:v>
                </c:pt>
                <c:pt idx="1168">
                  <c:v>-0.99170684825994104</c:v>
                </c:pt>
                <c:pt idx="1169">
                  <c:v>-1.01923308467683</c:v>
                </c:pt>
                <c:pt idx="1170">
                  <c:v>-1.1780843237146099</c:v>
                </c:pt>
                <c:pt idx="1171">
                  <c:v>-1.0030068037364199</c:v>
                </c:pt>
                <c:pt idx="1172">
                  <c:v>-0.51242284059290499</c:v>
                </c:pt>
                <c:pt idx="1173">
                  <c:v>-0.62228415040556295</c:v>
                </c:pt>
                <c:pt idx="1174">
                  <c:v>-0.22207670787379699</c:v>
                </c:pt>
                <c:pt idx="1175">
                  <c:v>-0.17893082677609101</c:v>
                </c:pt>
                <c:pt idx="1176">
                  <c:v>8.6931952611942007E-3</c:v>
                </c:pt>
                <c:pt idx="1177">
                  <c:v>0.39851650634234798</c:v>
                </c:pt>
                <c:pt idx="1178">
                  <c:v>0.41724334197346202</c:v>
                </c:pt>
                <c:pt idx="1179">
                  <c:v>0.206174171019045</c:v>
                </c:pt>
                <c:pt idx="1180">
                  <c:v>0.49633628495604298</c:v>
                </c:pt>
                <c:pt idx="1181">
                  <c:v>0.53023892033270204</c:v>
                </c:pt>
                <c:pt idx="1182">
                  <c:v>0.82357011421097803</c:v>
                </c:pt>
                <c:pt idx="1183">
                  <c:v>0.90466027413873196</c:v>
                </c:pt>
                <c:pt idx="1184">
                  <c:v>0.57110131058306801</c:v>
                </c:pt>
                <c:pt idx="1185">
                  <c:v>0.65714890989934105</c:v>
                </c:pt>
                <c:pt idx="1186">
                  <c:v>0.60068128173822799</c:v>
                </c:pt>
                <c:pt idx="1187">
                  <c:v>0.58771721714988401</c:v>
                </c:pt>
                <c:pt idx="1188">
                  <c:v>0.76267293797304503</c:v>
                </c:pt>
                <c:pt idx="1189">
                  <c:v>0.97065381105926596</c:v>
                </c:pt>
                <c:pt idx="1190">
                  <c:v>0.34587534301606798</c:v>
                </c:pt>
                <c:pt idx="1191">
                  <c:v>0.47276536406609698</c:v>
                </c:pt>
                <c:pt idx="1192">
                  <c:v>9.2874725945133199E-2</c:v>
                </c:pt>
                <c:pt idx="1193">
                  <c:v>0.18063121497881199</c:v>
                </c:pt>
                <c:pt idx="1194">
                  <c:v>-9.9082549420600602E-2</c:v>
                </c:pt>
                <c:pt idx="1195">
                  <c:v>1.9310894410437599E-2</c:v>
                </c:pt>
                <c:pt idx="1196">
                  <c:v>6.8418592742893594E-2</c:v>
                </c:pt>
                <c:pt idx="1197">
                  <c:v>-0.14596630489277301</c:v>
                </c:pt>
                <c:pt idx="1198">
                  <c:v>-0.37754705103429897</c:v>
                </c:pt>
                <c:pt idx="1199">
                  <c:v>-0.114237488468169</c:v>
                </c:pt>
                <c:pt idx="1200">
                  <c:v>-0.18793417785309099</c:v>
                </c:pt>
                <c:pt idx="1201">
                  <c:v>-0.384127692165257</c:v>
                </c:pt>
                <c:pt idx="1202">
                  <c:v>-5.1601753062953601E-2</c:v>
                </c:pt>
                <c:pt idx="1203">
                  <c:v>-0.260777033345581</c:v>
                </c:pt>
                <c:pt idx="1204">
                  <c:v>-0.17995734019286699</c:v>
                </c:pt>
                <c:pt idx="1205">
                  <c:v>-0.30319449761223199</c:v>
                </c:pt>
                <c:pt idx="1206">
                  <c:v>-0.37007840238340101</c:v>
                </c:pt>
                <c:pt idx="1207">
                  <c:v>-0.154669188448401</c:v>
                </c:pt>
                <c:pt idx="1208">
                  <c:v>-0.31504980417149497</c:v>
                </c:pt>
                <c:pt idx="1209">
                  <c:v>-0.16087802741440899</c:v>
                </c:pt>
                <c:pt idx="1210">
                  <c:v>0.34361429579680702</c:v>
                </c:pt>
                <c:pt idx="1211">
                  <c:v>-0.23240377022436601</c:v>
                </c:pt>
                <c:pt idx="1212">
                  <c:v>0.27934665276467602</c:v>
                </c:pt>
                <c:pt idx="1213">
                  <c:v>0.13795004739532901</c:v>
                </c:pt>
                <c:pt idx="1214">
                  <c:v>-0.121323707951006</c:v>
                </c:pt>
                <c:pt idx="1215">
                  <c:v>3.3406208838749001E-2</c:v>
                </c:pt>
                <c:pt idx="1216">
                  <c:v>-5.0152683944261001E-3</c:v>
                </c:pt>
                <c:pt idx="1217">
                  <c:v>0.57925031142252303</c:v>
                </c:pt>
                <c:pt idx="1218">
                  <c:v>0.37420528941775899</c:v>
                </c:pt>
                <c:pt idx="1219">
                  <c:v>0.19570561441129899</c:v>
                </c:pt>
                <c:pt idx="1220">
                  <c:v>0.14932455797788599</c:v>
                </c:pt>
                <c:pt idx="1221">
                  <c:v>0.17613143646409199</c:v>
                </c:pt>
                <c:pt idx="1222">
                  <c:v>0.28841775693788901</c:v>
                </c:pt>
                <c:pt idx="1223">
                  <c:v>1.03590229760425</c:v>
                </c:pt>
                <c:pt idx="1224">
                  <c:v>-0.19883336547163399</c:v>
                </c:pt>
                <c:pt idx="1225">
                  <c:v>-4.9553741461159102E-2</c:v>
                </c:pt>
                <c:pt idx="1226">
                  <c:v>0.40599553538668698</c:v>
                </c:pt>
                <c:pt idx="1227">
                  <c:v>-0.40456862259694298</c:v>
                </c:pt>
                <c:pt idx="1228">
                  <c:v>-3.1448254576634901E-2</c:v>
                </c:pt>
                <c:pt idx="1229">
                  <c:v>0.28535626688339</c:v>
                </c:pt>
                <c:pt idx="1230">
                  <c:v>3.6861500218575399E-2</c:v>
                </c:pt>
                <c:pt idx="1231">
                  <c:v>0.430833797722178</c:v>
                </c:pt>
                <c:pt idx="1232">
                  <c:v>-0.185535845613432</c:v>
                </c:pt>
                <c:pt idx="1233">
                  <c:v>-0.22509155453228799</c:v>
                </c:pt>
                <c:pt idx="1234">
                  <c:v>0.28497229834673699</c:v>
                </c:pt>
                <c:pt idx="1235">
                  <c:v>4.0739449437368097E-2</c:v>
                </c:pt>
                <c:pt idx="1236">
                  <c:v>0.37138539673625398</c:v>
                </c:pt>
                <c:pt idx="1237">
                  <c:v>-0.437063354822464</c:v>
                </c:pt>
                <c:pt idx="1238">
                  <c:v>0.38442166957498303</c:v>
                </c:pt>
                <c:pt idx="1239">
                  <c:v>-3.3598315736868001E-3</c:v>
                </c:pt>
                <c:pt idx="1240">
                  <c:v>0.10388094752171501</c:v>
                </c:pt>
                <c:pt idx="1241">
                  <c:v>-0.24167977995085899</c:v>
                </c:pt>
                <c:pt idx="1242">
                  <c:v>-0.12142032758361899</c:v>
                </c:pt>
                <c:pt idx="1243">
                  <c:v>-0.23215678273075799</c:v>
                </c:pt>
                <c:pt idx="1244">
                  <c:v>0.371911430443505</c:v>
                </c:pt>
                <c:pt idx="1245">
                  <c:v>-0.105812581516214</c:v>
                </c:pt>
                <c:pt idx="1246">
                  <c:v>6.6774392004296003E-3</c:v>
                </c:pt>
                <c:pt idx="1247">
                  <c:v>0.14705158268892701</c:v>
                </c:pt>
                <c:pt idx="1248">
                  <c:v>-0.22098753601658999</c:v>
                </c:pt>
                <c:pt idx="1249">
                  <c:v>0.17284944903109001</c:v>
                </c:pt>
                <c:pt idx="1250">
                  <c:v>5.47394209123565E-2</c:v>
                </c:pt>
                <c:pt idx="1251">
                  <c:v>-0.14533802468858201</c:v>
                </c:pt>
                <c:pt idx="1252">
                  <c:v>-0.154917378840257</c:v>
                </c:pt>
                <c:pt idx="1253">
                  <c:v>0.26584188885826898</c:v>
                </c:pt>
                <c:pt idx="1254">
                  <c:v>-0.23057588369229201</c:v>
                </c:pt>
                <c:pt idx="1255">
                  <c:v>0.29645544011934</c:v>
                </c:pt>
                <c:pt idx="1256">
                  <c:v>-0.104441207340862</c:v>
                </c:pt>
                <c:pt idx="1257">
                  <c:v>-0.24020632315930801</c:v>
                </c:pt>
                <c:pt idx="1258">
                  <c:v>4.4258767410259803E-2</c:v>
                </c:pt>
                <c:pt idx="1259">
                  <c:v>0.39861259628272599</c:v>
                </c:pt>
                <c:pt idx="1260">
                  <c:v>-0.304644064798896</c:v>
                </c:pt>
                <c:pt idx="1261">
                  <c:v>0.23248800426439001</c:v>
                </c:pt>
                <c:pt idx="1262">
                  <c:v>0.38867612177404198</c:v>
                </c:pt>
                <c:pt idx="1263">
                  <c:v>-0.110557230840879</c:v>
                </c:pt>
                <c:pt idx="1264">
                  <c:v>0.28970066505506797</c:v>
                </c:pt>
                <c:pt idx="1265">
                  <c:v>0.208022883937201</c:v>
                </c:pt>
                <c:pt idx="1266">
                  <c:v>-0.47884839095153398</c:v>
                </c:pt>
                <c:pt idx="1267">
                  <c:v>0.151334410010276</c:v>
                </c:pt>
                <c:pt idx="1268">
                  <c:v>0.154948815789588</c:v>
                </c:pt>
                <c:pt idx="1269">
                  <c:v>0.31684396641796397</c:v>
                </c:pt>
                <c:pt idx="1270">
                  <c:v>0.34083103920172197</c:v>
                </c:pt>
                <c:pt idx="1271">
                  <c:v>0.40524011773984803</c:v>
                </c:pt>
                <c:pt idx="1272">
                  <c:v>-3.5008203008383698E-2</c:v>
                </c:pt>
                <c:pt idx="1273">
                  <c:v>-0.269228275971097</c:v>
                </c:pt>
                <c:pt idx="1274">
                  <c:v>7.0631480187379999E-4</c:v>
                </c:pt>
                <c:pt idx="1275">
                  <c:v>-8.1837543326546303E-2</c:v>
                </c:pt>
                <c:pt idx="1276">
                  <c:v>-2.3561970698607001E-3</c:v>
                </c:pt>
                <c:pt idx="1277">
                  <c:v>-0.26683615871530603</c:v>
                </c:pt>
                <c:pt idx="1278">
                  <c:v>0.101589027060105</c:v>
                </c:pt>
                <c:pt idx="1279">
                  <c:v>8.4234263406766097E-2</c:v>
                </c:pt>
                <c:pt idx="1280">
                  <c:v>-3.5155984238953303E-2</c:v>
                </c:pt>
                <c:pt idx="1281">
                  <c:v>0.29553608865618203</c:v>
                </c:pt>
                <c:pt idx="1282">
                  <c:v>0.28043320050394299</c:v>
                </c:pt>
                <c:pt idx="1283">
                  <c:v>-0.17678157241728401</c:v>
                </c:pt>
                <c:pt idx="1284">
                  <c:v>0.29411323287990898</c:v>
                </c:pt>
                <c:pt idx="1285">
                  <c:v>4.08535856295923E-2</c:v>
                </c:pt>
                <c:pt idx="1286">
                  <c:v>8.6486101736343204E-2</c:v>
                </c:pt>
                <c:pt idx="1287">
                  <c:v>0.15342657622749001</c:v>
                </c:pt>
                <c:pt idx="1288">
                  <c:v>9.2780003715453793E-2</c:v>
                </c:pt>
                <c:pt idx="1289">
                  <c:v>0.122936197833522</c:v>
                </c:pt>
                <c:pt idx="1290">
                  <c:v>1.5741088322007199E-2</c:v>
                </c:pt>
                <c:pt idx="1291">
                  <c:v>-8.9031300281334796E-2</c:v>
                </c:pt>
                <c:pt idx="1292">
                  <c:v>-0.23617678381648599</c:v>
                </c:pt>
                <c:pt idx="1293">
                  <c:v>3.0454281658836E-3</c:v>
                </c:pt>
                <c:pt idx="1294">
                  <c:v>0.260288823919479</c:v>
                </c:pt>
                <c:pt idx="1295">
                  <c:v>-0.26412833390166301</c:v>
                </c:pt>
                <c:pt idx="1296">
                  <c:v>1.9054930890601202E-2</c:v>
                </c:pt>
                <c:pt idx="1297">
                  <c:v>2.078631133321E-2</c:v>
                </c:pt>
                <c:pt idx="1298">
                  <c:v>-3.7710554486368999E-3</c:v>
                </c:pt>
                <c:pt idx="1299">
                  <c:v>0.37096132026729001</c:v>
                </c:pt>
                <c:pt idx="1300">
                  <c:v>-0.20564161690625299</c:v>
                </c:pt>
                <c:pt idx="1301">
                  <c:v>0.36073344016444397</c:v>
                </c:pt>
                <c:pt idx="1302">
                  <c:v>-0.147761026606682</c:v>
                </c:pt>
                <c:pt idx="1303">
                  <c:v>5.0608166718587498E-2</c:v>
                </c:pt>
                <c:pt idx="1304">
                  <c:v>3.6901031252362E-3</c:v>
                </c:pt>
                <c:pt idx="1305">
                  <c:v>-0.24022516513214701</c:v>
                </c:pt>
                <c:pt idx="1306">
                  <c:v>6.4795928730705402E-2</c:v>
                </c:pt>
                <c:pt idx="1307">
                  <c:v>0.11656863073597599</c:v>
                </c:pt>
                <c:pt idx="1308">
                  <c:v>6.10016729674547E-2</c:v>
                </c:pt>
                <c:pt idx="1309">
                  <c:v>-6.8637052621445593E-2</c:v>
                </c:pt>
                <c:pt idx="1310">
                  <c:v>0.25396038064904802</c:v>
                </c:pt>
                <c:pt idx="1311">
                  <c:v>-0.37840011060502499</c:v>
                </c:pt>
                <c:pt idx="1312">
                  <c:v>-9.0511672967559298E-2</c:v>
                </c:pt>
                <c:pt idx="1313">
                  <c:v>0.206182389004579</c:v>
                </c:pt>
                <c:pt idx="1314">
                  <c:v>6.9423443462363801E-2</c:v>
                </c:pt>
                <c:pt idx="1315">
                  <c:v>-3.09913190540635E-2</c:v>
                </c:pt>
                <c:pt idx="1316">
                  <c:v>0.22381906702774201</c:v>
                </c:pt>
                <c:pt idx="1317">
                  <c:v>-9.7456520295990806E-2</c:v>
                </c:pt>
                <c:pt idx="1318">
                  <c:v>0.24896279276140401</c:v>
                </c:pt>
                <c:pt idx="1319">
                  <c:v>3.8086068839610202E-2</c:v>
                </c:pt>
                <c:pt idx="1320">
                  <c:v>0.293207426626443</c:v>
                </c:pt>
                <c:pt idx="1321">
                  <c:v>-4.0236408083865003E-3</c:v>
                </c:pt>
                <c:pt idx="1322">
                  <c:v>3.4328564466201299E-2</c:v>
                </c:pt>
                <c:pt idx="1323">
                  <c:v>0.10954570166467401</c:v>
                </c:pt>
                <c:pt idx="1324">
                  <c:v>0.14630454271252999</c:v>
                </c:pt>
                <c:pt idx="1325">
                  <c:v>-0.114050668976721</c:v>
                </c:pt>
                <c:pt idx="1326">
                  <c:v>-2.95292876004133E-2</c:v>
                </c:pt>
                <c:pt idx="1327">
                  <c:v>0.13649318693114501</c:v>
                </c:pt>
                <c:pt idx="1328">
                  <c:v>0.29549691973175701</c:v>
                </c:pt>
                <c:pt idx="1329">
                  <c:v>-0.14402670832259301</c:v>
                </c:pt>
                <c:pt idx="1330">
                  <c:v>-0.19890622615817199</c:v>
                </c:pt>
                <c:pt idx="1331">
                  <c:v>-9.4824112067057997E-3</c:v>
                </c:pt>
                <c:pt idx="1332">
                  <c:v>0.68806116751513702</c:v>
                </c:pt>
                <c:pt idx="1333">
                  <c:v>-0.18727648877925901</c:v>
                </c:pt>
                <c:pt idx="1334">
                  <c:v>3.9014636876395E-3</c:v>
                </c:pt>
                <c:pt idx="1335">
                  <c:v>-0.368862642302346</c:v>
                </c:pt>
                <c:pt idx="1336">
                  <c:v>0.38024517253207701</c:v>
                </c:pt>
                <c:pt idx="1337">
                  <c:v>-0.13326163408236</c:v>
                </c:pt>
                <c:pt idx="1338">
                  <c:v>2.3016795718653199E-2</c:v>
                </c:pt>
                <c:pt idx="1339">
                  <c:v>0.20501848827896799</c:v>
                </c:pt>
                <c:pt idx="1340">
                  <c:v>-2.29692233579941E-2</c:v>
                </c:pt>
                <c:pt idx="1341">
                  <c:v>-0.36250941665076097</c:v>
                </c:pt>
                <c:pt idx="1342">
                  <c:v>0.17535676038793099</c:v>
                </c:pt>
                <c:pt idx="1343">
                  <c:v>0.16752601627949301</c:v>
                </c:pt>
                <c:pt idx="1344">
                  <c:v>0.113152009447087</c:v>
                </c:pt>
                <c:pt idx="1345">
                  <c:v>8.0403398649125601E-2</c:v>
                </c:pt>
                <c:pt idx="1346">
                  <c:v>-0.36167568219890101</c:v>
                </c:pt>
                <c:pt idx="1347">
                  <c:v>7.4111053562242998E-2</c:v>
                </c:pt>
                <c:pt idx="1348">
                  <c:v>6.1388252589794197E-2</c:v>
                </c:pt>
                <c:pt idx="1349">
                  <c:v>-6.7628343311978797E-2</c:v>
                </c:pt>
                <c:pt idx="1350">
                  <c:v>0.20501140339578799</c:v>
                </c:pt>
                <c:pt idx="1351">
                  <c:v>0.44251472073586101</c:v>
                </c:pt>
                <c:pt idx="1352">
                  <c:v>0.10821651308175501</c:v>
                </c:pt>
                <c:pt idx="1353">
                  <c:v>6.6625852387782694E-2</c:v>
                </c:pt>
                <c:pt idx="1354">
                  <c:v>-5.4880129694278898E-2</c:v>
                </c:pt>
                <c:pt idx="1355">
                  <c:v>7.1624682946092505E-2</c:v>
                </c:pt>
                <c:pt idx="1356">
                  <c:v>0.64541363784883199</c:v>
                </c:pt>
                <c:pt idx="1357">
                  <c:v>0.22399306269813701</c:v>
                </c:pt>
                <c:pt idx="1358">
                  <c:v>-0.40001959629117301</c:v>
                </c:pt>
                <c:pt idx="1359">
                  <c:v>-4.5673945488405698E-2</c:v>
                </c:pt>
                <c:pt idx="1360">
                  <c:v>-0.200521689988929</c:v>
                </c:pt>
                <c:pt idx="1361">
                  <c:v>9.4460120563099895E-2</c:v>
                </c:pt>
                <c:pt idx="1362">
                  <c:v>0.224476257886398</c:v>
                </c:pt>
                <c:pt idx="1363">
                  <c:v>-0.28430560594183002</c:v>
                </c:pt>
                <c:pt idx="1364">
                  <c:v>0.18771423500205001</c:v>
                </c:pt>
                <c:pt idx="1365">
                  <c:v>1.6461916039365899E-2</c:v>
                </c:pt>
                <c:pt idx="1366">
                  <c:v>1.6226100932397201E-2</c:v>
                </c:pt>
                <c:pt idx="1367">
                  <c:v>0.41561856955932203</c:v>
                </c:pt>
                <c:pt idx="1368">
                  <c:v>-8.4344261371421203E-2</c:v>
                </c:pt>
                <c:pt idx="1369">
                  <c:v>7.1143469670165004E-3</c:v>
                </c:pt>
                <c:pt idx="1370">
                  <c:v>0.268650775179398</c:v>
                </c:pt>
                <c:pt idx="1371">
                  <c:v>0.11643112179041699</c:v>
                </c:pt>
                <c:pt idx="1372">
                  <c:v>0.65359986962891803</c:v>
                </c:pt>
                <c:pt idx="1373">
                  <c:v>0.21882783077155701</c:v>
                </c:pt>
                <c:pt idx="1374">
                  <c:v>-1.8220023514484499E-2</c:v>
                </c:pt>
                <c:pt idx="1375">
                  <c:v>0.188946863763336</c:v>
                </c:pt>
                <c:pt idx="1376">
                  <c:v>0.180925409428628</c:v>
                </c:pt>
                <c:pt idx="1377">
                  <c:v>0.41973451705772202</c:v>
                </c:pt>
                <c:pt idx="1378">
                  <c:v>0.63848609392843303</c:v>
                </c:pt>
                <c:pt idx="1379">
                  <c:v>3.3107611578488599E-2</c:v>
                </c:pt>
                <c:pt idx="1380">
                  <c:v>-0.16166845353068501</c:v>
                </c:pt>
                <c:pt idx="1381">
                  <c:v>0.22198029281547599</c:v>
                </c:pt>
                <c:pt idx="1382">
                  <c:v>0.208563736603782</c:v>
                </c:pt>
                <c:pt idx="1383">
                  <c:v>0.76649181275619405</c:v>
                </c:pt>
                <c:pt idx="1384">
                  <c:v>-9.7898426527927906E-2</c:v>
                </c:pt>
                <c:pt idx="1385">
                  <c:v>0.61642916185691998</c:v>
                </c:pt>
                <c:pt idx="1386">
                  <c:v>0.1051835093987</c:v>
                </c:pt>
                <c:pt idx="1387">
                  <c:v>3.0556055294064501E-2</c:v>
                </c:pt>
                <c:pt idx="1388">
                  <c:v>0.25718363798263599</c:v>
                </c:pt>
                <c:pt idx="1389">
                  <c:v>0.221028926471005</c:v>
                </c:pt>
                <c:pt idx="1390">
                  <c:v>4.7715545380940999E-2</c:v>
                </c:pt>
                <c:pt idx="1391">
                  <c:v>0.24829239851915899</c:v>
                </c:pt>
                <c:pt idx="1392">
                  <c:v>0.105654696360517</c:v>
                </c:pt>
                <c:pt idx="1393">
                  <c:v>0.24150213214585201</c:v>
                </c:pt>
                <c:pt idx="1394">
                  <c:v>-9.4256221195502005E-2</c:v>
                </c:pt>
                <c:pt idx="1395">
                  <c:v>-0.16362653786791401</c:v>
                </c:pt>
                <c:pt idx="1396">
                  <c:v>0.28646601031234797</c:v>
                </c:pt>
                <c:pt idx="1397">
                  <c:v>1.1312791873353699E-2</c:v>
                </c:pt>
                <c:pt idx="1398">
                  <c:v>-0.32283535411942399</c:v>
                </c:pt>
                <c:pt idx="1399">
                  <c:v>9.9623264973745795E-2</c:v>
                </c:pt>
                <c:pt idx="1400">
                  <c:v>8.35000569043296E-2</c:v>
                </c:pt>
                <c:pt idx="1401">
                  <c:v>0.397666282246391</c:v>
                </c:pt>
                <c:pt idx="1402">
                  <c:v>-4.7981883948104799E-2</c:v>
                </c:pt>
                <c:pt idx="1403">
                  <c:v>0.13093859265917199</c:v>
                </c:pt>
                <c:pt idx="1404">
                  <c:v>-7.4858181497786697E-2</c:v>
                </c:pt>
                <c:pt idx="1405">
                  <c:v>0.48418276060752002</c:v>
                </c:pt>
                <c:pt idx="1406">
                  <c:v>-0.34780763995049602</c:v>
                </c:pt>
                <c:pt idx="1407">
                  <c:v>-0.61336515829303095</c:v>
                </c:pt>
                <c:pt idx="1408">
                  <c:v>3.6196544460839503E-2</c:v>
                </c:pt>
                <c:pt idx="1409">
                  <c:v>0.37749316733037003</c:v>
                </c:pt>
                <c:pt idx="1410">
                  <c:v>0.74515222945452497</c:v>
                </c:pt>
                <c:pt idx="1411">
                  <c:v>0.175108025393338</c:v>
                </c:pt>
                <c:pt idx="1412">
                  <c:v>5.7854675738495003E-2</c:v>
                </c:pt>
                <c:pt idx="1413">
                  <c:v>0.225823287978101</c:v>
                </c:pt>
                <c:pt idx="1414">
                  <c:v>0.55274824340366502</c:v>
                </c:pt>
                <c:pt idx="1415">
                  <c:v>-0.226541537093743</c:v>
                </c:pt>
                <c:pt idx="1416">
                  <c:v>-0.20178904532103001</c:v>
                </c:pt>
                <c:pt idx="1417">
                  <c:v>0.18601966355008601</c:v>
                </c:pt>
                <c:pt idx="1418">
                  <c:v>-0.261953853966715</c:v>
                </c:pt>
                <c:pt idx="1419">
                  <c:v>-0.13971885936679601</c:v>
                </c:pt>
                <c:pt idx="1420">
                  <c:v>0.53220674308313198</c:v>
                </c:pt>
                <c:pt idx="1421">
                  <c:v>0.29721510914140098</c:v>
                </c:pt>
                <c:pt idx="1422">
                  <c:v>-0.31466281491896197</c:v>
                </c:pt>
                <c:pt idx="1423">
                  <c:v>0.21031084933262301</c:v>
                </c:pt>
                <c:pt idx="1424">
                  <c:v>-0.15569754533361499</c:v>
                </c:pt>
                <c:pt idx="1425">
                  <c:v>-5.8400750116502503E-2</c:v>
                </c:pt>
                <c:pt idx="1426">
                  <c:v>4.6607156032481403E-2</c:v>
                </c:pt>
                <c:pt idx="1427">
                  <c:v>7.1951167988486095E-2</c:v>
                </c:pt>
                <c:pt idx="1428">
                  <c:v>-1.6134821786610399E-2</c:v>
                </c:pt>
                <c:pt idx="1429">
                  <c:v>0.26607295936974201</c:v>
                </c:pt>
                <c:pt idx="1430">
                  <c:v>-0.123690160993062</c:v>
                </c:pt>
                <c:pt idx="1431">
                  <c:v>-0.249172562820861</c:v>
                </c:pt>
                <c:pt idx="1432">
                  <c:v>-4.2081769644560597E-2</c:v>
                </c:pt>
                <c:pt idx="1433">
                  <c:v>7.5006410486539596E-2</c:v>
                </c:pt>
                <c:pt idx="1434">
                  <c:v>6.7254208969498103E-2</c:v>
                </c:pt>
                <c:pt idx="1435">
                  <c:v>-0.17096736475698299</c:v>
                </c:pt>
                <c:pt idx="1436">
                  <c:v>0.34515931689574603</c:v>
                </c:pt>
                <c:pt idx="1437">
                  <c:v>4.480403431386E-2</c:v>
                </c:pt>
                <c:pt idx="1438">
                  <c:v>0.203586524187398</c:v>
                </c:pt>
                <c:pt idx="1439">
                  <c:v>0.120881878166478</c:v>
                </c:pt>
                <c:pt idx="1440">
                  <c:v>0.73220848723689802</c:v>
                </c:pt>
                <c:pt idx="1441">
                  <c:v>0.62022565305794997</c:v>
                </c:pt>
                <c:pt idx="1442">
                  <c:v>0.88314329413817705</c:v>
                </c:pt>
                <c:pt idx="1443">
                  <c:v>0.80663233067137596</c:v>
                </c:pt>
                <c:pt idx="1444">
                  <c:v>0.61071412279684301</c:v>
                </c:pt>
                <c:pt idx="1445">
                  <c:v>0.87683378398580503</c:v>
                </c:pt>
                <c:pt idx="1446">
                  <c:v>0.82850363965396601</c:v>
                </c:pt>
                <c:pt idx="1447">
                  <c:v>0.89428510419773399</c:v>
                </c:pt>
                <c:pt idx="1448">
                  <c:v>1.0466159674478901</c:v>
                </c:pt>
                <c:pt idx="1449">
                  <c:v>0.76163711831467196</c:v>
                </c:pt>
                <c:pt idx="1450">
                  <c:v>1.1124088455080601</c:v>
                </c:pt>
                <c:pt idx="1451">
                  <c:v>0.95934646181489902</c:v>
                </c:pt>
                <c:pt idx="1452">
                  <c:v>1.3223975547708799</c:v>
                </c:pt>
                <c:pt idx="1453">
                  <c:v>1.1416770261759199</c:v>
                </c:pt>
                <c:pt idx="1454">
                  <c:v>0.96114305368324204</c:v>
                </c:pt>
                <c:pt idx="1455">
                  <c:v>1.3167057498891499</c:v>
                </c:pt>
                <c:pt idx="1456">
                  <c:v>1.85222084247466</c:v>
                </c:pt>
                <c:pt idx="1457">
                  <c:v>1.1638486620794499</c:v>
                </c:pt>
                <c:pt idx="1458">
                  <c:v>1.87695380722064</c:v>
                </c:pt>
                <c:pt idx="1459">
                  <c:v>1.9202447792003301</c:v>
                </c:pt>
                <c:pt idx="1460">
                  <c:v>2.1534990818664399</c:v>
                </c:pt>
                <c:pt idx="1461">
                  <c:v>2.1035202486367601</c:v>
                </c:pt>
                <c:pt idx="1462">
                  <c:v>2.3430156301975802</c:v>
                </c:pt>
                <c:pt idx="1463">
                  <c:v>2.0153251772978802</c:v>
                </c:pt>
                <c:pt idx="1464">
                  <c:v>2.42168915453512</c:v>
                </c:pt>
                <c:pt idx="1465">
                  <c:v>2.1830670956440801</c:v>
                </c:pt>
                <c:pt idx="1466">
                  <c:v>1.71023469796593</c:v>
                </c:pt>
                <c:pt idx="1467">
                  <c:v>1.0244103019517301</c:v>
                </c:pt>
                <c:pt idx="1468">
                  <c:v>1.2544694381445001</c:v>
                </c:pt>
                <c:pt idx="1469">
                  <c:v>1.1521106749795</c:v>
                </c:pt>
                <c:pt idx="1470">
                  <c:v>1.3911061784161101</c:v>
                </c:pt>
                <c:pt idx="1471">
                  <c:v>0.94744829453667201</c:v>
                </c:pt>
                <c:pt idx="1472">
                  <c:v>1.01261921469081</c:v>
                </c:pt>
                <c:pt idx="1473">
                  <c:v>0.740174325363672</c:v>
                </c:pt>
                <c:pt idx="1474">
                  <c:v>0.82613992417280002</c:v>
                </c:pt>
                <c:pt idx="1475">
                  <c:v>0.88966258722601999</c:v>
                </c:pt>
                <c:pt idx="1476">
                  <c:v>0.65963989476394602</c:v>
                </c:pt>
                <c:pt idx="1477">
                  <c:v>0.57210007818164899</c:v>
                </c:pt>
                <c:pt idx="1478">
                  <c:v>0.178099769077564</c:v>
                </c:pt>
                <c:pt idx="1479">
                  <c:v>0.31142493880903099</c:v>
                </c:pt>
                <c:pt idx="1480">
                  <c:v>0.47498869488393503</c:v>
                </c:pt>
                <c:pt idx="1481">
                  <c:v>0.32963206490438102</c:v>
                </c:pt>
                <c:pt idx="1482">
                  <c:v>0.284738994211714</c:v>
                </c:pt>
                <c:pt idx="1483">
                  <c:v>0.52170579189526001</c:v>
                </c:pt>
                <c:pt idx="1484">
                  <c:v>0.334887654202976</c:v>
                </c:pt>
                <c:pt idx="1485">
                  <c:v>0.44691437097453601</c:v>
                </c:pt>
                <c:pt idx="1486">
                  <c:v>7.6381785007268999E-2</c:v>
                </c:pt>
                <c:pt idx="1487">
                  <c:v>4.0981083854194897E-2</c:v>
                </c:pt>
                <c:pt idx="1488">
                  <c:v>0.164549063546444</c:v>
                </c:pt>
                <c:pt idx="1489">
                  <c:v>0.49753378497421402</c:v>
                </c:pt>
                <c:pt idx="1490">
                  <c:v>0.16989693860400601</c:v>
                </c:pt>
                <c:pt idx="1491">
                  <c:v>0.34015486128199601</c:v>
                </c:pt>
                <c:pt idx="1492">
                  <c:v>0.484326304029852</c:v>
                </c:pt>
                <c:pt idx="1493">
                  <c:v>0.5882220562853</c:v>
                </c:pt>
                <c:pt idx="1494">
                  <c:v>0.67007897977961906</c:v>
                </c:pt>
                <c:pt idx="1495">
                  <c:v>0.790402696220735</c:v>
                </c:pt>
                <c:pt idx="1496">
                  <c:v>0.31091479817983397</c:v>
                </c:pt>
                <c:pt idx="1497">
                  <c:v>0.45517900961028801</c:v>
                </c:pt>
                <c:pt idx="1498">
                  <c:v>0.281973692587216</c:v>
                </c:pt>
                <c:pt idx="1499">
                  <c:v>0.35962098343325899</c:v>
                </c:pt>
                <c:pt idx="1500">
                  <c:v>0.49437679399399898</c:v>
                </c:pt>
                <c:pt idx="1501">
                  <c:v>0.88237736678785295</c:v>
                </c:pt>
                <c:pt idx="1502">
                  <c:v>0.71564460315050804</c:v>
                </c:pt>
                <c:pt idx="1503">
                  <c:v>0.86210801409459603</c:v>
                </c:pt>
                <c:pt idx="1504">
                  <c:v>0.66752448862515101</c:v>
                </c:pt>
                <c:pt idx="1505">
                  <c:v>0.28619332672066899</c:v>
                </c:pt>
                <c:pt idx="1506">
                  <c:v>-0.31894091303027</c:v>
                </c:pt>
                <c:pt idx="1507">
                  <c:v>0.476093637828642</c:v>
                </c:pt>
                <c:pt idx="1508">
                  <c:v>4.7082397871736903E-2</c:v>
                </c:pt>
                <c:pt idx="1509">
                  <c:v>0.98527692219182805</c:v>
                </c:pt>
                <c:pt idx="1510">
                  <c:v>0.152302547961886</c:v>
                </c:pt>
                <c:pt idx="1511">
                  <c:v>-0.19647606858022601</c:v>
                </c:pt>
                <c:pt idx="1512">
                  <c:v>0.33029475564868099</c:v>
                </c:pt>
                <c:pt idx="1513">
                  <c:v>0.50232158146554295</c:v>
                </c:pt>
                <c:pt idx="1514">
                  <c:v>2.6228272049092699E-2</c:v>
                </c:pt>
                <c:pt idx="1515">
                  <c:v>0.180807665069356</c:v>
                </c:pt>
                <c:pt idx="1516">
                  <c:v>5.1131045053118801E-2</c:v>
                </c:pt>
                <c:pt idx="1517">
                  <c:v>-0.17611460566752599</c:v>
                </c:pt>
                <c:pt idx="1518">
                  <c:v>6.4264162067272299E-2</c:v>
                </c:pt>
                <c:pt idx="1519">
                  <c:v>0.322200450652746</c:v>
                </c:pt>
                <c:pt idx="1520">
                  <c:v>-0.18176971076771301</c:v>
                </c:pt>
                <c:pt idx="1521">
                  <c:v>0.22239691198043701</c:v>
                </c:pt>
                <c:pt idx="1522">
                  <c:v>-0.18928344027765201</c:v>
                </c:pt>
                <c:pt idx="1523">
                  <c:v>0.246146031745066</c:v>
                </c:pt>
                <c:pt idx="1524">
                  <c:v>0.13202040140766699</c:v>
                </c:pt>
                <c:pt idx="1525">
                  <c:v>6.8313624998560599E-2</c:v>
                </c:pt>
                <c:pt idx="1526">
                  <c:v>0.33047121028965598</c:v>
                </c:pt>
                <c:pt idx="1527">
                  <c:v>0.188829522406256</c:v>
                </c:pt>
                <c:pt idx="1528">
                  <c:v>0.15744498428546</c:v>
                </c:pt>
                <c:pt idx="1529">
                  <c:v>0.22673961620671501</c:v>
                </c:pt>
                <c:pt idx="1530">
                  <c:v>0.14078973088852401</c:v>
                </c:pt>
                <c:pt idx="1531">
                  <c:v>0.446037668910784</c:v>
                </c:pt>
                <c:pt idx="1532">
                  <c:v>0.27917200388776098</c:v>
                </c:pt>
                <c:pt idx="1533">
                  <c:v>0.47762390576189601</c:v>
                </c:pt>
                <c:pt idx="1534">
                  <c:v>0.56512407702996603</c:v>
                </c:pt>
                <c:pt idx="1535">
                  <c:v>0.20942312165390101</c:v>
                </c:pt>
                <c:pt idx="1536">
                  <c:v>-6.8796020113860998E-3</c:v>
                </c:pt>
                <c:pt idx="1537">
                  <c:v>0.13379419604551401</c:v>
                </c:pt>
                <c:pt idx="1538">
                  <c:v>0.32434466039370802</c:v>
                </c:pt>
                <c:pt idx="1539">
                  <c:v>0.20403826644942399</c:v>
                </c:pt>
                <c:pt idx="1540">
                  <c:v>0.19840986142230499</c:v>
                </c:pt>
                <c:pt idx="1541">
                  <c:v>0.369773810485371</c:v>
                </c:pt>
                <c:pt idx="1542">
                  <c:v>0.37581330797115198</c:v>
                </c:pt>
                <c:pt idx="1543">
                  <c:v>0.80046436928268905</c:v>
                </c:pt>
                <c:pt idx="1544">
                  <c:v>-0.18556892983835899</c:v>
                </c:pt>
                <c:pt idx="1545">
                  <c:v>0.54115481035914803</c:v>
                </c:pt>
                <c:pt idx="1546">
                  <c:v>0.41413051129321399</c:v>
                </c:pt>
                <c:pt idx="1547">
                  <c:v>0.19951675893575099</c:v>
                </c:pt>
                <c:pt idx="1548">
                  <c:v>1.8886011525254098E-2</c:v>
                </c:pt>
                <c:pt idx="1549">
                  <c:v>0.34974783564075901</c:v>
                </c:pt>
                <c:pt idx="1550">
                  <c:v>3.5376527579293902E-2</c:v>
                </c:pt>
                <c:pt idx="1551">
                  <c:v>-0.152610691324092</c:v>
                </c:pt>
                <c:pt idx="1552">
                  <c:v>-0.125375227223364</c:v>
                </c:pt>
                <c:pt idx="1553">
                  <c:v>7.4401636924887798E-2</c:v>
                </c:pt>
                <c:pt idx="1554">
                  <c:v>0.36104086287271098</c:v>
                </c:pt>
                <c:pt idx="1555">
                  <c:v>0.101706162798125</c:v>
                </c:pt>
                <c:pt idx="1556">
                  <c:v>0.15882946247525201</c:v>
                </c:pt>
                <c:pt idx="1557">
                  <c:v>-0.18499886104875601</c:v>
                </c:pt>
                <c:pt idx="1558">
                  <c:v>0.36182505425179301</c:v>
                </c:pt>
                <c:pt idx="1559">
                  <c:v>0.26679752066835299</c:v>
                </c:pt>
                <c:pt idx="1560">
                  <c:v>0.27627683323062702</c:v>
                </c:pt>
                <c:pt idx="1561">
                  <c:v>0.25606842006533798</c:v>
                </c:pt>
                <c:pt idx="1562">
                  <c:v>9.3203229379753297E-2</c:v>
                </c:pt>
                <c:pt idx="1563">
                  <c:v>-0.22200284914618501</c:v>
                </c:pt>
                <c:pt idx="1564">
                  <c:v>0.32426252125549798</c:v>
                </c:pt>
                <c:pt idx="1565">
                  <c:v>0.52601865725193098</c:v>
                </c:pt>
                <c:pt idx="1566">
                  <c:v>0.51887964526113195</c:v>
                </c:pt>
                <c:pt idx="1567">
                  <c:v>0.316830400513685</c:v>
                </c:pt>
                <c:pt idx="1568">
                  <c:v>0.29093108298537301</c:v>
                </c:pt>
                <c:pt idx="1569">
                  <c:v>0.44638636641539298</c:v>
                </c:pt>
                <c:pt idx="1570">
                  <c:v>0.55861217949171604</c:v>
                </c:pt>
                <c:pt idx="1571">
                  <c:v>0.240243562572379</c:v>
                </c:pt>
                <c:pt idx="1572">
                  <c:v>0.34361845902827598</c:v>
                </c:pt>
                <c:pt idx="1573">
                  <c:v>0.48611647860384199</c:v>
                </c:pt>
                <c:pt idx="1574">
                  <c:v>0.64310614262229104</c:v>
                </c:pt>
                <c:pt idx="1575">
                  <c:v>0.64612112532504196</c:v>
                </c:pt>
                <c:pt idx="1576">
                  <c:v>0.19330110523366001</c:v>
                </c:pt>
                <c:pt idx="1577">
                  <c:v>0.68226613407159997</c:v>
                </c:pt>
                <c:pt idx="1578">
                  <c:v>0.97375890426587197</c:v>
                </c:pt>
                <c:pt idx="1579">
                  <c:v>0.57833339935288597</c:v>
                </c:pt>
                <c:pt idx="1580">
                  <c:v>0.31906048966928302</c:v>
                </c:pt>
                <c:pt idx="1581">
                  <c:v>0.88202260855681303</c:v>
                </c:pt>
                <c:pt idx="1582">
                  <c:v>0.49761198637202397</c:v>
                </c:pt>
                <c:pt idx="1583">
                  <c:v>0.660181685978116</c:v>
                </c:pt>
                <c:pt idx="1584">
                  <c:v>0.90843854629816101</c:v>
                </c:pt>
                <c:pt idx="1585">
                  <c:v>1.2102059203459301</c:v>
                </c:pt>
                <c:pt idx="1586">
                  <c:v>3.2219691169970499</c:v>
                </c:pt>
                <c:pt idx="1587">
                  <c:v>4.3927588874731001</c:v>
                </c:pt>
                <c:pt idx="1588">
                  <c:v>6.1389886728222702</c:v>
                </c:pt>
                <c:pt idx="1589">
                  <c:v>6.7646983383565704</c:v>
                </c:pt>
                <c:pt idx="1590">
                  <c:v>7.1149939927636803</c:v>
                </c:pt>
                <c:pt idx="1591">
                  <c:v>7.4756125423297002</c:v>
                </c:pt>
                <c:pt idx="1592">
                  <c:v>7.29836786021629</c:v>
                </c:pt>
                <c:pt idx="1593">
                  <c:v>7.5106160660760199</c:v>
                </c:pt>
                <c:pt idx="1594">
                  <c:v>8.2588291653047108</c:v>
                </c:pt>
                <c:pt idx="1595">
                  <c:v>8.6531067819355805</c:v>
                </c:pt>
                <c:pt idx="1596">
                  <c:v>10.0899135919278</c:v>
                </c:pt>
                <c:pt idx="1597">
                  <c:v>7.9708212995547401</c:v>
                </c:pt>
                <c:pt idx="1598">
                  <c:v>5.1471109828494601</c:v>
                </c:pt>
                <c:pt idx="1599">
                  <c:v>4.2884344945295103</c:v>
                </c:pt>
                <c:pt idx="1600">
                  <c:v>5.2770656113851704</c:v>
                </c:pt>
                <c:pt idx="1601">
                  <c:v>5.1227709659899103</c:v>
                </c:pt>
                <c:pt idx="1602">
                  <c:v>5.5193513591284997</c:v>
                </c:pt>
                <c:pt idx="1603">
                  <c:v>5.4241924317037196</c:v>
                </c:pt>
                <c:pt idx="1604">
                  <c:v>5.0469762083848497</c:v>
                </c:pt>
                <c:pt idx="1605">
                  <c:v>4.4174728216935</c:v>
                </c:pt>
                <c:pt idx="1606">
                  <c:v>3.87721562519198</c:v>
                </c:pt>
                <c:pt idx="1607">
                  <c:v>3.77812779068356</c:v>
                </c:pt>
                <c:pt idx="1608">
                  <c:v>2.43947464608673</c:v>
                </c:pt>
                <c:pt idx="1609">
                  <c:v>0.81147519518919098</c:v>
                </c:pt>
                <c:pt idx="1610">
                  <c:v>0.66157623938207699</c:v>
                </c:pt>
                <c:pt idx="1611">
                  <c:v>0.270080532543931</c:v>
                </c:pt>
                <c:pt idx="1612">
                  <c:v>-3.07981870649887E-2</c:v>
                </c:pt>
                <c:pt idx="1613">
                  <c:v>-0.233663724153331</c:v>
                </c:pt>
                <c:pt idx="1614">
                  <c:v>-0.56529742016604001</c:v>
                </c:pt>
                <c:pt idx="1615">
                  <c:v>-0.62540104574132904</c:v>
                </c:pt>
                <c:pt idx="1616">
                  <c:v>-0.99306379705742498</c:v>
                </c:pt>
                <c:pt idx="1617">
                  <c:v>-1.41028156223862</c:v>
                </c:pt>
                <c:pt idx="1618">
                  <c:v>-1.1917361063912</c:v>
                </c:pt>
                <c:pt idx="1619">
                  <c:v>-1.1148781779336301</c:v>
                </c:pt>
                <c:pt idx="1620">
                  <c:v>-1.3902229541459401</c:v>
                </c:pt>
                <c:pt idx="1621">
                  <c:v>-1.2415143499677701</c:v>
                </c:pt>
                <c:pt idx="1622">
                  <c:v>-1.2890843528049201</c:v>
                </c:pt>
                <c:pt idx="1623">
                  <c:v>-0.87013369060100298</c:v>
                </c:pt>
                <c:pt idx="1624">
                  <c:v>-0.96292182827233697</c:v>
                </c:pt>
                <c:pt idx="1625">
                  <c:v>-1.1601860876629999</c:v>
                </c:pt>
                <c:pt idx="1626">
                  <c:v>-0.78303105780789095</c:v>
                </c:pt>
                <c:pt idx="1627">
                  <c:v>-0.32309703821037</c:v>
                </c:pt>
                <c:pt idx="1628">
                  <c:v>-0.42939655265464299</c:v>
                </c:pt>
                <c:pt idx="1629">
                  <c:v>-2.6592456888816E-2</c:v>
                </c:pt>
                <c:pt idx="1630">
                  <c:v>0.30800875331399602</c:v>
                </c:pt>
                <c:pt idx="1631">
                  <c:v>0.117358617516426</c:v>
                </c:pt>
                <c:pt idx="1632">
                  <c:v>0.71203698990141195</c:v>
                </c:pt>
                <c:pt idx="1633">
                  <c:v>0.75816819474266595</c:v>
                </c:pt>
                <c:pt idx="1634">
                  <c:v>1.5557837306659501</c:v>
                </c:pt>
                <c:pt idx="1635">
                  <c:v>1.744598908433</c:v>
                </c:pt>
                <c:pt idx="1636">
                  <c:v>1.83350434189899</c:v>
                </c:pt>
                <c:pt idx="1637">
                  <c:v>1.70167688568912</c:v>
                </c:pt>
                <c:pt idx="1638">
                  <c:v>1.5176534411626701</c:v>
                </c:pt>
                <c:pt idx="1639">
                  <c:v>1.5032473143784699</c:v>
                </c:pt>
                <c:pt idx="1640">
                  <c:v>1.46096275433409</c:v>
                </c:pt>
                <c:pt idx="1641">
                  <c:v>0.77849802050589201</c:v>
                </c:pt>
                <c:pt idx="1642">
                  <c:v>0.86040173301077105</c:v>
                </c:pt>
                <c:pt idx="1643">
                  <c:v>0.407172312414115</c:v>
                </c:pt>
                <c:pt idx="1644">
                  <c:v>1.46734017809833</c:v>
                </c:pt>
                <c:pt idx="1645">
                  <c:v>1.99847452820141</c:v>
                </c:pt>
                <c:pt idx="1646">
                  <c:v>1.92008333293635</c:v>
                </c:pt>
                <c:pt idx="1647">
                  <c:v>1.8283508536951301</c:v>
                </c:pt>
                <c:pt idx="1648">
                  <c:v>2.4690238054624798</c:v>
                </c:pt>
                <c:pt idx="1649">
                  <c:v>2.0251063718571798</c:v>
                </c:pt>
                <c:pt idx="1650">
                  <c:v>1.6707467122313</c:v>
                </c:pt>
                <c:pt idx="1651">
                  <c:v>2.2132284169853</c:v>
                </c:pt>
                <c:pt idx="1652">
                  <c:v>1.87446340245131</c:v>
                </c:pt>
                <c:pt idx="1653">
                  <c:v>1.90924625120634</c:v>
                </c:pt>
                <c:pt idx="1654">
                  <c:v>1.8207793467076501</c:v>
                </c:pt>
                <c:pt idx="1655">
                  <c:v>2.01752555095814</c:v>
                </c:pt>
                <c:pt idx="1656">
                  <c:v>2.2637657395836901</c:v>
                </c:pt>
                <c:pt idx="1657">
                  <c:v>2.3756921937690199</c:v>
                </c:pt>
                <c:pt idx="1658">
                  <c:v>2.01256312809566</c:v>
                </c:pt>
                <c:pt idx="1659">
                  <c:v>2.4648763598794501</c:v>
                </c:pt>
                <c:pt idx="1660">
                  <c:v>2.5426536045191699</c:v>
                </c:pt>
                <c:pt idx="1661">
                  <c:v>2.5106743132660099</c:v>
                </c:pt>
                <c:pt idx="1662">
                  <c:v>2.23500184175137</c:v>
                </c:pt>
                <c:pt idx="1663">
                  <c:v>2.4075909071064898</c:v>
                </c:pt>
                <c:pt idx="1664">
                  <c:v>2.6737273758390199</c:v>
                </c:pt>
                <c:pt idx="1665">
                  <c:v>2.18734936909821</c:v>
                </c:pt>
                <c:pt idx="1666">
                  <c:v>2.4031475358927499</c:v>
                </c:pt>
                <c:pt idx="1667">
                  <c:v>2.4921493741730898</c:v>
                </c:pt>
                <c:pt idx="1668">
                  <c:v>2.34633116900407</c:v>
                </c:pt>
                <c:pt idx="1669">
                  <c:v>2.5290590937414601</c:v>
                </c:pt>
                <c:pt idx="1670">
                  <c:v>2.6147384337675299</c:v>
                </c:pt>
                <c:pt idx="1671">
                  <c:v>2.5116578994082999</c:v>
                </c:pt>
                <c:pt idx="1672">
                  <c:v>2.61991208523908</c:v>
                </c:pt>
                <c:pt idx="1673">
                  <c:v>2.75849105721595</c:v>
                </c:pt>
                <c:pt idx="1674">
                  <c:v>2.36481081593233</c:v>
                </c:pt>
                <c:pt idx="1675">
                  <c:v>2.1397997993365299</c:v>
                </c:pt>
                <c:pt idx="1676">
                  <c:v>2.1524120798208002</c:v>
                </c:pt>
                <c:pt idx="1677">
                  <c:v>2.5448896460692501</c:v>
                </c:pt>
                <c:pt idx="1678">
                  <c:v>2.5206187105167301</c:v>
                </c:pt>
                <c:pt idx="1679">
                  <c:v>2.4101561172064701</c:v>
                </c:pt>
                <c:pt idx="1680">
                  <c:v>1.91757867346193</c:v>
                </c:pt>
                <c:pt idx="1681">
                  <c:v>2.3823805618919698</c:v>
                </c:pt>
                <c:pt idx="1682">
                  <c:v>1.92516732428111</c:v>
                </c:pt>
                <c:pt idx="1683">
                  <c:v>2.1539021830881602</c:v>
                </c:pt>
                <c:pt idx="1684">
                  <c:v>2.2193127552677998</c:v>
                </c:pt>
                <c:pt idx="1685">
                  <c:v>1.9924120985409199</c:v>
                </c:pt>
                <c:pt idx="1686">
                  <c:v>2.13422164159859</c:v>
                </c:pt>
                <c:pt idx="1687">
                  <c:v>2.1293801168508901</c:v>
                </c:pt>
                <c:pt idx="1688">
                  <c:v>2.5289813174571201</c:v>
                </c:pt>
                <c:pt idx="1689">
                  <c:v>2.7281606162153098</c:v>
                </c:pt>
                <c:pt idx="1690">
                  <c:v>2.3903118582624101</c:v>
                </c:pt>
                <c:pt idx="1691">
                  <c:v>2.43320906615185</c:v>
                </c:pt>
                <c:pt idx="1692">
                  <c:v>2.3178471925076201</c:v>
                </c:pt>
                <c:pt idx="1693">
                  <c:v>2.3691286145859198</c:v>
                </c:pt>
                <c:pt idx="1694">
                  <c:v>2.2131593668885001</c:v>
                </c:pt>
                <c:pt idx="1695">
                  <c:v>2.5385652951454798</c:v>
                </c:pt>
                <c:pt idx="1696">
                  <c:v>2.5998865498243702</c:v>
                </c:pt>
                <c:pt idx="1697">
                  <c:v>2.2170260363960801</c:v>
                </c:pt>
                <c:pt idx="1698">
                  <c:v>2.0743618177929801</c:v>
                </c:pt>
                <c:pt idx="1699">
                  <c:v>2.4263171362181599</c:v>
                </c:pt>
                <c:pt idx="1700">
                  <c:v>2.5681421487492302</c:v>
                </c:pt>
                <c:pt idx="1701">
                  <c:v>2.1386172448327798</c:v>
                </c:pt>
                <c:pt idx="1702">
                  <c:v>2.3508992687677499</c:v>
                </c:pt>
                <c:pt idx="1703">
                  <c:v>2.13812638711387</c:v>
                </c:pt>
                <c:pt idx="1704">
                  <c:v>2.2336800239403098</c:v>
                </c:pt>
                <c:pt idx="1705">
                  <c:v>2.15934458123643</c:v>
                </c:pt>
                <c:pt idx="1706">
                  <c:v>1.9353614667216399</c:v>
                </c:pt>
                <c:pt idx="1707">
                  <c:v>2.3986282404234101</c:v>
                </c:pt>
                <c:pt idx="1708">
                  <c:v>2.4367715373344301</c:v>
                </c:pt>
                <c:pt idx="1709">
                  <c:v>1.9442806143973801</c:v>
                </c:pt>
                <c:pt idx="1710">
                  <c:v>2.6187895212772498</c:v>
                </c:pt>
                <c:pt idx="1711">
                  <c:v>2.0987597435947301</c:v>
                </c:pt>
                <c:pt idx="1712">
                  <c:v>2.0958915906730602</c:v>
                </c:pt>
                <c:pt idx="1713">
                  <c:v>2.0960430339770002</c:v>
                </c:pt>
                <c:pt idx="1714">
                  <c:v>2.3685177467610599</c:v>
                </c:pt>
                <c:pt idx="1715">
                  <c:v>1.9559564674024299</c:v>
                </c:pt>
                <c:pt idx="1716">
                  <c:v>2.1643342023428902</c:v>
                </c:pt>
                <c:pt idx="1717">
                  <c:v>1.9230860207454199</c:v>
                </c:pt>
                <c:pt idx="1718">
                  <c:v>2.1792920785451702</c:v>
                </c:pt>
                <c:pt idx="1719">
                  <c:v>2.32249475303641</c:v>
                </c:pt>
                <c:pt idx="1720">
                  <c:v>2.04751313569091</c:v>
                </c:pt>
                <c:pt idx="1721">
                  <c:v>2.3938296576657998</c:v>
                </c:pt>
                <c:pt idx="1722">
                  <c:v>2.4783037690330598</c:v>
                </c:pt>
                <c:pt idx="1723">
                  <c:v>1.6344678069146601</c:v>
                </c:pt>
                <c:pt idx="1724">
                  <c:v>2.2423257036455402</c:v>
                </c:pt>
                <c:pt idx="1725">
                  <c:v>2.12743868527504</c:v>
                </c:pt>
                <c:pt idx="1726">
                  <c:v>2.1570374061462698</c:v>
                </c:pt>
                <c:pt idx="1727">
                  <c:v>2.3743858135400302</c:v>
                </c:pt>
                <c:pt idx="1728">
                  <c:v>2.01756062012694</c:v>
                </c:pt>
                <c:pt idx="1729">
                  <c:v>2.5756643130254799</c:v>
                </c:pt>
                <c:pt idx="1730">
                  <c:v>2.4768933119666499</c:v>
                </c:pt>
                <c:pt idx="1731">
                  <c:v>2.1980276537669501</c:v>
                </c:pt>
                <c:pt idx="1732">
                  <c:v>1.98442143219331</c:v>
                </c:pt>
                <c:pt idx="1733">
                  <c:v>1.5744381389928399</c:v>
                </c:pt>
                <c:pt idx="1734">
                  <c:v>1.55503985667957</c:v>
                </c:pt>
                <c:pt idx="1735">
                  <c:v>2.0858865661505699</c:v>
                </c:pt>
                <c:pt idx="1736">
                  <c:v>2.1592394441749101</c:v>
                </c:pt>
                <c:pt idx="1737">
                  <c:v>1.90876149530225</c:v>
                </c:pt>
                <c:pt idx="1738">
                  <c:v>2.4159306323692702</c:v>
                </c:pt>
                <c:pt idx="1739">
                  <c:v>2.11350442992401</c:v>
                </c:pt>
                <c:pt idx="1740">
                  <c:v>2.3178909429935302</c:v>
                </c:pt>
                <c:pt idx="1741">
                  <c:v>1.94318959435961</c:v>
                </c:pt>
                <c:pt idx="1742">
                  <c:v>2.0486571199528401</c:v>
                </c:pt>
                <c:pt idx="1743">
                  <c:v>2.1470385676079098</c:v>
                </c:pt>
                <c:pt idx="1744">
                  <c:v>2.1474384884095299</c:v>
                </c:pt>
                <c:pt idx="1745">
                  <c:v>2.0178738845358</c:v>
                </c:pt>
                <c:pt idx="1746">
                  <c:v>2.2237447914329</c:v>
                </c:pt>
                <c:pt idx="1747">
                  <c:v>1.9102158173435799</c:v>
                </c:pt>
                <c:pt idx="1748">
                  <c:v>1.9975508277256599</c:v>
                </c:pt>
                <c:pt idx="1749">
                  <c:v>2.4734425601607599</c:v>
                </c:pt>
                <c:pt idx="1750">
                  <c:v>2.52126865352992</c:v>
                </c:pt>
                <c:pt idx="1751">
                  <c:v>2.1675188807299</c:v>
                </c:pt>
                <c:pt idx="1752">
                  <c:v>1.9761814345820501</c:v>
                </c:pt>
                <c:pt idx="1753">
                  <c:v>1.8912132122391001</c:v>
                </c:pt>
                <c:pt idx="1754">
                  <c:v>2.14117991935231</c:v>
                </c:pt>
                <c:pt idx="1755">
                  <c:v>2.1903147925269302</c:v>
                </c:pt>
                <c:pt idx="1756">
                  <c:v>2.0476725301363001</c:v>
                </c:pt>
                <c:pt idx="1757">
                  <c:v>1.86588014528559</c:v>
                </c:pt>
                <c:pt idx="1758">
                  <c:v>2.2840512360352001</c:v>
                </c:pt>
                <c:pt idx="1759">
                  <c:v>2.0476576989555801</c:v>
                </c:pt>
                <c:pt idx="1760">
                  <c:v>2.1917026071052299</c:v>
                </c:pt>
                <c:pt idx="1761">
                  <c:v>2.2273157367861902</c:v>
                </c:pt>
                <c:pt idx="1762">
                  <c:v>1.89164706852086</c:v>
                </c:pt>
                <c:pt idx="1763">
                  <c:v>2.2311284337663402</c:v>
                </c:pt>
                <c:pt idx="1764">
                  <c:v>2.0698704984612801</c:v>
                </c:pt>
                <c:pt idx="1765">
                  <c:v>2.8578458198332202</c:v>
                </c:pt>
                <c:pt idx="1766">
                  <c:v>2.54324064320654</c:v>
                </c:pt>
                <c:pt idx="1767">
                  <c:v>2.68992553799725</c:v>
                </c:pt>
                <c:pt idx="1768">
                  <c:v>2.18011047960381</c:v>
                </c:pt>
                <c:pt idx="1769">
                  <c:v>2.0294732455565501</c:v>
                </c:pt>
                <c:pt idx="1770">
                  <c:v>1.9629694390327601</c:v>
                </c:pt>
                <c:pt idx="1771">
                  <c:v>2.2086574442860001</c:v>
                </c:pt>
                <c:pt idx="1772">
                  <c:v>1.5424065582493101</c:v>
                </c:pt>
                <c:pt idx="1773">
                  <c:v>2.7741017757169</c:v>
                </c:pt>
                <c:pt idx="1774">
                  <c:v>3.1435943087584701</c:v>
                </c:pt>
                <c:pt idx="1775">
                  <c:v>2.1657699054923998</c:v>
                </c:pt>
                <c:pt idx="1776">
                  <c:v>1.65744017877181</c:v>
                </c:pt>
                <c:pt idx="1777">
                  <c:v>1.1920308306977301</c:v>
                </c:pt>
                <c:pt idx="1778">
                  <c:v>1.3600989865420601</c:v>
                </c:pt>
                <c:pt idx="1779">
                  <c:v>1.60724925185048</c:v>
                </c:pt>
                <c:pt idx="1780">
                  <c:v>3.4006162926202501</c:v>
                </c:pt>
                <c:pt idx="1781">
                  <c:v>7.1609111474082896</c:v>
                </c:pt>
                <c:pt idx="1782">
                  <c:v>8.0375072636662495</c:v>
                </c:pt>
                <c:pt idx="1783">
                  <c:v>7.8832042014417203</c:v>
                </c:pt>
                <c:pt idx="1784">
                  <c:v>8.0424986001605507</c:v>
                </c:pt>
                <c:pt idx="1785">
                  <c:v>7.8538836848199596</c:v>
                </c:pt>
                <c:pt idx="1786">
                  <c:v>8.3704350124727807</c:v>
                </c:pt>
                <c:pt idx="1787">
                  <c:v>8.4642980834687602</c:v>
                </c:pt>
                <c:pt idx="1788">
                  <c:v>9.2815103957991703</c:v>
                </c:pt>
                <c:pt idx="1789">
                  <c:v>10.8357863192171</c:v>
                </c:pt>
                <c:pt idx="1790">
                  <c:v>11.6447766811559</c:v>
                </c:pt>
                <c:pt idx="1791">
                  <c:v>12.238764620294999</c:v>
                </c:pt>
                <c:pt idx="1792">
                  <c:v>13.2397922601047</c:v>
                </c:pt>
                <c:pt idx="1793">
                  <c:v>12.937155576284001</c:v>
                </c:pt>
                <c:pt idx="1794">
                  <c:v>12.808048913986299</c:v>
                </c:pt>
                <c:pt idx="1795">
                  <c:v>13.067381726373901</c:v>
                </c:pt>
                <c:pt idx="1796">
                  <c:v>13.6028807026425</c:v>
                </c:pt>
                <c:pt idx="1797">
                  <c:v>13.730640821853299</c:v>
                </c:pt>
                <c:pt idx="1798">
                  <c:v>14.1831218343081</c:v>
                </c:pt>
                <c:pt idx="1799">
                  <c:v>14.1426278840873</c:v>
                </c:pt>
                <c:pt idx="1800">
                  <c:v>14.2262294833094</c:v>
                </c:pt>
                <c:pt idx="1801">
                  <c:v>13.8604935734334</c:v>
                </c:pt>
                <c:pt idx="1802">
                  <c:v>14.0304543000506</c:v>
                </c:pt>
                <c:pt idx="1803">
                  <c:v>14.282029764028501</c:v>
                </c:pt>
                <c:pt idx="1804">
                  <c:v>13.7350221434448</c:v>
                </c:pt>
                <c:pt idx="1805">
                  <c:v>13.7438463529133</c:v>
                </c:pt>
                <c:pt idx="1806">
                  <c:v>13.685008876742399</c:v>
                </c:pt>
                <c:pt idx="1807">
                  <c:v>13.0601020337688</c:v>
                </c:pt>
                <c:pt idx="1808">
                  <c:v>13.348180275725399</c:v>
                </c:pt>
                <c:pt idx="1809">
                  <c:v>13.3801835317813</c:v>
                </c:pt>
                <c:pt idx="1810">
                  <c:v>12.8769776587932</c:v>
                </c:pt>
                <c:pt idx="1811">
                  <c:v>12.8738779285991</c:v>
                </c:pt>
                <c:pt idx="1812">
                  <c:v>12.8168056866899</c:v>
                </c:pt>
                <c:pt idx="1813">
                  <c:v>12.6726625595738</c:v>
                </c:pt>
                <c:pt idx="1814">
                  <c:v>12.864725618858699</c:v>
                </c:pt>
                <c:pt idx="1815">
                  <c:v>12.705902438682299</c:v>
                </c:pt>
                <c:pt idx="1816">
                  <c:v>13.0146691684369</c:v>
                </c:pt>
                <c:pt idx="1817">
                  <c:v>12.9959483042049</c:v>
                </c:pt>
                <c:pt idx="1818">
                  <c:v>12.514999025768001</c:v>
                </c:pt>
                <c:pt idx="1819">
                  <c:v>12.9949732843285</c:v>
                </c:pt>
                <c:pt idx="1820">
                  <c:v>12.9421116764938</c:v>
                </c:pt>
                <c:pt idx="1821">
                  <c:v>13.005657724582299</c:v>
                </c:pt>
                <c:pt idx="1822">
                  <c:v>13.269807512527199</c:v>
                </c:pt>
                <c:pt idx="1823">
                  <c:v>13.6593229404131</c:v>
                </c:pt>
                <c:pt idx="1824">
                  <c:v>13.5911549028799</c:v>
                </c:pt>
                <c:pt idx="1825">
                  <c:v>13.2701327005511</c:v>
                </c:pt>
                <c:pt idx="1826">
                  <c:v>12.7935546305215</c:v>
                </c:pt>
                <c:pt idx="1827">
                  <c:v>13.6005635307187</c:v>
                </c:pt>
                <c:pt idx="1828">
                  <c:v>13.1386690946239</c:v>
                </c:pt>
                <c:pt idx="1829">
                  <c:v>13.1889380999063</c:v>
                </c:pt>
                <c:pt idx="1830">
                  <c:v>13.9159481326449</c:v>
                </c:pt>
                <c:pt idx="1831">
                  <c:v>13.4850767977765</c:v>
                </c:pt>
                <c:pt idx="1832">
                  <c:v>13.404817690904</c:v>
                </c:pt>
                <c:pt idx="1833">
                  <c:v>13.803770178093499</c:v>
                </c:pt>
                <c:pt idx="1834">
                  <c:v>12.905585355407901</c:v>
                </c:pt>
                <c:pt idx="1835">
                  <c:v>13.2499287421518</c:v>
                </c:pt>
                <c:pt idx="1836">
                  <c:v>13.540470411721</c:v>
                </c:pt>
                <c:pt idx="1837">
                  <c:v>13.5054019849696</c:v>
                </c:pt>
                <c:pt idx="1838">
                  <c:v>13.542467404790001</c:v>
                </c:pt>
                <c:pt idx="1839">
                  <c:v>12.9622079213735</c:v>
                </c:pt>
                <c:pt idx="1840">
                  <c:v>13.305446319515999</c:v>
                </c:pt>
                <c:pt idx="1841">
                  <c:v>13.1082851925312</c:v>
                </c:pt>
                <c:pt idx="1842">
                  <c:v>12.9974111208435</c:v>
                </c:pt>
                <c:pt idx="1843">
                  <c:v>13.188652215822399</c:v>
                </c:pt>
                <c:pt idx="1844">
                  <c:v>13.572016988460501</c:v>
                </c:pt>
                <c:pt idx="1845">
                  <c:v>12.8292448398125</c:v>
                </c:pt>
                <c:pt idx="1846">
                  <c:v>13.092309910060299</c:v>
                </c:pt>
                <c:pt idx="1847">
                  <c:v>13.4580686657555</c:v>
                </c:pt>
                <c:pt idx="1848">
                  <c:v>13.1263770610134</c:v>
                </c:pt>
                <c:pt idx="1849">
                  <c:v>13.2721940340072</c:v>
                </c:pt>
                <c:pt idx="1850">
                  <c:v>13.316663322946299</c:v>
                </c:pt>
                <c:pt idx="1851">
                  <c:v>12.944978139830701</c:v>
                </c:pt>
                <c:pt idx="1852">
                  <c:v>13.549846713604801</c:v>
                </c:pt>
                <c:pt idx="1853">
                  <c:v>13.2282624334314</c:v>
                </c:pt>
                <c:pt idx="1854">
                  <c:v>13.037494344362999</c:v>
                </c:pt>
                <c:pt idx="1855">
                  <c:v>13.412517267745301</c:v>
                </c:pt>
                <c:pt idx="1856">
                  <c:v>13.2330315097176</c:v>
                </c:pt>
                <c:pt idx="1857">
                  <c:v>13.438013137865401</c:v>
                </c:pt>
                <c:pt idx="1858">
                  <c:v>13.420080288471899</c:v>
                </c:pt>
                <c:pt idx="1859">
                  <c:v>13.343647507624601</c:v>
                </c:pt>
                <c:pt idx="1860">
                  <c:v>12.9627511226181</c:v>
                </c:pt>
                <c:pt idx="1861">
                  <c:v>13.2302968691973</c:v>
                </c:pt>
                <c:pt idx="1862">
                  <c:v>13.445973085608101</c:v>
                </c:pt>
                <c:pt idx="1863">
                  <c:v>13.4121885697033</c:v>
                </c:pt>
                <c:pt idx="1864">
                  <c:v>13.2828210916367</c:v>
                </c:pt>
                <c:pt idx="1865">
                  <c:v>12.981689641215199</c:v>
                </c:pt>
                <c:pt idx="1866">
                  <c:v>13.338338593033299</c:v>
                </c:pt>
                <c:pt idx="1867">
                  <c:v>13.5008881561654</c:v>
                </c:pt>
                <c:pt idx="1868">
                  <c:v>13.2345830724339</c:v>
                </c:pt>
                <c:pt idx="1869">
                  <c:v>12.995810181496701</c:v>
                </c:pt>
                <c:pt idx="1870">
                  <c:v>13.330632871408</c:v>
                </c:pt>
                <c:pt idx="1871">
                  <c:v>13.331203384416501</c:v>
                </c:pt>
                <c:pt idx="1872">
                  <c:v>13.3514364244062</c:v>
                </c:pt>
                <c:pt idx="1873">
                  <c:v>13.659339019296601</c:v>
                </c:pt>
                <c:pt idx="1874">
                  <c:v>13.0145204251384</c:v>
                </c:pt>
                <c:pt idx="1875">
                  <c:v>13.738910558026699</c:v>
                </c:pt>
                <c:pt idx="1876">
                  <c:v>13.2859404680512</c:v>
                </c:pt>
                <c:pt idx="1877">
                  <c:v>13.1515404191678</c:v>
                </c:pt>
                <c:pt idx="1878">
                  <c:v>13.332269472655801</c:v>
                </c:pt>
                <c:pt idx="1879">
                  <c:v>13.5465777765132</c:v>
                </c:pt>
                <c:pt idx="1880">
                  <c:v>13.072256608443899</c:v>
                </c:pt>
                <c:pt idx="1881">
                  <c:v>13.1707280557928</c:v>
                </c:pt>
                <c:pt idx="1882">
                  <c:v>13.371102498048399</c:v>
                </c:pt>
                <c:pt idx="1883">
                  <c:v>13.298669854322799</c:v>
                </c:pt>
                <c:pt idx="1884">
                  <c:v>13.3159451802519</c:v>
                </c:pt>
                <c:pt idx="1885">
                  <c:v>13.0055536524095</c:v>
                </c:pt>
                <c:pt idx="1886">
                  <c:v>13.360102035666999</c:v>
                </c:pt>
                <c:pt idx="1887">
                  <c:v>13.6044352481671</c:v>
                </c:pt>
                <c:pt idx="1888">
                  <c:v>13.1728229287251</c:v>
                </c:pt>
                <c:pt idx="1889">
                  <c:v>13.1609976193915</c:v>
                </c:pt>
                <c:pt idx="1890">
                  <c:v>13.482988437904901</c:v>
                </c:pt>
                <c:pt idx="1891">
                  <c:v>13.234147742141401</c:v>
                </c:pt>
                <c:pt idx="1892">
                  <c:v>13.7918575048893</c:v>
                </c:pt>
                <c:pt idx="1893">
                  <c:v>13.4793541803843</c:v>
                </c:pt>
                <c:pt idx="1894">
                  <c:v>13.179634716353201</c:v>
                </c:pt>
                <c:pt idx="1895">
                  <c:v>13.314919748930601</c:v>
                </c:pt>
                <c:pt idx="1896">
                  <c:v>12.926520066648701</c:v>
                </c:pt>
                <c:pt idx="1897">
                  <c:v>13.3406611234197</c:v>
                </c:pt>
                <c:pt idx="1898">
                  <c:v>13.364328954760801</c:v>
                </c:pt>
                <c:pt idx="1899">
                  <c:v>13.5077960207554</c:v>
                </c:pt>
                <c:pt idx="1900">
                  <c:v>13.143441844928001</c:v>
                </c:pt>
                <c:pt idx="1901">
                  <c:v>13.7400745794311</c:v>
                </c:pt>
                <c:pt idx="1902">
                  <c:v>12.810444945444001</c:v>
                </c:pt>
                <c:pt idx="1903">
                  <c:v>13.2234212694097</c:v>
                </c:pt>
                <c:pt idx="1904">
                  <c:v>13.405440044886101</c:v>
                </c:pt>
                <c:pt idx="1905">
                  <c:v>13.4619315557355</c:v>
                </c:pt>
                <c:pt idx="1906">
                  <c:v>13.3008521325728</c:v>
                </c:pt>
                <c:pt idx="1907">
                  <c:v>13.1121033610659</c:v>
                </c:pt>
                <c:pt idx="1908">
                  <c:v>13.2866698608322</c:v>
                </c:pt>
                <c:pt idx="1909">
                  <c:v>13.2227484098127</c:v>
                </c:pt>
                <c:pt idx="1910">
                  <c:v>13.2474852120669</c:v>
                </c:pt>
                <c:pt idx="1911">
                  <c:v>13.301891750025</c:v>
                </c:pt>
                <c:pt idx="1912">
                  <c:v>13.459477722368201</c:v>
                </c:pt>
                <c:pt idx="1913">
                  <c:v>13.4324997672958</c:v>
                </c:pt>
                <c:pt idx="1914">
                  <c:v>13.700586283887899</c:v>
                </c:pt>
                <c:pt idx="1915">
                  <c:v>13.062721021266499</c:v>
                </c:pt>
                <c:pt idx="1916">
                  <c:v>13.2386847459225</c:v>
                </c:pt>
                <c:pt idx="1917">
                  <c:v>13.021616622701501</c:v>
                </c:pt>
                <c:pt idx="1918">
                  <c:v>13.406648795588801</c:v>
                </c:pt>
                <c:pt idx="1919">
                  <c:v>13.5226608939104</c:v>
                </c:pt>
                <c:pt idx="1920">
                  <c:v>13.748432885145199</c:v>
                </c:pt>
                <c:pt idx="1921">
                  <c:v>13.3493603247022</c:v>
                </c:pt>
                <c:pt idx="1922">
                  <c:v>12.916983014375701</c:v>
                </c:pt>
                <c:pt idx="1923">
                  <c:v>13.268071854730699</c:v>
                </c:pt>
                <c:pt idx="1924">
                  <c:v>13.4325730110862</c:v>
                </c:pt>
                <c:pt idx="1925">
                  <c:v>13.471194186700799</c:v>
                </c:pt>
                <c:pt idx="1926">
                  <c:v>13.122256248560999</c:v>
                </c:pt>
                <c:pt idx="1927">
                  <c:v>13.5607317929461</c:v>
                </c:pt>
                <c:pt idx="1928">
                  <c:v>13.338718908054499</c:v>
                </c:pt>
                <c:pt idx="1929">
                  <c:v>13.063962212281799</c:v>
                </c:pt>
                <c:pt idx="1930">
                  <c:v>13.3398683141821</c:v>
                </c:pt>
                <c:pt idx="1931">
                  <c:v>14.1362129200292</c:v>
                </c:pt>
                <c:pt idx="1932">
                  <c:v>13.468330959089201</c:v>
                </c:pt>
                <c:pt idx="1933">
                  <c:v>13.165413846284499</c:v>
                </c:pt>
                <c:pt idx="1934">
                  <c:v>13.499825834726</c:v>
                </c:pt>
                <c:pt idx="1935">
                  <c:v>13.074582020682699</c:v>
                </c:pt>
                <c:pt idx="1936">
                  <c:v>13.3168402102875</c:v>
                </c:pt>
                <c:pt idx="1937">
                  <c:v>13.057659961772201</c:v>
                </c:pt>
                <c:pt idx="1938">
                  <c:v>13.600581181015899</c:v>
                </c:pt>
                <c:pt idx="1939">
                  <c:v>13.493872501494801</c:v>
                </c:pt>
                <c:pt idx="1940">
                  <c:v>13.5733127402072</c:v>
                </c:pt>
                <c:pt idx="1941">
                  <c:v>13.656891923054699</c:v>
                </c:pt>
                <c:pt idx="1942">
                  <c:v>13.285430075232201</c:v>
                </c:pt>
                <c:pt idx="1943">
                  <c:v>13.251405883284701</c:v>
                </c:pt>
                <c:pt idx="1944">
                  <c:v>13.2518218202404</c:v>
                </c:pt>
                <c:pt idx="1945">
                  <c:v>13.3726765426114</c:v>
                </c:pt>
                <c:pt idx="1946">
                  <c:v>13.5017161943367</c:v>
                </c:pt>
                <c:pt idx="1947">
                  <c:v>13.2633807469775</c:v>
                </c:pt>
                <c:pt idx="1948">
                  <c:v>13.192713438102601</c:v>
                </c:pt>
                <c:pt idx="1949">
                  <c:v>13.032844335507599</c:v>
                </c:pt>
                <c:pt idx="1950">
                  <c:v>13.1751070342609</c:v>
                </c:pt>
                <c:pt idx="1951">
                  <c:v>13.213245003514601</c:v>
                </c:pt>
                <c:pt idx="1952">
                  <c:v>13.584834113685</c:v>
                </c:pt>
                <c:pt idx="1953">
                  <c:v>13.3237710808879</c:v>
                </c:pt>
                <c:pt idx="1954">
                  <c:v>13.257407135316001</c:v>
                </c:pt>
                <c:pt idx="1955">
                  <c:v>13.408365767151199</c:v>
                </c:pt>
                <c:pt idx="1956">
                  <c:v>12.904749211114799</c:v>
                </c:pt>
                <c:pt idx="1957">
                  <c:v>13.644647608631001</c:v>
                </c:pt>
                <c:pt idx="1958">
                  <c:v>12.9159020158523</c:v>
                </c:pt>
                <c:pt idx="1959">
                  <c:v>13.458052158142699</c:v>
                </c:pt>
                <c:pt idx="1960">
                  <c:v>13.464250644476801</c:v>
                </c:pt>
                <c:pt idx="1961">
                  <c:v>12.8378214774305</c:v>
                </c:pt>
                <c:pt idx="1962">
                  <c:v>13.2564478755093</c:v>
                </c:pt>
                <c:pt idx="1963">
                  <c:v>13.126633456099899</c:v>
                </c:pt>
                <c:pt idx="1964">
                  <c:v>13.262753945051299</c:v>
                </c:pt>
                <c:pt idx="1965">
                  <c:v>13.524711719910499</c:v>
                </c:pt>
                <c:pt idx="1966">
                  <c:v>13.437897235443099</c:v>
                </c:pt>
                <c:pt idx="1967">
                  <c:v>13.4035855231976</c:v>
                </c:pt>
                <c:pt idx="1968">
                  <c:v>13.318356663544099</c:v>
                </c:pt>
                <c:pt idx="1969">
                  <c:v>12.9747188091289</c:v>
                </c:pt>
                <c:pt idx="1970">
                  <c:v>13.4732213274659</c:v>
                </c:pt>
                <c:pt idx="1971">
                  <c:v>13.4005276204943</c:v>
                </c:pt>
                <c:pt idx="1972">
                  <c:v>13.5132743554084</c:v>
                </c:pt>
                <c:pt idx="1973">
                  <c:v>13.341558245775699</c:v>
                </c:pt>
                <c:pt idx="1974">
                  <c:v>13.1330293212256</c:v>
                </c:pt>
                <c:pt idx="1975">
                  <c:v>13.0405241700982</c:v>
                </c:pt>
                <c:pt idx="1976">
                  <c:v>13.093828210613699</c:v>
                </c:pt>
                <c:pt idx="1977">
                  <c:v>13.487721423982499</c:v>
                </c:pt>
                <c:pt idx="1978">
                  <c:v>13.535884096621601</c:v>
                </c:pt>
                <c:pt idx="1979">
                  <c:v>13.044024555407001</c:v>
                </c:pt>
                <c:pt idx="1980">
                  <c:v>13.062697447222</c:v>
                </c:pt>
                <c:pt idx="1981">
                  <c:v>13.4214498469207</c:v>
                </c:pt>
                <c:pt idx="1982">
                  <c:v>13.174322820577901</c:v>
                </c:pt>
                <c:pt idx="1983">
                  <c:v>13.554615835652299</c:v>
                </c:pt>
                <c:pt idx="1984">
                  <c:v>13.124245638265499</c:v>
                </c:pt>
                <c:pt idx="1985">
                  <c:v>13.312903855659</c:v>
                </c:pt>
                <c:pt idx="1986">
                  <c:v>13.145940517341399</c:v>
                </c:pt>
                <c:pt idx="1987">
                  <c:v>13.181454910432</c:v>
                </c:pt>
                <c:pt idx="1988">
                  <c:v>8.7144493905661307</c:v>
                </c:pt>
                <c:pt idx="1989">
                  <c:v>3.99523635014208</c:v>
                </c:pt>
                <c:pt idx="1990">
                  <c:v>3.6362045407093002</c:v>
                </c:pt>
                <c:pt idx="1991">
                  <c:v>3.69535975138065</c:v>
                </c:pt>
                <c:pt idx="1992">
                  <c:v>4.1813581800000597</c:v>
                </c:pt>
                <c:pt idx="1993">
                  <c:v>3.4911293580095801</c:v>
                </c:pt>
                <c:pt idx="1994">
                  <c:v>2.6299814570144102</c:v>
                </c:pt>
                <c:pt idx="1995">
                  <c:v>2.4329235244571299</c:v>
                </c:pt>
                <c:pt idx="1996">
                  <c:v>1.54692927258512</c:v>
                </c:pt>
                <c:pt idx="1997">
                  <c:v>1.0739034121742601</c:v>
                </c:pt>
                <c:pt idx="1998">
                  <c:v>0.46447806053970497</c:v>
                </c:pt>
                <c:pt idx="1999">
                  <c:v>-6.5418603020172703E-2</c:v>
                </c:pt>
                <c:pt idx="2000">
                  <c:v>-0.56844668211411298</c:v>
                </c:pt>
                <c:pt idx="2001">
                  <c:v>-1.03291635027562</c:v>
                </c:pt>
                <c:pt idx="2002">
                  <c:v>-1.3807101770510699</c:v>
                </c:pt>
                <c:pt idx="2003">
                  <c:v>-1.5785738239837399</c:v>
                </c:pt>
                <c:pt idx="2004">
                  <c:v>-1.99443843057196</c:v>
                </c:pt>
                <c:pt idx="2005">
                  <c:v>-1.7213767780711899</c:v>
                </c:pt>
                <c:pt idx="2006">
                  <c:v>-2.0083646821302001</c:v>
                </c:pt>
                <c:pt idx="2007">
                  <c:v>-2.0319744997473599</c:v>
                </c:pt>
                <c:pt idx="2008">
                  <c:v>-1.65236449818203</c:v>
                </c:pt>
                <c:pt idx="2009">
                  <c:v>-1.8402854685079</c:v>
                </c:pt>
                <c:pt idx="2010">
                  <c:v>-2.0419944273844801</c:v>
                </c:pt>
                <c:pt idx="2011">
                  <c:v>-1.58342695283582</c:v>
                </c:pt>
                <c:pt idx="2012">
                  <c:v>-1.20238501730162</c:v>
                </c:pt>
                <c:pt idx="2013">
                  <c:v>-1.24550743147534</c:v>
                </c:pt>
                <c:pt idx="2014">
                  <c:v>-0.53349424119100997</c:v>
                </c:pt>
                <c:pt idx="2015">
                  <c:v>-0.56270875465133996</c:v>
                </c:pt>
                <c:pt idx="2016">
                  <c:v>-5.7570995576818898E-2</c:v>
                </c:pt>
                <c:pt idx="2017">
                  <c:v>0.321181416090913</c:v>
                </c:pt>
                <c:pt idx="2018">
                  <c:v>0.52326793129444804</c:v>
                </c:pt>
                <c:pt idx="2019">
                  <c:v>0.78920322609899796</c:v>
                </c:pt>
                <c:pt idx="2020">
                  <c:v>1.1403872457773501</c:v>
                </c:pt>
                <c:pt idx="2021">
                  <c:v>1.09933117917892</c:v>
                </c:pt>
                <c:pt idx="2022">
                  <c:v>1.0577517159668901</c:v>
                </c:pt>
                <c:pt idx="2023">
                  <c:v>1.17768153965141</c:v>
                </c:pt>
                <c:pt idx="2024">
                  <c:v>1.02293608786528</c:v>
                </c:pt>
                <c:pt idx="2025">
                  <c:v>1.2673147172069501</c:v>
                </c:pt>
                <c:pt idx="2026">
                  <c:v>1.29707165834377</c:v>
                </c:pt>
                <c:pt idx="2027">
                  <c:v>1.0567779450669801</c:v>
                </c:pt>
                <c:pt idx="2028">
                  <c:v>1.04597821910525</c:v>
                </c:pt>
                <c:pt idx="2029">
                  <c:v>0.634199232676109</c:v>
                </c:pt>
                <c:pt idx="2030">
                  <c:v>0.62767667781198799</c:v>
                </c:pt>
                <c:pt idx="2031">
                  <c:v>0.59169939468626298</c:v>
                </c:pt>
                <c:pt idx="2032">
                  <c:v>0.18755533070746899</c:v>
                </c:pt>
                <c:pt idx="2033">
                  <c:v>-0.18157455239219999</c:v>
                </c:pt>
                <c:pt idx="2034">
                  <c:v>-0.30994020493760899</c:v>
                </c:pt>
                <c:pt idx="2035">
                  <c:v>32.6125710388188</c:v>
                </c:pt>
                <c:pt idx="2036">
                  <c:v>100.606279836083</c:v>
                </c:pt>
                <c:pt idx="2037">
                  <c:v>86.941969569729395</c:v>
                </c:pt>
                <c:pt idx="2038">
                  <c:v>72.318868913904893</c:v>
                </c:pt>
                <c:pt idx="2039">
                  <c:v>38.047177475132401</c:v>
                </c:pt>
                <c:pt idx="2040">
                  <c:v>9.4884671268029397</c:v>
                </c:pt>
                <c:pt idx="2041">
                  <c:v>14.574662510247901</c:v>
                </c:pt>
                <c:pt idx="2042">
                  <c:v>15.1805988923337</c:v>
                </c:pt>
                <c:pt idx="2043">
                  <c:v>15.115440329554399</c:v>
                </c:pt>
                <c:pt idx="2044">
                  <c:v>13.871439281092499</c:v>
                </c:pt>
                <c:pt idx="2045">
                  <c:v>12.89718287186</c:v>
                </c:pt>
                <c:pt idx="2046">
                  <c:v>11.596131311605999</c:v>
                </c:pt>
                <c:pt idx="2047">
                  <c:v>10.1083768010912</c:v>
                </c:pt>
                <c:pt idx="2048">
                  <c:v>9.00722315804361</c:v>
                </c:pt>
                <c:pt idx="2049">
                  <c:v>8.05423420742334</c:v>
                </c:pt>
                <c:pt idx="2050">
                  <c:v>6.9615249602064999</c:v>
                </c:pt>
                <c:pt idx="2051">
                  <c:v>5.7449173931003399</c:v>
                </c:pt>
                <c:pt idx="2052">
                  <c:v>3.4975722859078302</c:v>
                </c:pt>
                <c:pt idx="2053">
                  <c:v>2.4336783621035298</c:v>
                </c:pt>
                <c:pt idx="2054">
                  <c:v>1.6901549836458101</c:v>
                </c:pt>
                <c:pt idx="2055">
                  <c:v>1.0012874494198101</c:v>
                </c:pt>
                <c:pt idx="2056">
                  <c:v>2.3107179808755401E-2</c:v>
                </c:pt>
                <c:pt idx="2057">
                  <c:v>-3.1540904183883701E-2</c:v>
                </c:pt>
                <c:pt idx="2058">
                  <c:v>-0.51679857853370703</c:v>
                </c:pt>
                <c:pt idx="2059">
                  <c:v>-0.96287651272266195</c:v>
                </c:pt>
                <c:pt idx="2060">
                  <c:v>-1.0255423811256501</c:v>
                </c:pt>
                <c:pt idx="2061">
                  <c:v>-1.51341764889824</c:v>
                </c:pt>
                <c:pt idx="2062">
                  <c:v>-1.47210299333835</c:v>
                </c:pt>
                <c:pt idx="2063">
                  <c:v>-1.12611496318557</c:v>
                </c:pt>
                <c:pt idx="2064">
                  <c:v>-1.0009051544952701</c:v>
                </c:pt>
                <c:pt idx="2065">
                  <c:v>-0.53827449700088303</c:v>
                </c:pt>
                <c:pt idx="2066">
                  <c:v>-0.183468060192476</c:v>
                </c:pt>
                <c:pt idx="2067">
                  <c:v>8.9244924564357994E-2</c:v>
                </c:pt>
                <c:pt idx="2068">
                  <c:v>0.87932069054294404</c:v>
                </c:pt>
                <c:pt idx="2069">
                  <c:v>1.42981900376564</c:v>
                </c:pt>
                <c:pt idx="2070">
                  <c:v>1.9594278217252701</c:v>
                </c:pt>
                <c:pt idx="2071">
                  <c:v>2.3658332015809198</c:v>
                </c:pt>
                <c:pt idx="2072">
                  <c:v>2.7302252005038601</c:v>
                </c:pt>
                <c:pt idx="2073">
                  <c:v>3.2933684979692499</c:v>
                </c:pt>
                <c:pt idx="2074">
                  <c:v>3.6353009450815201</c:v>
                </c:pt>
                <c:pt idx="2075">
                  <c:v>3.8497824098295199</c:v>
                </c:pt>
                <c:pt idx="2076">
                  <c:v>4.3959038724820498</c:v>
                </c:pt>
                <c:pt idx="2077">
                  <c:v>4.4103167758691004</c:v>
                </c:pt>
                <c:pt idx="2078">
                  <c:v>4.4975405131787403</c:v>
                </c:pt>
                <c:pt idx="2079">
                  <c:v>4.4470033372637197</c:v>
                </c:pt>
                <c:pt idx="2080">
                  <c:v>4.1015783896219604</c:v>
                </c:pt>
                <c:pt idx="2081">
                  <c:v>4.2009482778604799</c:v>
                </c:pt>
                <c:pt idx="2082">
                  <c:v>3.5027255001767998</c:v>
                </c:pt>
                <c:pt idx="2083">
                  <c:v>3.2236010319069899</c:v>
                </c:pt>
                <c:pt idx="2084">
                  <c:v>1.9829185604724</c:v>
                </c:pt>
                <c:pt idx="2085">
                  <c:v>0.79279881443921196</c:v>
                </c:pt>
                <c:pt idx="2086">
                  <c:v>0.67824228904528205</c:v>
                </c:pt>
                <c:pt idx="2087">
                  <c:v>0.631163560188714</c:v>
                </c:pt>
                <c:pt idx="2088">
                  <c:v>0.32709122773847998</c:v>
                </c:pt>
                <c:pt idx="2089">
                  <c:v>0.46512957545554801</c:v>
                </c:pt>
                <c:pt idx="2090">
                  <c:v>0.40281946823789599</c:v>
                </c:pt>
                <c:pt idx="2091">
                  <c:v>0.34736239077318298</c:v>
                </c:pt>
                <c:pt idx="2092">
                  <c:v>0.76375618434579495</c:v>
                </c:pt>
                <c:pt idx="2093">
                  <c:v>0.49857359507312599</c:v>
                </c:pt>
                <c:pt idx="2094">
                  <c:v>0.62921380954168804</c:v>
                </c:pt>
                <c:pt idx="2095">
                  <c:v>2.05892498701128</c:v>
                </c:pt>
                <c:pt idx="2096">
                  <c:v>4.7004595317024398</c:v>
                </c:pt>
                <c:pt idx="2097">
                  <c:v>5.0744933639141196</c:v>
                </c:pt>
                <c:pt idx="2098">
                  <c:v>4.9282049280675198</c:v>
                </c:pt>
                <c:pt idx="2099">
                  <c:v>5.18456310297102</c:v>
                </c:pt>
                <c:pt idx="2100">
                  <c:v>5.7382240435780902</c:v>
                </c:pt>
                <c:pt idx="2101">
                  <c:v>6.3624341054806903</c:v>
                </c:pt>
                <c:pt idx="2102">
                  <c:v>6.6183431635597998</c:v>
                </c:pt>
                <c:pt idx="2103">
                  <c:v>7.3256408006915601</c:v>
                </c:pt>
                <c:pt idx="2104">
                  <c:v>7.3493610112424399</c:v>
                </c:pt>
                <c:pt idx="2105">
                  <c:v>7.9262856044955097</c:v>
                </c:pt>
                <c:pt idx="2106">
                  <c:v>8.2688545091176202</c:v>
                </c:pt>
                <c:pt idx="2107">
                  <c:v>8.7997198193789199</c:v>
                </c:pt>
                <c:pt idx="2108">
                  <c:v>9.4560130190861802</c:v>
                </c:pt>
                <c:pt idx="2109">
                  <c:v>9.69803804352639</c:v>
                </c:pt>
                <c:pt idx="2110">
                  <c:v>9.8214582905471897</c:v>
                </c:pt>
                <c:pt idx="2111">
                  <c:v>9.9039631214615795</c:v>
                </c:pt>
                <c:pt idx="2112">
                  <c:v>9.5652831668241607</c:v>
                </c:pt>
                <c:pt idx="2113">
                  <c:v>9.5826897695390905</c:v>
                </c:pt>
                <c:pt idx="2114">
                  <c:v>10.1685623696464</c:v>
                </c:pt>
                <c:pt idx="2115">
                  <c:v>9.8262788698798094</c:v>
                </c:pt>
                <c:pt idx="2116">
                  <c:v>9.3822818054390993</c:v>
                </c:pt>
                <c:pt idx="2117">
                  <c:v>8.9459234094600095</c:v>
                </c:pt>
                <c:pt idx="2118">
                  <c:v>9.0559339505081695</c:v>
                </c:pt>
                <c:pt idx="2119">
                  <c:v>9.1362551298959893</c:v>
                </c:pt>
                <c:pt idx="2120">
                  <c:v>8.9046136884506808</c:v>
                </c:pt>
                <c:pt idx="2121">
                  <c:v>8.9982925013072901</c:v>
                </c:pt>
                <c:pt idx="2122">
                  <c:v>8.7408915418116706</c:v>
                </c:pt>
                <c:pt idx="2123">
                  <c:v>8.6428015628486108</c:v>
                </c:pt>
                <c:pt idx="2124">
                  <c:v>8.5416986535573898</c:v>
                </c:pt>
                <c:pt idx="2125">
                  <c:v>8.50227376084589</c:v>
                </c:pt>
                <c:pt idx="2126">
                  <c:v>8.4592946841720504</c:v>
                </c:pt>
                <c:pt idx="2127">
                  <c:v>8.4632420614531192</c:v>
                </c:pt>
                <c:pt idx="2128">
                  <c:v>8.6353189693683206</c:v>
                </c:pt>
                <c:pt idx="2129">
                  <c:v>8.2662732736550897</c:v>
                </c:pt>
                <c:pt idx="2130">
                  <c:v>8.8152461859915796</c:v>
                </c:pt>
                <c:pt idx="2131">
                  <c:v>8.3248458517604291</c:v>
                </c:pt>
                <c:pt idx="2132">
                  <c:v>8.3255868612561503</c:v>
                </c:pt>
                <c:pt idx="2133">
                  <c:v>9.0291184157024702</c:v>
                </c:pt>
                <c:pt idx="2134">
                  <c:v>8.8778176050274507</c:v>
                </c:pt>
                <c:pt idx="2135">
                  <c:v>8.1206250700427596</c:v>
                </c:pt>
                <c:pt idx="2136">
                  <c:v>9.1434391999236393</c:v>
                </c:pt>
                <c:pt idx="2137">
                  <c:v>8.9854305825181893</c:v>
                </c:pt>
                <c:pt idx="2138">
                  <c:v>9.0950440558286196</c:v>
                </c:pt>
                <c:pt idx="2139">
                  <c:v>9.0602202770509006</c:v>
                </c:pt>
                <c:pt idx="2140">
                  <c:v>9.05761170611793</c:v>
                </c:pt>
                <c:pt idx="2141">
                  <c:v>9.1072019270575009</c:v>
                </c:pt>
                <c:pt idx="2142">
                  <c:v>9.1041133913991992</c:v>
                </c:pt>
                <c:pt idx="2143">
                  <c:v>8.9704897784108102</c:v>
                </c:pt>
                <c:pt idx="2144">
                  <c:v>8.9731629805565891</c:v>
                </c:pt>
                <c:pt idx="2145">
                  <c:v>8.8948314775692001</c:v>
                </c:pt>
                <c:pt idx="2146">
                  <c:v>9.0368788557156599</c:v>
                </c:pt>
                <c:pt idx="2147">
                  <c:v>8.9264755349985307</c:v>
                </c:pt>
                <c:pt idx="2148">
                  <c:v>8.7797941644974298</c:v>
                </c:pt>
                <c:pt idx="2149">
                  <c:v>9.0364211911960304</c:v>
                </c:pt>
                <c:pt idx="2150">
                  <c:v>8.3278237184778199</c:v>
                </c:pt>
                <c:pt idx="2151">
                  <c:v>8.9260558125249396</c:v>
                </c:pt>
                <c:pt idx="2152">
                  <c:v>9.2154318566094595</c:v>
                </c:pt>
                <c:pt idx="2153">
                  <c:v>8.9848995329170194</c:v>
                </c:pt>
                <c:pt idx="2154">
                  <c:v>9.2459503070743807</c:v>
                </c:pt>
                <c:pt idx="2155">
                  <c:v>9.16155432421764</c:v>
                </c:pt>
                <c:pt idx="2156">
                  <c:v>9.0082803715576407</c:v>
                </c:pt>
                <c:pt idx="2157">
                  <c:v>9.1656964822529599</c:v>
                </c:pt>
                <c:pt idx="2158">
                  <c:v>9.0311651198464293</c:v>
                </c:pt>
                <c:pt idx="2159">
                  <c:v>8.9310054946986401</c:v>
                </c:pt>
                <c:pt idx="2160">
                  <c:v>9.2592939266413996</c:v>
                </c:pt>
                <c:pt idx="2161">
                  <c:v>8.9867382875367792</c:v>
                </c:pt>
                <c:pt idx="2162">
                  <c:v>9.0051063760372898</c:v>
                </c:pt>
                <c:pt idx="2163">
                  <c:v>8.1811437877717399</c:v>
                </c:pt>
                <c:pt idx="2164">
                  <c:v>8.8302246083338201</c:v>
                </c:pt>
                <c:pt idx="2165">
                  <c:v>9.2352505006992001</c:v>
                </c:pt>
                <c:pt idx="2166">
                  <c:v>8.9485462737595203</c:v>
                </c:pt>
                <c:pt idx="2167">
                  <c:v>8.9438304725302693</c:v>
                </c:pt>
                <c:pt idx="2168">
                  <c:v>9.05903259266608</c:v>
                </c:pt>
                <c:pt idx="2169">
                  <c:v>9.0119278872018693</c:v>
                </c:pt>
                <c:pt idx="2170">
                  <c:v>9.0330734906294499</c:v>
                </c:pt>
                <c:pt idx="2171">
                  <c:v>9.0186043682287806</c:v>
                </c:pt>
                <c:pt idx="2172">
                  <c:v>8.9269232821373397</c:v>
                </c:pt>
                <c:pt idx="2173">
                  <c:v>9.1204324124985394</c:v>
                </c:pt>
                <c:pt idx="2174">
                  <c:v>9.1998989878938797</c:v>
                </c:pt>
                <c:pt idx="2175">
                  <c:v>8.93615129911929</c:v>
                </c:pt>
                <c:pt idx="2176">
                  <c:v>9.0363643981424602</c:v>
                </c:pt>
                <c:pt idx="2177">
                  <c:v>8.2232372683179893</c:v>
                </c:pt>
                <c:pt idx="2178">
                  <c:v>8.8482150990078292</c:v>
                </c:pt>
                <c:pt idx="2179">
                  <c:v>9.3749938813767795</c:v>
                </c:pt>
                <c:pt idx="2180">
                  <c:v>12.0939033967848</c:v>
                </c:pt>
                <c:pt idx="2181">
                  <c:v>13.512814226289001</c:v>
                </c:pt>
                <c:pt idx="2182">
                  <c:v>10.478757377542699</c:v>
                </c:pt>
                <c:pt idx="2183">
                  <c:v>10.542963747904</c:v>
                </c:pt>
                <c:pt idx="2184">
                  <c:v>10.711631603825699</c:v>
                </c:pt>
                <c:pt idx="2185">
                  <c:v>10.4659393382313</c:v>
                </c:pt>
                <c:pt idx="2186">
                  <c:v>10.9745293214156</c:v>
                </c:pt>
                <c:pt idx="2187">
                  <c:v>11.634151156777699</c:v>
                </c:pt>
                <c:pt idx="2188">
                  <c:v>11.683019887739</c:v>
                </c:pt>
                <c:pt idx="2189">
                  <c:v>11.815903207737801</c:v>
                </c:pt>
                <c:pt idx="2190">
                  <c:v>12.2158303815214</c:v>
                </c:pt>
                <c:pt idx="2191">
                  <c:v>12.1704940254054</c:v>
                </c:pt>
                <c:pt idx="2192">
                  <c:v>12.6647443869395</c:v>
                </c:pt>
                <c:pt idx="2193">
                  <c:v>12.524497849391199</c:v>
                </c:pt>
                <c:pt idx="2194">
                  <c:v>12.555134313395699</c:v>
                </c:pt>
                <c:pt idx="2195">
                  <c:v>11.815174163039099</c:v>
                </c:pt>
                <c:pt idx="2196">
                  <c:v>12.8303797830667</c:v>
                </c:pt>
                <c:pt idx="2197">
                  <c:v>12.2249484908836</c:v>
                </c:pt>
                <c:pt idx="2198">
                  <c:v>12.2254329034599</c:v>
                </c:pt>
                <c:pt idx="2199">
                  <c:v>12.106557385538199</c:v>
                </c:pt>
                <c:pt idx="2200">
                  <c:v>11.8840774389539</c:v>
                </c:pt>
                <c:pt idx="2201">
                  <c:v>11.818435134526201</c:v>
                </c:pt>
                <c:pt idx="2202">
                  <c:v>12.0789199074911</c:v>
                </c:pt>
                <c:pt idx="2203">
                  <c:v>12.8180130268666</c:v>
                </c:pt>
                <c:pt idx="2204">
                  <c:v>12.7324000011163</c:v>
                </c:pt>
                <c:pt idx="2205">
                  <c:v>12.4340626786197</c:v>
                </c:pt>
                <c:pt idx="2206">
                  <c:v>12.476392099814101</c:v>
                </c:pt>
                <c:pt idx="2207">
                  <c:v>12.637482753190399</c:v>
                </c:pt>
                <c:pt idx="2208">
                  <c:v>12.746632842718601</c:v>
                </c:pt>
                <c:pt idx="2209">
                  <c:v>12.8605372525061</c:v>
                </c:pt>
                <c:pt idx="2210">
                  <c:v>13.277642484155599</c:v>
                </c:pt>
                <c:pt idx="2211">
                  <c:v>13.8547792074194</c:v>
                </c:pt>
                <c:pt idx="2212">
                  <c:v>14.0600873817893</c:v>
                </c:pt>
                <c:pt idx="2213">
                  <c:v>14.2949746933465</c:v>
                </c:pt>
                <c:pt idx="2214">
                  <c:v>14.378299283221301</c:v>
                </c:pt>
                <c:pt idx="2215">
                  <c:v>15.465846303976701</c:v>
                </c:pt>
                <c:pt idx="2216">
                  <c:v>15.706441041055401</c:v>
                </c:pt>
                <c:pt idx="2217">
                  <c:v>15.944083210118199</c:v>
                </c:pt>
                <c:pt idx="2218">
                  <c:v>15.974851586098399</c:v>
                </c:pt>
                <c:pt idx="2219">
                  <c:v>16.154288125360502</c:v>
                </c:pt>
                <c:pt idx="2220">
                  <c:v>16.2871664432137</c:v>
                </c:pt>
                <c:pt idx="2221">
                  <c:v>16.165892543129601</c:v>
                </c:pt>
                <c:pt idx="2222">
                  <c:v>16.3190048839</c:v>
                </c:pt>
                <c:pt idx="2223">
                  <c:v>16.411897992688701</c:v>
                </c:pt>
                <c:pt idx="2224">
                  <c:v>16.447940926858902</c:v>
                </c:pt>
                <c:pt idx="2225">
                  <c:v>16.730310725886401</c:v>
                </c:pt>
                <c:pt idx="2226">
                  <c:v>16.319187911730399</c:v>
                </c:pt>
                <c:pt idx="2227">
                  <c:v>16.541435299648501</c:v>
                </c:pt>
                <c:pt idx="2228">
                  <c:v>16.512399286969998</c:v>
                </c:pt>
                <c:pt idx="2229">
                  <c:v>16.506089673844301</c:v>
                </c:pt>
                <c:pt idx="2230">
                  <c:v>16.416350605231699</c:v>
                </c:pt>
                <c:pt idx="2231">
                  <c:v>16.2763925441214</c:v>
                </c:pt>
                <c:pt idx="2232">
                  <c:v>16.059119818790101</c:v>
                </c:pt>
                <c:pt idx="2233">
                  <c:v>16.0621788081863</c:v>
                </c:pt>
                <c:pt idx="2234">
                  <c:v>16.223649102304901</c:v>
                </c:pt>
                <c:pt idx="2235">
                  <c:v>16.097146158291999</c:v>
                </c:pt>
                <c:pt idx="2236">
                  <c:v>15.8478705093153</c:v>
                </c:pt>
                <c:pt idx="2237">
                  <c:v>15.9088728309011</c:v>
                </c:pt>
                <c:pt idx="2238">
                  <c:v>16.176284506068999</c:v>
                </c:pt>
                <c:pt idx="2239">
                  <c:v>15.683835593872001</c:v>
                </c:pt>
                <c:pt idx="2240">
                  <c:v>16.061622768882501</c:v>
                </c:pt>
                <c:pt idx="2241">
                  <c:v>16.2827718110515</c:v>
                </c:pt>
                <c:pt idx="2242">
                  <c:v>16.191087096929301</c:v>
                </c:pt>
                <c:pt idx="2243">
                  <c:v>16.044725853168401</c:v>
                </c:pt>
                <c:pt idx="2244">
                  <c:v>16.266569544017901</c:v>
                </c:pt>
                <c:pt idx="2245">
                  <c:v>16.157095825505898</c:v>
                </c:pt>
                <c:pt idx="2246">
                  <c:v>15.939088335142101</c:v>
                </c:pt>
                <c:pt idx="2247">
                  <c:v>16.116541153196899</c:v>
                </c:pt>
                <c:pt idx="2248">
                  <c:v>15.933440954653999</c:v>
                </c:pt>
                <c:pt idx="2249">
                  <c:v>16.030789462289999</c:v>
                </c:pt>
                <c:pt idx="2250">
                  <c:v>16.1042482150342</c:v>
                </c:pt>
                <c:pt idx="2251">
                  <c:v>16.1004624827981</c:v>
                </c:pt>
                <c:pt idx="2252">
                  <c:v>16.260105186891199</c:v>
                </c:pt>
                <c:pt idx="2253">
                  <c:v>16.043959027039499</c:v>
                </c:pt>
                <c:pt idx="2254">
                  <c:v>15.883749678779401</c:v>
                </c:pt>
                <c:pt idx="2255">
                  <c:v>16.184961265817702</c:v>
                </c:pt>
                <c:pt idx="2256">
                  <c:v>16.236410627088102</c:v>
                </c:pt>
                <c:pt idx="2257">
                  <c:v>16.339369148457202</c:v>
                </c:pt>
                <c:pt idx="2258">
                  <c:v>16.4658834198015</c:v>
                </c:pt>
                <c:pt idx="2259">
                  <c:v>16.095545000804101</c:v>
                </c:pt>
                <c:pt idx="2260">
                  <c:v>16.4920224643331</c:v>
                </c:pt>
                <c:pt idx="2261">
                  <c:v>16.194420448370401</c:v>
                </c:pt>
                <c:pt idx="2262">
                  <c:v>16.1313383980496</c:v>
                </c:pt>
                <c:pt idx="2263">
                  <c:v>16.462220178187199</c:v>
                </c:pt>
                <c:pt idx="2264">
                  <c:v>15.8373206538802</c:v>
                </c:pt>
                <c:pt idx="2265">
                  <c:v>16.4325020758648</c:v>
                </c:pt>
                <c:pt idx="2266">
                  <c:v>16.413666580853199</c:v>
                </c:pt>
                <c:pt idx="2267">
                  <c:v>16.2044077304556</c:v>
                </c:pt>
                <c:pt idx="2268">
                  <c:v>16.450145222659501</c:v>
                </c:pt>
                <c:pt idx="2269">
                  <c:v>16.378271731152601</c:v>
                </c:pt>
                <c:pt idx="2270">
                  <c:v>16.2393295085845</c:v>
                </c:pt>
                <c:pt idx="2271">
                  <c:v>16.179987313640201</c:v>
                </c:pt>
                <c:pt idx="2272">
                  <c:v>16.284064401006699</c:v>
                </c:pt>
                <c:pt idx="2273">
                  <c:v>16.073132537244199</c:v>
                </c:pt>
                <c:pt idx="2274">
                  <c:v>16.2524979313167</c:v>
                </c:pt>
                <c:pt idx="2275">
                  <c:v>16.1032908834731</c:v>
                </c:pt>
                <c:pt idx="2276">
                  <c:v>16.134967358481301</c:v>
                </c:pt>
                <c:pt idx="2277">
                  <c:v>16.3879125708429</c:v>
                </c:pt>
                <c:pt idx="2278">
                  <c:v>16.117914587097999</c:v>
                </c:pt>
                <c:pt idx="2279">
                  <c:v>16.246353317699501</c:v>
                </c:pt>
                <c:pt idx="2280">
                  <c:v>16.2970436246875</c:v>
                </c:pt>
                <c:pt idx="2281">
                  <c:v>15.9164631946821</c:v>
                </c:pt>
                <c:pt idx="2282">
                  <c:v>12.7016424236209</c:v>
                </c:pt>
                <c:pt idx="2283">
                  <c:v>10.010472938556701</c:v>
                </c:pt>
                <c:pt idx="2284">
                  <c:v>10.830819578642</c:v>
                </c:pt>
                <c:pt idx="2285">
                  <c:v>11.5285179804681</c:v>
                </c:pt>
                <c:pt idx="2286">
                  <c:v>9.7742125917938392</c:v>
                </c:pt>
                <c:pt idx="2287">
                  <c:v>8.7541082199748192</c:v>
                </c:pt>
                <c:pt idx="2288">
                  <c:v>8.5632899001326894</c:v>
                </c:pt>
                <c:pt idx="2289">
                  <c:v>8.6382357595080297</c:v>
                </c:pt>
                <c:pt idx="2290">
                  <c:v>8.6606648157512396</c:v>
                </c:pt>
                <c:pt idx="2291">
                  <c:v>7.3261158800018498</c:v>
                </c:pt>
                <c:pt idx="2292">
                  <c:v>6.8096922554771897</c:v>
                </c:pt>
                <c:pt idx="2293">
                  <c:v>5.7825947833378999</c:v>
                </c:pt>
                <c:pt idx="2294">
                  <c:v>6.3475774915900001</c:v>
                </c:pt>
                <c:pt idx="2295">
                  <c:v>5.9316947955047103</c:v>
                </c:pt>
                <c:pt idx="2296">
                  <c:v>5.4759962922000396</c:v>
                </c:pt>
                <c:pt idx="2297">
                  <c:v>4.9107288066025303</c:v>
                </c:pt>
                <c:pt idx="2298">
                  <c:v>4.5728701880118798</c:v>
                </c:pt>
                <c:pt idx="2299">
                  <c:v>4.3502262693529001</c:v>
                </c:pt>
                <c:pt idx="2300">
                  <c:v>4.2189294839178899</c:v>
                </c:pt>
                <c:pt idx="2301">
                  <c:v>4.6779110087619999</c:v>
                </c:pt>
                <c:pt idx="2302">
                  <c:v>5.5283220707431697</c:v>
                </c:pt>
                <c:pt idx="2303">
                  <c:v>5.5270701722922198</c:v>
                </c:pt>
                <c:pt idx="2304">
                  <c:v>5.9811307562052001</c:v>
                </c:pt>
                <c:pt idx="2305">
                  <c:v>6.30612500093196</c:v>
                </c:pt>
                <c:pt idx="2306">
                  <c:v>6.5891805430433301</c:v>
                </c:pt>
                <c:pt idx="2307">
                  <c:v>6.5889583093122699</c:v>
                </c:pt>
                <c:pt idx="2308">
                  <c:v>6.7378920788011802</c:v>
                </c:pt>
                <c:pt idx="2309">
                  <c:v>7.3301818844215401</c:v>
                </c:pt>
                <c:pt idx="2310">
                  <c:v>7.5998052877390201</c:v>
                </c:pt>
                <c:pt idx="2311">
                  <c:v>7.7642318643136603</c:v>
                </c:pt>
                <c:pt idx="2312">
                  <c:v>8.1503035656157401</c:v>
                </c:pt>
                <c:pt idx="2313">
                  <c:v>8.2950502142968396</c:v>
                </c:pt>
                <c:pt idx="2314">
                  <c:v>8.5342073338183493</c:v>
                </c:pt>
                <c:pt idx="2315">
                  <c:v>5.7267568888343803</c:v>
                </c:pt>
                <c:pt idx="2316">
                  <c:v>3.6929722420300699</c:v>
                </c:pt>
                <c:pt idx="2317">
                  <c:v>4.2332278762261497</c:v>
                </c:pt>
                <c:pt idx="2318">
                  <c:v>4.2334898861155104</c:v>
                </c:pt>
                <c:pt idx="2319">
                  <c:v>3.6517274932866899</c:v>
                </c:pt>
                <c:pt idx="2320">
                  <c:v>3.4478501397877301</c:v>
                </c:pt>
                <c:pt idx="2321">
                  <c:v>2.6661021704490002</c:v>
                </c:pt>
                <c:pt idx="2322">
                  <c:v>2.8506600151839501</c:v>
                </c:pt>
                <c:pt idx="2323">
                  <c:v>2.7037828383948299</c:v>
                </c:pt>
                <c:pt idx="2324">
                  <c:v>1.72170022356643</c:v>
                </c:pt>
                <c:pt idx="2325">
                  <c:v>1.41299168897762</c:v>
                </c:pt>
                <c:pt idx="2326">
                  <c:v>1.4704903381190599</c:v>
                </c:pt>
                <c:pt idx="2327">
                  <c:v>0.79143019552135296</c:v>
                </c:pt>
                <c:pt idx="2328">
                  <c:v>0.53687021032843296</c:v>
                </c:pt>
                <c:pt idx="2329">
                  <c:v>0.36732134440432102</c:v>
                </c:pt>
                <c:pt idx="2330">
                  <c:v>-0.103211677539358</c:v>
                </c:pt>
                <c:pt idx="2331">
                  <c:v>0.267815854482022</c:v>
                </c:pt>
                <c:pt idx="2332">
                  <c:v>-8.1211515614544996E-2</c:v>
                </c:pt>
                <c:pt idx="2333">
                  <c:v>-9.6242607535416094E-2</c:v>
                </c:pt>
                <c:pt idx="2334">
                  <c:v>4.2978510861343003E-3</c:v>
                </c:pt>
                <c:pt idx="2335">
                  <c:v>-0.231782412706422</c:v>
                </c:pt>
                <c:pt idx="2336">
                  <c:v>0.197255517588762</c:v>
                </c:pt>
                <c:pt idx="2337">
                  <c:v>0.29357281164086602</c:v>
                </c:pt>
                <c:pt idx="2338">
                  <c:v>3.4735580368906997E-2</c:v>
                </c:pt>
                <c:pt idx="2339">
                  <c:v>0.39271391261456801</c:v>
                </c:pt>
                <c:pt idx="2340">
                  <c:v>0.67820370002353203</c:v>
                </c:pt>
                <c:pt idx="2341">
                  <c:v>0.88300980156180697</c:v>
                </c:pt>
                <c:pt idx="2342">
                  <c:v>1.3363777830863599</c:v>
                </c:pt>
                <c:pt idx="2343">
                  <c:v>2.4461358932154802</c:v>
                </c:pt>
                <c:pt idx="2344">
                  <c:v>2.9300191658619399</c:v>
                </c:pt>
                <c:pt idx="2345">
                  <c:v>1.40908949139318</c:v>
                </c:pt>
                <c:pt idx="2346">
                  <c:v>1.3422186728340399</c:v>
                </c:pt>
                <c:pt idx="2347">
                  <c:v>1.7649091504588399</c:v>
                </c:pt>
                <c:pt idx="2348">
                  <c:v>3.3538412210704101</c:v>
                </c:pt>
                <c:pt idx="2349">
                  <c:v>4.8654584939790704</c:v>
                </c:pt>
                <c:pt idx="2350">
                  <c:v>5.2730080862488302</c:v>
                </c:pt>
                <c:pt idx="2351">
                  <c:v>4.0826259851985496</c:v>
                </c:pt>
                <c:pt idx="2352">
                  <c:v>4.1008433627193801</c:v>
                </c:pt>
                <c:pt idx="2353">
                  <c:v>4.2225135640639397</c:v>
                </c:pt>
                <c:pt idx="2354">
                  <c:v>4.2726993087669101</c:v>
                </c:pt>
                <c:pt idx="2355">
                  <c:v>4.2832854353115701</c:v>
                </c:pt>
                <c:pt idx="2356">
                  <c:v>4.3860760173614199</c:v>
                </c:pt>
                <c:pt idx="2357">
                  <c:v>4.0128870023409302</c:v>
                </c:pt>
                <c:pt idx="2358">
                  <c:v>3.9744376406315398</c:v>
                </c:pt>
                <c:pt idx="2359">
                  <c:v>3.6121627942929999</c:v>
                </c:pt>
                <c:pt idx="2360">
                  <c:v>3.3780987592302298</c:v>
                </c:pt>
                <c:pt idx="2361">
                  <c:v>3.45500162694512</c:v>
                </c:pt>
                <c:pt idx="2362">
                  <c:v>3.02252856839565</c:v>
                </c:pt>
                <c:pt idx="2363">
                  <c:v>2.9491722281995401</c:v>
                </c:pt>
                <c:pt idx="2364">
                  <c:v>2.5573347622885501</c:v>
                </c:pt>
                <c:pt idx="2365">
                  <c:v>2.4166743052020698</c:v>
                </c:pt>
                <c:pt idx="2366">
                  <c:v>3.11257756837619</c:v>
                </c:pt>
                <c:pt idx="2367">
                  <c:v>3.6840674544686798</c:v>
                </c:pt>
                <c:pt idx="2368">
                  <c:v>4.2308660509999703</c:v>
                </c:pt>
                <c:pt idx="2369">
                  <c:v>5.1502898082960904</c:v>
                </c:pt>
                <c:pt idx="2370">
                  <c:v>5.4693080356542199</c:v>
                </c:pt>
                <c:pt idx="2371">
                  <c:v>6.0118525934153997</c:v>
                </c:pt>
                <c:pt idx="2372">
                  <c:v>6.2891299059048604</c:v>
                </c:pt>
                <c:pt idx="2373">
                  <c:v>6.4208976910036997</c:v>
                </c:pt>
                <c:pt idx="2374">
                  <c:v>6.8733480099795301</c:v>
                </c:pt>
                <c:pt idx="2375">
                  <c:v>7.1553846635723</c:v>
                </c:pt>
                <c:pt idx="2376">
                  <c:v>7.3003243141815597</c:v>
                </c:pt>
                <c:pt idx="2377">
                  <c:v>7.6476689344559903</c:v>
                </c:pt>
                <c:pt idx="2378">
                  <c:v>8.0463057664768396</c:v>
                </c:pt>
                <c:pt idx="2379">
                  <c:v>8.1522314910159501</c:v>
                </c:pt>
                <c:pt idx="2380">
                  <c:v>8.4028258426731703</c:v>
                </c:pt>
                <c:pt idx="2381">
                  <c:v>8.8716297282581102</c:v>
                </c:pt>
                <c:pt idx="2382">
                  <c:v>9.8510495310951001</c:v>
                </c:pt>
                <c:pt idx="2383">
                  <c:v>9.9368094191463996</c:v>
                </c:pt>
                <c:pt idx="2384">
                  <c:v>10.102355597731901</c:v>
                </c:pt>
                <c:pt idx="2385">
                  <c:v>10.400307653251399</c:v>
                </c:pt>
                <c:pt idx="2386">
                  <c:v>10.574920304721999</c:v>
                </c:pt>
                <c:pt idx="2387">
                  <c:v>10.4618134678049</c:v>
                </c:pt>
                <c:pt idx="2388">
                  <c:v>10.7411847091719</c:v>
                </c:pt>
                <c:pt idx="2389">
                  <c:v>10.761229476384599</c:v>
                </c:pt>
                <c:pt idx="2390">
                  <c:v>10.9123866314027</c:v>
                </c:pt>
                <c:pt idx="2391">
                  <c:v>10.8915421496948</c:v>
                </c:pt>
                <c:pt idx="2392">
                  <c:v>10.6636687963196</c:v>
                </c:pt>
                <c:pt idx="2393">
                  <c:v>10.8314686958115</c:v>
                </c:pt>
                <c:pt idx="2394">
                  <c:v>10.809430901145801</c:v>
                </c:pt>
                <c:pt idx="2395">
                  <c:v>11.219147583017801</c:v>
                </c:pt>
                <c:pt idx="2396">
                  <c:v>10.7108376150733</c:v>
                </c:pt>
                <c:pt idx="2397">
                  <c:v>10.561123681123901</c:v>
                </c:pt>
                <c:pt idx="2398">
                  <c:v>10.725350979410299</c:v>
                </c:pt>
                <c:pt idx="2399">
                  <c:v>10.5452208310857</c:v>
                </c:pt>
                <c:pt idx="2400">
                  <c:v>10.170480179527701</c:v>
                </c:pt>
                <c:pt idx="2401">
                  <c:v>10.329952955232701</c:v>
                </c:pt>
                <c:pt idx="2402">
                  <c:v>10.3314757141047</c:v>
                </c:pt>
                <c:pt idx="2403">
                  <c:v>10.132235139567101</c:v>
                </c:pt>
                <c:pt idx="2404">
                  <c:v>10.4751661010381</c:v>
                </c:pt>
                <c:pt idx="2405">
                  <c:v>10.521246521807001</c:v>
                </c:pt>
                <c:pt idx="2406">
                  <c:v>10.245284768439801</c:v>
                </c:pt>
                <c:pt idx="2407">
                  <c:v>10.254501813385801</c:v>
                </c:pt>
                <c:pt idx="2408">
                  <c:v>10.267699170023199</c:v>
                </c:pt>
                <c:pt idx="2409">
                  <c:v>10.1698112004454</c:v>
                </c:pt>
                <c:pt idx="2410">
                  <c:v>10.4076504909264</c:v>
                </c:pt>
                <c:pt idx="2411">
                  <c:v>10.1843549790814</c:v>
                </c:pt>
                <c:pt idx="2412">
                  <c:v>10.289170479929099</c:v>
                </c:pt>
                <c:pt idx="2413">
                  <c:v>10.387620630452099</c:v>
                </c:pt>
                <c:pt idx="2414">
                  <c:v>10.3016081749227</c:v>
                </c:pt>
                <c:pt idx="2415">
                  <c:v>10.1574430616746</c:v>
                </c:pt>
                <c:pt idx="2416">
                  <c:v>10.1840233751391</c:v>
                </c:pt>
                <c:pt idx="2417">
                  <c:v>10.1599004791574</c:v>
                </c:pt>
                <c:pt idx="2418">
                  <c:v>10.2357458826969</c:v>
                </c:pt>
                <c:pt idx="2419">
                  <c:v>10.0403554205337</c:v>
                </c:pt>
                <c:pt idx="2420">
                  <c:v>10.205442407867899</c:v>
                </c:pt>
                <c:pt idx="2421">
                  <c:v>10.1174056051777</c:v>
                </c:pt>
                <c:pt idx="2422">
                  <c:v>10.288990501955199</c:v>
                </c:pt>
                <c:pt idx="2423">
                  <c:v>10.284135482230999</c:v>
                </c:pt>
                <c:pt idx="2424">
                  <c:v>10.1127698119474</c:v>
                </c:pt>
                <c:pt idx="2425">
                  <c:v>10.181794290809799</c:v>
                </c:pt>
                <c:pt idx="2426">
                  <c:v>10.224136885943</c:v>
                </c:pt>
                <c:pt idx="2427">
                  <c:v>10.552279870178101</c:v>
                </c:pt>
                <c:pt idx="2428">
                  <c:v>10.055666545568799</c:v>
                </c:pt>
                <c:pt idx="2429">
                  <c:v>9.9954427537137107</c:v>
                </c:pt>
                <c:pt idx="2430">
                  <c:v>10.035273518193801</c:v>
                </c:pt>
                <c:pt idx="2431">
                  <c:v>10.1310596669167</c:v>
                </c:pt>
                <c:pt idx="2432">
                  <c:v>10.1752311050336</c:v>
                </c:pt>
                <c:pt idx="2433">
                  <c:v>10.4427917148081</c:v>
                </c:pt>
                <c:pt idx="2434">
                  <c:v>11.3773020786012</c:v>
                </c:pt>
                <c:pt idx="2435">
                  <c:v>10.6951049171879</c:v>
                </c:pt>
                <c:pt idx="2436">
                  <c:v>10.8480211566495</c:v>
                </c:pt>
                <c:pt idx="2437">
                  <c:v>11.0300318656003</c:v>
                </c:pt>
                <c:pt idx="2438">
                  <c:v>11.159454181301401</c:v>
                </c:pt>
                <c:pt idx="2439">
                  <c:v>11.5588348518115</c:v>
                </c:pt>
                <c:pt idx="2440">
                  <c:v>11.3757342428136</c:v>
                </c:pt>
                <c:pt idx="2441">
                  <c:v>11.5168524839096</c:v>
                </c:pt>
                <c:pt idx="2442">
                  <c:v>11.6860268991647</c:v>
                </c:pt>
                <c:pt idx="2443">
                  <c:v>11.379785984350001</c:v>
                </c:pt>
                <c:pt idx="2444">
                  <c:v>13.2132555180462</c:v>
                </c:pt>
                <c:pt idx="2445">
                  <c:v>13.8803557024117</c:v>
                </c:pt>
                <c:pt idx="2446">
                  <c:v>13.813058465626099</c:v>
                </c:pt>
                <c:pt idx="2447">
                  <c:v>13.410170927834301</c:v>
                </c:pt>
                <c:pt idx="2448">
                  <c:v>13.750734486003999</c:v>
                </c:pt>
                <c:pt idx="2449">
                  <c:v>13.884232709368201</c:v>
                </c:pt>
                <c:pt idx="2450">
                  <c:v>13.920066337210899</c:v>
                </c:pt>
                <c:pt idx="2451">
                  <c:v>14.8540090343319</c:v>
                </c:pt>
                <c:pt idx="2452">
                  <c:v>11.8550827808179</c:v>
                </c:pt>
                <c:pt idx="2453">
                  <c:v>11.894596559965599</c:v>
                </c:pt>
                <c:pt idx="2454">
                  <c:v>11.693185773659399</c:v>
                </c:pt>
                <c:pt idx="2455">
                  <c:v>11.765129238466001</c:v>
                </c:pt>
                <c:pt idx="2456">
                  <c:v>11.9415274668381</c:v>
                </c:pt>
                <c:pt idx="2457">
                  <c:v>11.759513109168401</c:v>
                </c:pt>
                <c:pt idx="2458">
                  <c:v>11.9216534306456</c:v>
                </c:pt>
                <c:pt idx="2459">
                  <c:v>11.495045597074901</c:v>
                </c:pt>
                <c:pt idx="2460">
                  <c:v>11.6960539270256</c:v>
                </c:pt>
                <c:pt idx="2461">
                  <c:v>11.597864608665599</c:v>
                </c:pt>
                <c:pt idx="2462">
                  <c:v>11.4252145510383</c:v>
                </c:pt>
                <c:pt idx="2463">
                  <c:v>10.423877152693199</c:v>
                </c:pt>
                <c:pt idx="2464">
                  <c:v>10.313508682702199</c:v>
                </c:pt>
                <c:pt idx="2465">
                  <c:v>9.9153021213701091</c:v>
                </c:pt>
                <c:pt idx="2466">
                  <c:v>9.9239179392162296</c:v>
                </c:pt>
                <c:pt idx="2467">
                  <c:v>9.7879400063798503</c:v>
                </c:pt>
                <c:pt idx="2468">
                  <c:v>9.5245866645920607</c:v>
                </c:pt>
                <c:pt idx="2469">
                  <c:v>9.6366074939648794</c:v>
                </c:pt>
                <c:pt idx="2470">
                  <c:v>9.3252729558261507</c:v>
                </c:pt>
                <c:pt idx="2471">
                  <c:v>9.2927575580822896</c:v>
                </c:pt>
                <c:pt idx="2472">
                  <c:v>9.5612090770063496</c:v>
                </c:pt>
                <c:pt idx="2473">
                  <c:v>9.42511780605534</c:v>
                </c:pt>
                <c:pt idx="2474">
                  <c:v>9.6811637548110792</c:v>
                </c:pt>
                <c:pt idx="2475">
                  <c:v>9.6177203786916898</c:v>
                </c:pt>
                <c:pt idx="2476">
                  <c:v>9.7733657645038292</c:v>
                </c:pt>
                <c:pt idx="2477">
                  <c:v>10.251930997821001</c:v>
                </c:pt>
                <c:pt idx="2478">
                  <c:v>9.7197688944128995</c:v>
                </c:pt>
                <c:pt idx="2479">
                  <c:v>9.9385488448246999</c:v>
                </c:pt>
                <c:pt idx="2480">
                  <c:v>10.0688652167731</c:v>
                </c:pt>
                <c:pt idx="2481">
                  <c:v>8.6312258846071295</c:v>
                </c:pt>
                <c:pt idx="2482">
                  <c:v>10.070926627512099</c:v>
                </c:pt>
                <c:pt idx="2483">
                  <c:v>10.5075514699896</c:v>
                </c:pt>
                <c:pt idx="2484">
                  <c:v>10.1524585443725</c:v>
                </c:pt>
                <c:pt idx="2485">
                  <c:v>10.393249944177001</c:v>
                </c:pt>
                <c:pt idx="2486">
                  <c:v>10.281349912796101</c:v>
                </c:pt>
                <c:pt idx="2487">
                  <c:v>10.226150213361899</c:v>
                </c:pt>
                <c:pt idx="2488">
                  <c:v>10.309978849542899</c:v>
                </c:pt>
                <c:pt idx="2489">
                  <c:v>10.703315243211501</c:v>
                </c:pt>
                <c:pt idx="2490">
                  <c:v>10.271726002482101</c:v>
                </c:pt>
                <c:pt idx="2491">
                  <c:v>10.2638109353737</c:v>
                </c:pt>
                <c:pt idx="2492">
                  <c:v>10.4569634084197</c:v>
                </c:pt>
                <c:pt idx="2493">
                  <c:v>10.439457706096301</c:v>
                </c:pt>
                <c:pt idx="2494">
                  <c:v>9.9997288524069496</c:v>
                </c:pt>
                <c:pt idx="2495">
                  <c:v>10.2916361489455</c:v>
                </c:pt>
                <c:pt idx="2496">
                  <c:v>10.4639812806519</c:v>
                </c:pt>
                <c:pt idx="2497">
                  <c:v>10.2768935656153</c:v>
                </c:pt>
                <c:pt idx="2498">
                  <c:v>10.3067623308458</c:v>
                </c:pt>
                <c:pt idx="2499">
                  <c:v>10.2045880628435</c:v>
                </c:pt>
                <c:pt idx="2500">
                  <c:v>9.9028956302249895</c:v>
                </c:pt>
                <c:pt idx="2501">
                  <c:v>10.292667369462</c:v>
                </c:pt>
                <c:pt idx="2502">
                  <c:v>10.350625531288101</c:v>
                </c:pt>
                <c:pt idx="2503">
                  <c:v>10.4085298560552</c:v>
                </c:pt>
                <c:pt idx="2504">
                  <c:v>9.9541057746269601</c:v>
                </c:pt>
                <c:pt idx="2505">
                  <c:v>10.0900455650326</c:v>
                </c:pt>
                <c:pt idx="2506">
                  <c:v>10.0602187989032</c:v>
                </c:pt>
                <c:pt idx="2507">
                  <c:v>10.0905367769292</c:v>
                </c:pt>
                <c:pt idx="2508">
                  <c:v>10.4834427204843</c:v>
                </c:pt>
                <c:pt idx="2509">
                  <c:v>10.098976094783</c:v>
                </c:pt>
                <c:pt idx="2510">
                  <c:v>9.9815269533433</c:v>
                </c:pt>
                <c:pt idx="2511">
                  <c:v>10.2541562116762</c:v>
                </c:pt>
                <c:pt idx="2512">
                  <c:v>10.324447808949699</c:v>
                </c:pt>
                <c:pt idx="2513">
                  <c:v>10.178051915018999</c:v>
                </c:pt>
                <c:pt idx="2514">
                  <c:v>10.415761386166499</c:v>
                </c:pt>
                <c:pt idx="2515">
                  <c:v>10.356124516522399</c:v>
                </c:pt>
                <c:pt idx="2516">
                  <c:v>10.079770492718399</c:v>
                </c:pt>
                <c:pt idx="2517">
                  <c:v>10.298263397241399</c:v>
                </c:pt>
                <c:pt idx="2518">
                  <c:v>10.424678943186899</c:v>
                </c:pt>
                <c:pt idx="2519">
                  <c:v>10.1553398320276</c:v>
                </c:pt>
                <c:pt idx="2520">
                  <c:v>10.214967414331801</c:v>
                </c:pt>
                <c:pt idx="2521">
                  <c:v>10.505877923857</c:v>
                </c:pt>
                <c:pt idx="2522">
                  <c:v>10.127525543769201</c:v>
                </c:pt>
                <c:pt idx="2523">
                  <c:v>10.1261288033543</c:v>
                </c:pt>
                <c:pt idx="2524">
                  <c:v>10.447104879112</c:v>
                </c:pt>
                <c:pt idx="2525">
                  <c:v>10.26306374434</c:v>
                </c:pt>
                <c:pt idx="2526">
                  <c:v>10.246914892431301</c:v>
                </c:pt>
                <c:pt idx="2527">
                  <c:v>10.5773767764552</c:v>
                </c:pt>
                <c:pt idx="2528">
                  <c:v>12.219513344420401</c:v>
                </c:pt>
                <c:pt idx="2529">
                  <c:v>12.6789401962581</c:v>
                </c:pt>
                <c:pt idx="2530">
                  <c:v>12.6523279069211</c:v>
                </c:pt>
                <c:pt idx="2531">
                  <c:v>11.5772280573728</c:v>
                </c:pt>
                <c:pt idx="2532">
                  <c:v>11.727822154621</c:v>
                </c:pt>
                <c:pt idx="2533">
                  <c:v>12.1513455446827</c:v>
                </c:pt>
                <c:pt idx="2534">
                  <c:v>12.458080594845701</c:v>
                </c:pt>
                <c:pt idx="2535">
                  <c:v>12.8210458682089</c:v>
                </c:pt>
                <c:pt idx="2536">
                  <c:v>12.927741465804001</c:v>
                </c:pt>
                <c:pt idx="2537">
                  <c:v>13.2466975814057</c:v>
                </c:pt>
                <c:pt idx="2538">
                  <c:v>13.2132320520144</c:v>
                </c:pt>
                <c:pt idx="2539">
                  <c:v>13.717397316068899</c:v>
                </c:pt>
                <c:pt idx="2540">
                  <c:v>13.512572577776099</c:v>
                </c:pt>
                <c:pt idx="2541">
                  <c:v>13.5224284164727</c:v>
                </c:pt>
                <c:pt idx="2542">
                  <c:v>14.144770306128301</c:v>
                </c:pt>
                <c:pt idx="2543">
                  <c:v>13.7269850964667</c:v>
                </c:pt>
                <c:pt idx="2544">
                  <c:v>13.9395497506223</c:v>
                </c:pt>
                <c:pt idx="2545">
                  <c:v>13.709691349248301</c:v>
                </c:pt>
                <c:pt idx="2546">
                  <c:v>13.7096272420986</c:v>
                </c:pt>
                <c:pt idx="2547">
                  <c:v>14.0150721746262</c:v>
                </c:pt>
                <c:pt idx="2548">
                  <c:v>13.7844487917301</c:v>
                </c:pt>
                <c:pt idx="2549">
                  <c:v>12.996827512312001</c:v>
                </c:pt>
                <c:pt idx="2550">
                  <c:v>13.667176408095701</c:v>
                </c:pt>
                <c:pt idx="2551">
                  <c:v>13.5555772076062</c:v>
                </c:pt>
                <c:pt idx="2552">
                  <c:v>12.6820527598854</c:v>
                </c:pt>
                <c:pt idx="2553">
                  <c:v>13.658487831143599</c:v>
                </c:pt>
                <c:pt idx="2554">
                  <c:v>13.0071187096695</c:v>
                </c:pt>
                <c:pt idx="2555">
                  <c:v>13.482947579194899</c:v>
                </c:pt>
                <c:pt idx="2556">
                  <c:v>13.6786071026344</c:v>
                </c:pt>
                <c:pt idx="2557">
                  <c:v>13.525490318518701</c:v>
                </c:pt>
                <c:pt idx="2558">
                  <c:v>13.2356675741443</c:v>
                </c:pt>
                <c:pt idx="2559">
                  <c:v>13.5117647659859</c:v>
                </c:pt>
                <c:pt idx="2560">
                  <c:v>13.3081435562562</c:v>
                </c:pt>
                <c:pt idx="2561">
                  <c:v>13.1376894001786</c:v>
                </c:pt>
                <c:pt idx="2562">
                  <c:v>5.5753683067058297</c:v>
                </c:pt>
                <c:pt idx="2563">
                  <c:v>5.0897208274013899</c:v>
                </c:pt>
                <c:pt idx="2564">
                  <c:v>5.2862886535073201</c:v>
                </c:pt>
                <c:pt idx="2565">
                  <c:v>5.8232195223705698</c:v>
                </c:pt>
                <c:pt idx="2566">
                  <c:v>4.6459764707090798</c:v>
                </c:pt>
                <c:pt idx="2567">
                  <c:v>4.2893938761221202</c:v>
                </c:pt>
                <c:pt idx="2568">
                  <c:v>3.6122022383854602</c:v>
                </c:pt>
                <c:pt idx="2569">
                  <c:v>3.0264368914892499</c:v>
                </c:pt>
                <c:pt idx="2570">
                  <c:v>2.6144732537644599</c:v>
                </c:pt>
                <c:pt idx="2571">
                  <c:v>1.7114400275727499</c:v>
                </c:pt>
                <c:pt idx="2572">
                  <c:v>1.40197537253578</c:v>
                </c:pt>
                <c:pt idx="2573">
                  <c:v>0.71748687679455803</c:v>
                </c:pt>
                <c:pt idx="2574">
                  <c:v>0.27711644053714501</c:v>
                </c:pt>
                <c:pt idx="2575">
                  <c:v>8.9033046712507197E-2</c:v>
                </c:pt>
                <c:pt idx="2576">
                  <c:v>-0.27193476514176501</c:v>
                </c:pt>
                <c:pt idx="2577">
                  <c:v>-0.74630907480647202</c:v>
                </c:pt>
                <c:pt idx="2578">
                  <c:v>-0.87238985197058805</c:v>
                </c:pt>
                <c:pt idx="2579">
                  <c:v>-1.15382389727178</c:v>
                </c:pt>
                <c:pt idx="2580">
                  <c:v>-1.2754228411836099</c:v>
                </c:pt>
                <c:pt idx="2581">
                  <c:v>-1.1702500109021901</c:v>
                </c:pt>
                <c:pt idx="2582">
                  <c:v>-1.1313963628305299</c:v>
                </c:pt>
                <c:pt idx="2583">
                  <c:v>-0.88654517913304498</c:v>
                </c:pt>
                <c:pt idx="2584">
                  <c:v>-1.10182163437973</c:v>
                </c:pt>
                <c:pt idx="2585">
                  <c:v>-0.53470966687189003</c:v>
                </c:pt>
                <c:pt idx="2586">
                  <c:v>-0.51832243862277705</c:v>
                </c:pt>
                <c:pt idx="2587">
                  <c:v>-0.47554084696924498</c:v>
                </c:pt>
                <c:pt idx="2588">
                  <c:v>-5.2949663049543599E-2</c:v>
                </c:pt>
                <c:pt idx="2589">
                  <c:v>0.223907394661648</c:v>
                </c:pt>
                <c:pt idx="2590">
                  <c:v>0.18523400185509101</c:v>
                </c:pt>
                <c:pt idx="2591">
                  <c:v>0.54297899883831202</c:v>
                </c:pt>
                <c:pt idx="2592">
                  <c:v>0.71048355186897805</c:v>
                </c:pt>
                <c:pt idx="2593">
                  <c:v>0.70659279413734899</c:v>
                </c:pt>
                <c:pt idx="2594">
                  <c:v>1.40110481006068</c:v>
                </c:pt>
                <c:pt idx="2595">
                  <c:v>1.3135383449048399</c:v>
                </c:pt>
                <c:pt idx="2596">
                  <c:v>1.33391257229916</c:v>
                </c:pt>
                <c:pt idx="2597">
                  <c:v>1.2525254627061699</c:v>
                </c:pt>
                <c:pt idx="2598">
                  <c:v>1.2800136701384699</c:v>
                </c:pt>
                <c:pt idx="2599">
                  <c:v>1.47126410469431</c:v>
                </c:pt>
                <c:pt idx="2600">
                  <c:v>1.71238570107789</c:v>
                </c:pt>
                <c:pt idx="2601">
                  <c:v>1.0452521082060999</c:v>
                </c:pt>
                <c:pt idx="2602">
                  <c:v>1.27678216432181</c:v>
                </c:pt>
                <c:pt idx="2603">
                  <c:v>1.0751254092273299</c:v>
                </c:pt>
                <c:pt idx="2604">
                  <c:v>0.88738203304149499</c:v>
                </c:pt>
                <c:pt idx="2605">
                  <c:v>0.63589103471716502</c:v>
                </c:pt>
                <c:pt idx="2606">
                  <c:v>0.344984074753174</c:v>
                </c:pt>
                <c:pt idx="2607">
                  <c:v>0.49628481097553101</c:v>
                </c:pt>
                <c:pt idx="2608">
                  <c:v>0.49399363904149202</c:v>
                </c:pt>
                <c:pt idx="2609">
                  <c:v>0.30036500569952401</c:v>
                </c:pt>
                <c:pt idx="2610">
                  <c:v>0.261410412350217</c:v>
                </c:pt>
                <c:pt idx="2611">
                  <c:v>0.19524981737028599</c:v>
                </c:pt>
                <c:pt idx="2612">
                  <c:v>0.29492351631962899</c:v>
                </c:pt>
                <c:pt idx="2613">
                  <c:v>9.7181993208823203E-2</c:v>
                </c:pt>
                <c:pt idx="2614">
                  <c:v>-4.543244229547E-4</c:v>
                </c:pt>
                <c:pt idx="2615">
                  <c:v>0.123874058779533</c:v>
                </c:pt>
                <c:pt idx="2616">
                  <c:v>0.34404746405235498</c:v>
                </c:pt>
                <c:pt idx="2617">
                  <c:v>2.2533537253648601E-2</c:v>
                </c:pt>
                <c:pt idx="2618">
                  <c:v>0.197365343656251</c:v>
                </c:pt>
                <c:pt idx="2619">
                  <c:v>-5.5364838193043102E-2</c:v>
                </c:pt>
                <c:pt idx="2620">
                  <c:v>-9.4542792764481895E-2</c:v>
                </c:pt>
                <c:pt idx="2621">
                  <c:v>0.20170059888407699</c:v>
                </c:pt>
                <c:pt idx="2622">
                  <c:v>6.9212551169342607E-2</c:v>
                </c:pt>
                <c:pt idx="2623">
                  <c:v>0.58810359230430298</c:v>
                </c:pt>
                <c:pt idx="2624">
                  <c:v>-9.8106956560865006E-3</c:v>
                </c:pt>
                <c:pt idx="2625">
                  <c:v>0.19178392391000801</c:v>
                </c:pt>
                <c:pt idx="2626">
                  <c:v>0.27024356796119597</c:v>
                </c:pt>
                <c:pt idx="2627">
                  <c:v>0.452099403769396</c:v>
                </c:pt>
                <c:pt idx="2628">
                  <c:v>0.26422761531469602</c:v>
                </c:pt>
                <c:pt idx="2629">
                  <c:v>0.58378147399216695</c:v>
                </c:pt>
                <c:pt idx="2630">
                  <c:v>0.30452062094911803</c:v>
                </c:pt>
                <c:pt idx="2631">
                  <c:v>0.184094520448498</c:v>
                </c:pt>
                <c:pt idx="2632">
                  <c:v>0.72175431855797401</c:v>
                </c:pt>
                <c:pt idx="2633">
                  <c:v>0.92162452262371997</c:v>
                </c:pt>
                <c:pt idx="2634">
                  <c:v>0.63064061663678095</c:v>
                </c:pt>
                <c:pt idx="2635">
                  <c:v>0.47073979856991699</c:v>
                </c:pt>
                <c:pt idx="2636">
                  <c:v>0.17430620788454301</c:v>
                </c:pt>
                <c:pt idx="2637">
                  <c:v>0.40033866964965897</c:v>
                </c:pt>
                <c:pt idx="2638">
                  <c:v>0.357257149177166</c:v>
                </c:pt>
                <c:pt idx="2639">
                  <c:v>0.87709840783310999</c:v>
                </c:pt>
                <c:pt idx="2640">
                  <c:v>0.25901940684796199</c:v>
                </c:pt>
                <c:pt idx="2641">
                  <c:v>0.45553888261417003</c:v>
                </c:pt>
                <c:pt idx="2642">
                  <c:v>0.27937141472784499</c:v>
                </c:pt>
                <c:pt idx="2643">
                  <c:v>0.38874038245436998</c:v>
                </c:pt>
                <c:pt idx="2644">
                  <c:v>0.16321174260518101</c:v>
                </c:pt>
                <c:pt idx="2645">
                  <c:v>0.40035306525534498</c:v>
                </c:pt>
                <c:pt idx="2646">
                  <c:v>0.48294175602146799</c:v>
                </c:pt>
                <c:pt idx="2647">
                  <c:v>0.18424624332685499</c:v>
                </c:pt>
                <c:pt idx="2648">
                  <c:v>0.34906886594826803</c:v>
                </c:pt>
                <c:pt idx="2649">
                  <c:v>0.200806879412466</c:v>
                </c:pt>
                <c:pt idx="2650">
                  <c:v>0.71912974645697902</c:v>
                </c:pt>
                <c:pt idx="2651">
                  <c:v>0.23501263375772</c:v>
                </c:pt>
                <c:pt idx="2652">
                  <c:v>0.51076154825588005</c:v>
                </c:pt>
                <c:pt idx="2653">
                  <c:v>0.48710079132162998</c:v>
                </c:pt>
                <c:pt idx="2654">
                  <c:v>0.45534891970960201</c:v>
                </c:pt>
                <c:pt idx="2655">
                  <c:v>0.108752230173829</c:v>
                </c:pt>
                <c:pt idx="2656">
                  <c:v>0.30676320119747502</c:v>
                </c:pt>
                <c:pt idx="2657">
                  <c:v>0.47507470758336401</c:v>
                </c:pt>
                <c:pt idx="2658">
                  <c:v>0.250538291331936</c:v>
                </c:pt>
                <c:pt idx="2659">
                  <c:v>0.64366899829082003</c:v>
                </c:pt>
                <c:pt idx="2660">
                  <c:v>0.48192242315508799</c:v>
                </c:pt>
                <c:pt idx="2661">
                  <c:v>0.318062823012146</c:v>
                </c:pt>
                <c:pt idx="2662">
                  <c:v>0.25015147227881201</c:v>
                </c:pt>
                <c:pt idx="2663">
                  <c:v>0.18384465892287799</c:v>
                </c:pt>
                <c:pt idx="2664">
                  <c:v>0.10857279684639499</c:v>
                </c:pt>
                <c:pt idx="2665">
                  <c:v>0.41836720300665797</c:v>
                </c:pt>
                <c:pt idx="2666">
                  <c:v>-3.9280770551829002E-3</c:v>
                </c:pt>
                <c:pt idx="2667">
                  <c:v>0.36262295485199098</c:v>
                </c:pt>
                <c:pt idx="2668">
                  <c:v>0.22836486489421201</c:v>
                </c:pt>
                <c:pt idx="2669">
                  <c:v>0.299825691693765</c:v>
                </c:pt>
                <c:pt idx="2670">
                  <c:v>0.21627729017870501</c:v>
                </c:pt>
                <c:pt idx="2671">
                  <c:v>0.20426547413104301</c:v>
                </c:pt>
                <c:pt idx="2672">
                  <c:v>0.25947992765031003</c:v>
                </c:pt>
                <c:pt idx="2673">
                  <c:v>0.79557156145431196</c:v>
                </c:pt>
                <c:pt idx="2674">
                  <c:v>-5.6526969571806997E-3</c:v>
                </c:pt>
                <c:pt idx="2675">
                  <c:v>0.45755320534321597</c:v>
                </c:pt>
                <c:pt idx="2676">
                  <c:v>0.133776258378727</c:v>
                </c:pt>
                <c:pt idx="2677">
                  <c:v>0.30509359635307098</c:v>
                </c:pt>
                <c:pt idx="2678">
                  <c:v>0.15960551707882301</c:v>
                </c:pt>
                <c:pt idx="2679">
                  <c:v>0.27265518083592599</c:v>
                </c:pt>
                <c:pt idx="2680">
                  <c:v>4.43796796560679E-2</c:v>
                </c:pt>
                <c:pt idx="2681">
                  <c:v>0.40975007088230497</c:v>
                </c:pt>
                <c:pt idx="2682">
                  <c:v>0.138007900879038</c:v>
                </c:pt>
                <c:pt idx="2683">
                  <c:v>0.578037555180416</c:v>
                </c:pt>
                <c:pt idx="2684">
                  <c:v>0.254748100010176</c:v>
                </c:pt>
                <c:pt idx="2685">
                  <c:v>0.127037668923344</c:v>
                </c:pt>
                <c:pt idx="2686">
                  <c:v>0.37605809335136298</c:v>
                </c:pt>
                <c:pt idx="2687">
                  <c:v>0.315038743948588</c:v>
                </c:pt>
                <c:pt idx="2688">
                  <c:v>0.53513933963925997</c:v>
                </c:pt>
                <c:pt idx="2689">
                  <c:v>0.35347593891414603</c:v>
                </c:pt>
                <c:pt idx="2690">
                  <c:v>7.7214199358604199E-2</c:v>
                </c:pt>
                <c:pt idx="2691">
                  <c:v>0.28654202352465002</c:v>
                </c:pt>
                <c:pt idx="2692">
                  <c:v>0.218049290878676</c:v>
                </c:pt>
                <c:pt idx="2693">
                  <c:v>0.39471574186260899</c:v>
                </c:pt>
                <c:pt idx="2694">
                  <c:v>0.31802237368752301</c:v>
                </c:pt>
                <c:pt idx="2695">
                  <c:v>0.39660766109985701</c:v>
                </c:pt>
                <c:pt idx="2696">
                  <c:v>0.25614232296794498</c:v>
                </c:pt>
                <c:pt idx="2697">
                  <c:v>0.26749359140312801</c:v>
                </c:pt>
                <c:pt idx="2698">
                  <c:v>-0.174957628262148</c:v>
                </c:pt>
                <c:pt idx="2699">
                  <c:v>0.46904562836587599</c:v>
                </c:pt>
                <c:pt idx="2700">
                  <c:v>0.45517168479122899</c:v>
                </c:pt>
                <c:pt idx="2701">
                  <c:v>0.37040230290565201</c:v>
                </c:pt>
                <c:pt idx="2702">
                  <c:v>0.21310368665655199</c:v>
                </c:pt>
                <c:pt idx="2703">
                  <c:v>0.337414059237648</c:v>
                </c:pt>
                <c:pt idx="2704">
                  <c:v>3.3797541354490798E-2</c:v>
                </c:pt>
                <c:pt idx="2705">
                  <c:v>0.251917479069867</c:v>
                </c:pt>
                <c:pt idx="2706">
                  <c:v>0.14867986423528701</c:v>
                </c:pt>
                <c:pt idx="2707">
                  <c:v>0.388524318131305</c:v>
                </c:pt>
                <c:pt idx="2708">
                  <c:v>0.15209237748350399</c:v>
                </c:pt>
                <c:pt idx="2709">
                  <c:v>4.3173053249522503E-2</c:v>
                </c:pt>
                <c:pt idx="2710">
                  <c:v>0.29636093590434298</c:v>
                </c:pt>
                <c:pt idx="2711">
                  <c:v>0.21569466497804399</c:v>
                </c:pt>
                <c:pt idx="2712">
                  <c:v>0.13313586646602399</c:v>
                </c:pt>
                <c:pt idx="2713">
                  <c:v>0.246470589557759</c:v>
                </c:pt>
                <c:pt idx="2714">
                  <c:v>0.11798729612586401</c:v>
                </c:pt>
                <c:pt idx="2715">
                  <c:v>0.36074412285271801</c:v>
                </c:pt>
                <c:pt idx="2716">
                  <c:v>0.24543183947011901</c:v>
                </c:pt>
                <c:pt idx="2717">
                  <c:v>0.186991442069185</c:v>
                </c:pt>
                <c:pt idx="2718">
                  <c:v>0.32797768274693001</c:v>
                </c:pt>
                <c:pt idx="2719">
                  <c:v>0.50314885131133702</c:v>
                </c:pt>
                <c:pt idx="2720">
                  <c:v>0.215667936067472</c:v>
                </c:pt>
                <c:pt idx="2721">
                  <c:v>0.48116905518384501</c:v>
                </c:pt>
                <c:pt idx="2722">
                  <c:v>0.140362907847527</c:v>
                </c:pt>
                <c:pt idx="2723">
                  <c:v>-3.1064909371732601E-2</c:v>
                </c:pt>
                <c:pt idx="2724">
                  <c:v>0.121831755111483</c:v>
                </c:pt>
                <c:pt idx="2725">
                  <c:v>1.72059766704333E-2</c:v>
                </c:pt>
                <c:pt idx="2726">
                  <c:v>0.19806749253921799</c:v>
                </c:pt>
                <c:pt idx="2727">
                  <c:v>0.36559151926405298</c:v>
                </c:pt>
                <c:pt idx="2728">
                  <c:v>2.1236508300178998E-3</c:v>
                </c:pt>
                <c:pt idx="2729">
                  <c:v>0.25616804825094402</c:v>
                </c:pt>
                <c:pt idx="2730">
                  <c:v>0.23816931415402401</c:v>
                </c:pt>
                <c:pt idx="2731">
                  <c:v>0.23520589423498001</c:v>
                </c:pt>
                <c:pt idx="2732">
                  <c:v>0.55015801965260502</c:v>
                </c:pt>
                <c:pt idx="2733">
                  <c:v>0.30765556507330399</c:v>
                </c:pt>
                <c:pt idx="2734">
                  <c:v>0.23209681695491</c:v>
                </c:pt>
                <c:pt idx="2735">
                  <c:v>0.29935245501236701</c:v>
                </c:pt>
                <c:pt idx="2736">
                  <c:v>-3.3683280459266001E-3</c:v>
                </c:pt>
                <c:pt idx="2737">
                  <c:v>0.44312710512763498</c:v>
                </c:pt>
                <c:pt idx="2738">
                  <c:v>0.42088008361393298</c:v>
                </c:pt>
                <c:pt idx="2739">
                  <c:v>0.30430594008847001</c:v>
                </c:pt>
                <c:pt idx="2740">
                  <c:v>1.7983053635647499E-2</c:v>
                </c:pt>
                <c:pt idx="2741">
                  <c:v>0.187270601938198</c:v>
                </c:pt>
                <c:pt idx="2742">
                  <c:v>0.114125516398039</c:v>
                </c:pt>
                <c:pt idx="2743">
                  <c:v>0.30986012645921601</c:v>
                </c:pt>
                <c:pt idx="2744">
                  <c:v>0.13206400377868299</c:v>
                </c:pt>
                <c:pt idx="2745">
                  <c:v>0.33805272672207398</c:v>
                </c:pt>
                <c:pt idx="2746">
                  <c:v>8.7696331562157101E-2</c:v>
                </c:pt>
                <c:pt idx="2747">
                  <c:v>0.21469258446960299</c:v>
                </c:pt>
                <c:pt idx="2748">
                  <c:v>9.8791100865435494E-2</c:v>
                </c:pt>
                <c:pt idx="2749">
                  <c:v>0.29043866536513901</c:v>
                </c:pt>
                <c:pt idx="2750">
                  <c:v>0.141327895209647</c:v>
                </c:pt>
                <c:pt idx="2751">
                  <c:v>0.42422673109037801</c:v>
                </c:pt>
                <c:pt idx="2752">
                  <c:v>0.11810941968613101</c:v>
                </c:pt>
                <c:pt idx="2753">
                  <c:v>0.42233041763680501</c:v>
                </c:pt>
                <c:pt idx="2754">
                  <c:v>0.25512705988490803</c:v>
                </c:pt>
                <c:pt idx="2755">
                  <c:v>0.315256618750899</c:v>
                </c:pt>
                <c:pt idx="2756">
                  <c:v>0.193374004428468</c:v>
                </c:pt>
                <c:pt idx="2757">
                  <c:v>0.50882563160566596</c:v>
                </c:pt>
                <c:pt idx="2758">
                  <c:v>0.11178161863159</c:v>
                </c:pt>
                <c:pt idx="2759">
                  <c:v>0.48345078160634603</c:v>
                </c:pt>
                <c:pt idx="2760">
                  <c:v>0.178030787082049</c:v>
                </c:pt>
                <c:pt idx="2761">
                  <c:v>0.18645588096677199</c:v>
                </c:pt>
                <c:pt idx="2762">
                  <c:v>0.123599201710736</c:v>
                </c:pt>
                <c:pt idx="2763">
                  <c:v>0.183607481733327</c:v>
                </c:pt>
                <c:pt idx="2764">
                  <c:v>9.7021443024383605E-2</c:v>
                </c:pt>
                <c:pt idx="2765">
                  <c:v>0.34117412720353602</c:v>
                </c:pt>
                <c:pt idx="2766">
                  <c:v>4.0236832095043203E-2</c:v>
                </c:pt>
                <c:pt idx="2767">
                  <c:v>0.36603603283469699</c:v>
                </c:pt>
                <c:pt idx="2768">
                  <c:v>0.14671017836130101</c:v>
                </c:pt>
                <c:pt idx="2769">
                  <c:v>9.7164602952361998E-2</c:v>
                </c:pt>
                <c:pt idx="2770">
                  <c:v>0.30249771894097599</c:v>
                </c:pt>
                <c:pt idx="2771">
                  <c:v>0.27084448808806799</c:v>
                </c:pt>
                <c:pt idx="2772">
                  <c:v>0.27129853174932</c:v>
                </c:pt>
                <c:pt idx="2773">
                  <c:v>0.25665573947764198</c:v>
                </c:pt>
                <c:pt idx="2774">
                  <c:v>0.167623672409593</c:v>
                </c:pt>
                <c:pt idx="2775">
                  <c:v>0.25301441057782798</c:v>
                </c:pt>
                <c:pt idx="2776">
                  <c:v>0.17579999247448899</c:v>
                </c:pt>
                <c:pt idx="2777">
                  <c:v>5.0319467013627203E-2</c:v>
                </c:pt>
                <c:pt idx="2778">
                  <c:v>0.484630136616855</c:v>
                </c:pt>
                <c:pt idx="2779">
                  <c:v>0.257739243042096</c:v>
                </c:pt>
                <c:pt idx="2780">
                  <c:v>0.112044213041039</c:v>
                </c:pt>
                <c:pt idx="2781">
                  <c:v>0.39242741830722599</c:v>
                </c:pt>
                <c:pt idx="2782">
                  <c:v>2.0638207802713401E-2</c:v>
                </c:pt>
                <c:pt idx="2783">
                  <c:v>0.206131689630523</c:v>
                </c:pt>
                <c:pt idx="2784">
                  <c:v>0.38882528600308103</c:v>
                </c:pt>
                <c:pt idx="2785">
                  <c:v>0.21162509073590499</c:v>
                </c:pt>
                <c:pt idx="2786">
                  <c:v>0.18409787953915499</c:v>
                </c:pt>
                <c:pt idx="2787">
                  <c:v>-9.6576231456204406E-2</c:v>
                </c:pt>
                <c:pt idx="2788">
                  <c:v>4.79842953658546E-2</c:v>
                </c:pt>
                <c:pt idx="2789">
                  <c:v>0.351400763872938</c:v>
                </c:pt>
                <c:pt idx="2790">
                  <c:v>0.36097219660769198</c:v>
                </c:pt>
                <c:pt idx="2791">
                  <c:v>0.21259278912194099</c:v>
                </c:pt>
                <c:pt idx="2792">
                  <c:v>0.17075513317021199</c:v>
                </c:pt>
                <c:pt idx="2793">
                  <c:v>0.15048568963702899</c:v>
                </c:pt>
                <c:pt idx="2794">
                  <c:v>0.29047536983014699</c:v>
                </c:pt>
                <c:pt idx="2795">
                  <c:v>-0.34759729977690801</c:v>
                </c:pt>
                <c:pt idx="2796">
                  <c:v>0.32909615793633401</c:v>
                </c:pt>
                <c:pt idx="2797">
                  <c:v>0.33260608944460501</c:v>
                </c:pt>
                <c:pt idx="2798">
                  <c:v>0.39210397795626301</c:v>
                </c:pt>
                <c:pt idx="2799">
                  <c:v>6.7071988771916002E-2</c:v>
                </c:pt>
                <c:pt idx="2800">
                  <c:v>0.51769549007454596</c:v>
                </c:pt>
                <c:pt idx="2801">
                  <c:v>0.17763418254214</c:v>
                </c:pt>
                <c:pt idx="2802">
                  <c:v>0.416666754228042</c:v>
                </c:pt>
                <c:pt idx="2803">
                  <c:v>2.4416622195785598E-2</c:v>
                </c:pt>
                <c:pt idx="2804">
                  <c:v>0.243279302990974</c:v>
                </c:pt>
                <c:pt idx="2805">
                  <c:v>0.29043843950416098</c:v>
                </c:pt>
                <c:pt idx="2806">
                  <c:v>0.44094944338655101</c:v>
                </c:pt>
                <c:pt idx="2807">
                  <c:v>-7.6903904401637704E-2</c:v>
                </c:pt>
                <c:pt idx="2808">
                  <c:v>0.22739562888971199</c:v>
                </c:pt>
                <c:pt idx="2809">
                  <c:v>-2.54747442477938E-2</c:v>
                </c:pt>
                <c:pt idx="2810">
                  <c:v>-0.28525248225227101</c:v>
                </c:pt>
                <c:pt idx="2811">
                  <c:v>0.23735794160787599</c:v>
                </c:pt>
                <c:pt idx="2812">
                  <c:v>0.21581553649636701</c:v>
                </c:pt>
                <c:pt idx="2813">
                  <c:v>0.356213717939111</c:v>
                </c:pt>
                <c:pt idx="2814">
                  <c:v>0.30754072732236698</c:v>
                </c:pt>
                <c:pt idx="2815">
                  <c:v>0.15647068789836599</c:v>
                </c:pt>
                <c:pt idx="2816">
                  <c:v>0.31976605163576</c:v>
                </c:pt>
                <c:pt idx="2817">
                  <c:v>0.231730012903895</c:v>
                </c:pt>
                <c:pt idx="2818">
                  <c:v>0.31682826096456002</c:v>
                </c:pt>
                <c:pt idx="2819">
                  <c:v>0.14131763255825</c:v>
                </c:pt>
                <c:pt idx="2820">
                  <c:v>2.91955462272445E-2</c:v>
                </c:pt>
                <c:pt idx="2821">
                  <c:v>-5.7926584882626503E-2</c:v>
                </c:pt>
                <c:pt idx="2822">
                  <c:v>0.52017576102396701</c:v>
                </c:pt>
                <c:pt idx="2823">
                  <c:v>0.46561368395813901</c:v>
                </c:pt>
                <c:pt idx="2824">
                  <c:v>0.66159461294618904</c:v>
                </c:pt>
                <c:pt idx="2825">
                  <c:v>0.27720871228877098</c:v>
                </c:pt>
                <c:pt idx="2826">
                  <c:v>0.21351319505498501</c:v>
                </c:pt>
                <c:pt idx="2827">
                  <c:v>0.443683495420853</c:v>
                </c:pt>
                <c:pt idx="2828">
                  <c:v>8.2087498989323396E-2</c:v>
                </c:pt>
                <c:pt idx="2829">
                  <c:v>0.219776394615944</c:v>
                </c:pt>
                <c:pt idx="2830">
                  <c:v>-0.17252072760224399</c:v>
                </c:pt>
                <c:pt idx="2831">
                  <c:v>0.34854675159188098</c:v>
                </c:pt>
                <c:pt idx="2832">
                  <c:v>0.21566464901739099</c:v>
                </c:pt>
                <c:pt idx="2833">
                  <c:v>0.34472218953808398</c:v>
                </c:pt>
                <c:pt idx="2834">
                  <c:v>0.20351125667513401</c:v>
                </c:pt>
                <c:pt idx="2835">
                  <c:v>0.38012151663372301</c:v>
                </c:pt>
                <c:pt idx="2836">
                  <c:v>0.14854440677543601</c:v>
                </c:pt>
                <c:pt idx="2837">
                  <c:v>0.28513343142609099</c:v>
                </c:pt>
                <c:pt idx="2838">
                  <c:v>0.16571300268466399</c:v>
                </c:pt>
                <c:pt idx="2839">
                  <c:v>0.194861390448721</c:v>
                </c:pt>
                <c:pt idx="2840">
                  <c:v>-0.24669581793537901</c:v>
                </c:pt>
                <c:pt idx="2841">
                  <c:v>0.33322619493300298</c:v>
                </c:pt>
                <c:pt idx="2842">
                  <c:v>0.28541230151230701</c:v>
                </c:pt>
                <c:pt idx="2843">
                  <c:v>0.348368780329118</c:v>
                </c:pt>
                <c:pt idx="2844">
                  <c:v>8.6034886982930103E-2</c:v>
                </c:pt>
                <c:pt idx="2845">
                  <c:v>9.6988070255362002E-3</c:v>
                </c:pt>
                <c:pt idx="2846">
                  <c:v>0.34621241306150402</c:v>
                </c:pt>
                <c:pt idx="2847">
                  <c:v>-7.6919396190671604E-2</c:v>
                </c:pt>
                <c:pt idx="2848">
                  <c:v>0.62654053323464998</c:v>
                </c:pt>
                <c:pt idx="2849">
                  <c:v>0.14123754641129799</c:v>
                </c:pt>
                <c:pt idx="2850">
                  <c:v>0.27867780453761798</c:v>
                </c:pt>
                <c:pt idx="2851">
                  <c:v>-0.58241930796292296</c:v>
                </c:pt>
                <c:pt idx="2852">
                  <c:v>0.61234766541415098</c:v>
                </c:pt>
                <c:pt idx="2853">
                  <c:v>0.23725420315631701</c:v>
                </c:pt>
                <c:pt idx="2854">
                  <c:v>0.12929742046366199</c:v>
                </c:pt>
                <c:pt idx="2855">
                  <c:v>0.27819354892466303</c:v>
                </c:pt>
                <c:pt idx="2856">
                  <c:v>0.43751140696078</c:v>
                </c:pt>
                <c:pt idx="2857">
                  <c:v>0.23334504903811401</c:v>
                </c:pt>
                <c:pt idx="2858">
                  <c:v>0.32786862452683502</c:v>
                </c:pt>
                <c:pt idx="2859">
                  <c:v>0.38799451314335498</c:v>
                </c:pt>
                <c:pt idx="2860">
                  <c:v>0.22163456618114499</c:v>
                </c:pt>
                <c:pt idx="2861">
                  <c:v>-0.16514856723861199</c:v>
                </c:pt>
                <c:pt idx="2862">
                  <c:v>0.23722812278921401</c:v>
                </c:pt>
                <c:pt idx="2863">
                  <c:v>-9.7080817099021999E-3</c:v>
                </c:pt>
                <c:pt idx="2864">
                  <c:v>0.34729127988777703</c:v>
                </c:pt>
                <c:pt idx="2865">
                  <c:v>-2.0014253719489798</c:v>
                </c:pt>
                <c:pt idx="2866">
                  <c:v>-2.5951625647017398</c:v>
                </c:pt>
                <c:pt idx="2867">
                  <c:v>1.1314936699157601</c:v>
                </c:pt>
                <c:pt idx="2868">
                  <c:v>2.8569159729307501</c:v>
                </c:pt>
                <c:pt idx="2869">
                  <c:v>2.7076094514213702</c:v>
                </c:pt>
                <c:pt idx="2870">
                  <c:v>2.7895211252445602</c:v>
                </c:pt>
                <c:pt idx="2871">
                  <c:v>0.70099974075750804</c:v>
                </c:pt>
                <c:pt idx="2872">
                  <c:v>-2.8770825631633499</c:v>
                </c:pt>
                <c:pt idx="2873">
                  <c:v>-2.99225780596973</c:v>
                </c:pt>
                <c:pt idx="2874">
                  <c:v>-0.97490154683300501</c:v>
                </c:pt>
                <c:pt idx="2875">
                  <c:v>1.0178848054898599</c:v>
                </c:pt>
                <c:pt idx="2876">
                  <c:v>1.5467412758245001</c:v>
                </c:pt>
                <c:pt idx="2877">
                  <c:v>0.96098370470539896</c:v>
                </c:pt>
                <c:pt idx="2878">
                  <c:v>0.23762887857651999</c:v>
                </c:pt>
                <c:pt idx="2879">
                  <c:v>-0.146101034031276</c:v>
                </c:pt>
                <c:pt idx="2880">
                  <c:v>2.9809317529265699E-2</c:v>
                </c:pt>
                <c:pt idx="2881">
                  <c:v>0.57058716002794996</c:v>
                </c:pt>
                <c:pt idx="2882">
                  <c:v>0.50072851261840401</c:v>
                </c:pt>
                <c:pt idx="2883">
                  <c:v>0.42577381914642898</c:v>
                </c:pt>
                <c:pt idx="2884">
                  <c:v>-3.0925485099339001E-2</c:v>
                </c:pt>
                <c:pt idx="2885">
                  <c:v>0.117941039683367</c:v>
                </c:pt>
                <c:pt idx="2886">
                  <c:v>0.24995244019080801</c:v>
                </c:pt>
                <c:pt idx="2887">
                  <c:v>0.19925027654020599</c:v>
                </c:pt>
                <c:pt idx="2888">
                  <c:v>0.111186044440117</c:v>
                </c:pt>
                <c:pt idx="2889">
                  <c:v>0.35624212700125601</c:v>
                </c:pt>
                <c:pt idx="2890">
                  <c:v>0.14231712467458099</c:v>
                </c:pt>
                <c:pt idx="2891">
                  <c:v>-1.8064043875016401E-2</c:v>
                </c:pt>
                <c:pt idx="2892">
                  <c:v>0.13051948499836499</c:v>
                </c:pt>
                <c:pt idx="2893">
                  <c:v>-9.0229949784243105E-2</c:v>
                </c:pt>
                <c:pt idx="2894">
                  <c:v>9.3801183669649693E-2</c:v>
                </c:pt>
                <c:pt idx="2895">
                  <c:v>5.5078500257868902E-2</c:v>
                </c:pt>
                <c:pt idx="2896">
                  <c:v>-0.126552667729464</c:v>
                </c:pt>
                <c:pt idx="2897">
                  <c:v>5.14222819169841E-2</c:v>
                </c:pt>
                <c:pt idx="2898">
                  <c:v>8.4097428109690994E-2</c:v>
                </c:pt>
                <c:pt idx="2899">
                  <c:v>9.7849334504358704E-2</c:v>
                </c:pt>
                <c:pt idx="2900">
                  <c:v>0.25840298149422303</c:v>
                </c:pt>
                <c:pt idx="2901">
                  <c:v>0.146352470242225</c:v>
                </c:pt>
                <c:pt idx="2902">
                  <c:v>0.32760214926779302</c:v>
                </c:pt>
                <c:pt idx="2903">
                  <c:v>1.3775288145164299</c:v>
                </c:pt>
                <c:pt idx="2904">
                  <c:v>1.6065205502045301</c:v>
                </c:pt>
                <c:pt idx="2905">
                  <c:v>2.2213682684614899</c:v>
                </c:pt>
                <c:pt idx="2906">
                  <c:v>2.3047790392544201</c:v>
                </c:pt>
                <c:pt idx="2907">
                  <c:v>2.44990570925895</c:v>
                </c:pt>
                <c:pt idx="2908">
                  <c:v>2.93660419710011</c:v>
                </c:pt>
                <c:pt idx="2909">
                  <c:v>2.8912519898551801</c:v>
                </c:pt>
                <c:pt idx="2910">
                  <c:v>3.2899025512614299</c:v>
                </c:pt>
                <c:pt idx="2911">
                  <c:v>3.68051600405831</c:v>
                </c:pt>
                <c:pt idx="2912">
                  <c:v>3.74413487535426</c:v>
                </c:pt>
                <c:pt idx="2913">
                  <c:v>4.2634876362182403</c:v>
                </c:pt>
                <c:pt idx="2914">
                  <c:v>4.75464371746508</c:v>
                </c:pt>
                <c:pt idx="2915">
                  <c:v>4.8324089620975199</c:v>
                </c:pt>
                <c:pt idx="2916">
                  <c:v>5.1837258892455402</c:v>
                </c:pt>
                <c:pt idx="2917">
                  <c:v>5.2136206406711798</c:v>
                </c:pt>
                <c:pt idx="2918">
                  <c:v>5.4155982831415699</c:v>
                </c:pt>
                <c:pt idx="2919">
                  <c:v>6.0210263151194399</c:v>
                </c:pt>
                <c:pt idx="2920">
                  <c:v>6.00315131381742</c:v>
                </c:pt>
                <c:pt idx="2921">
                  <c:v>6.1546619390019002</c:v>
                </c:pt>
                <c:pt idx="2922">
                  <c:v>6.2636261545005603</c:v>
                </c:pt>
                <c:pt idx="2923">
                  <c:v>6.3076980175784501</c:v>
                </c:pt>
                <c:pt idx="2924">
                  <c:v>6.4677069064327197</c:v>
                </c:pt>
                <c:pt idx="2925">
                  <c:v>6.3688664798917598</c:v>
                </c:pt>
                <c:pt idx="2926">
                  <c:v>6.3684801435307303</c:v>
                </c:pt>
                <c:pt idx="2927">
                  <c:v>6.3091304318518802</c:v>
                </c:pt>
                <c:pt idx="2928">
                  <c:v>6.1849273210539</c:v>
                </c:pt>
                <c:pt idx="2929">
                  <c:v>6.2349252271096196</c:v>
                </c:pt>
                <c:pt idx="2930">
                  <c:v>6.2868145375775901</c:v>
                </c:pt>
                <c:pt idx="2931">
                  <c:v>5.9993756864197403</c:v>
                </c:pt>
                <c:pt idx="2932">
                  <c:v>6.2161682712739097</c:v>
                </c:pt>
                <c:pt idx="2933">
                  <c:v>6.2054353450780697</c:v>
                </c:pt>
                <c:pt idx="2934">
                  <c:v>6.0234534774767301</c:v>
                </c:pt>
                <c:pt idx="2935">
                  <c:v>6.0718896391374004</c:v>
                </c:pt>
                <c:pt idx="2936">
                  <c:v>6.13163363994442</c:v>
                </c:pt>
                <c:pt idx="2937">
                  <c:v>6.26411272952868</c:v>
                </c:pt>
                <c:pt idx="2938">
                  <c:v>6.0199726763526602</c:v>
                </c:pt>
                <c:pt idx="2939">
                  <c:v>6.0352409833790102</c:v>
                </c:pt>
                <c:pt idx="2940">
                  <c:v>6.1321544189384998</c:v>
                </c:pt>
                <c:pt idx="2941">
                  <c:v>6.1796972102708096</c:v>
                </c:pt>
                <c:pt idx="2942">
                  <c:v>5.9772260880330297</c:v>
                </c:pt>
                <c:pt idx="2943">
                  <c:v>5.9894047122074703</c:v>
                </c:pt>
                <c:pt idx="2944">
                  <c:v>5.9207998185026698</c:v>
                </c:pt>
                <c:pt idx="2945">
                  <c:v>6.0831147827363603</c:v>
                </c:pt>
                <c:pt idx="2946">
                  <c:v>6.0087307938843297</c:v>
                </c:pt>
                <c:pt idx="2947">
                  <c:v>6.0016822122871902</c:v>
                </c:pt>
                <c:pt idx="2948">
                  <c:v>6.0262991653450699</c:v>
                </c:pt>
                <c:pt idx="2949">
                  <c:v>6.1357466304721999</c:v>
                </c:pt>
                <c:pt idx="2950">
                  <c:v>6.0479178414878501</c:v>
                </c:pt>
                <c:pt idx="2951">
                  <c:v>6.2881744697806399</c:v>
                </c:pt>
                <c:pt idx="2952">
                  <c:v>6.2878638474424404</c:v>
                </c:pt>
                <c:pt idx="2953">
                  <c:v>6.1525760126803197</c:v>
                </c:pt>
                <c:pt idx="2954">
                  <c:v>6.2483349574987903</c:v>
                </c:pt>
                <c:pt idx="2955">
                  <c:v>6.26132838798158</c:v>
                </c:pt>
                <c:pt idx="2956">
                  <c:v>6.1218798926434097</c:v>
                </c:pt>
                <c:pt idx="2957">
                  <c:v>6.3085956516038699</c:v>
                </c:pt>
                <c:pt idx="2958">
                  <c:v>6.1577597610857104</c:v>
                </c:pt>
                <c:pt idx="2959">
                  <c:v>6.3622165137756097</c:v>
                </c:pt>
                <c:pt idx="2960">
                  <c:v>6.4245367897918699</c:v>
                </c:pt>
                <c:pt idx="2961">
                  <c:v>6.0756835342757203</c:v>
                </c:pt>
                <c:pt idx="2962">
                  <c:v>6.2643406657453404</c:v>
                </c:pt>
                <c:pt idx="2963">
                  <c:v>6.2266518336089396</c:v>
                </c:pt>
                <c:pt idx="2964">
                  <c:v>6.2148141316028598</c:v>
                </c:pt>
                <c:pt idx="2965">
                  <c:v>6.2044309396238004</c:v>
                </c:pt>
                <c:pt idx="2966">
                  <c:v>6.1234078335806998</c:v>
                </c:pt>
                <c:pt idx="2967">
                  <c:v>6.2516179573394703</c:v>
                </c:pt>
                <c:pt idx="2968">
                  <c:v>6.1566478872593198</c:v>
                </c:pt>
                <c:pt idx="2969">
                  <c:v>6.1060890319084802</c:v>
                </c:pt>
                <c:pt idx="2970">
                  <c:v>6.2127875455126702</c:v>
                </c:pt>
                <c:pt idx="2971">
                  <c:v>6.1707379952915398</c:v>
                </c:pt>
                <c:pt idx="2972">
                  <c:v>6.07480822687209</c:v>
                </c:pt>
                <c:pt idx="2973">
                  <c:v>6.34840603602398</c:v>
                </c:pt>
                <c:pt idx="2974">
                  <c:v>6.10018285299968</c:v>
                </c:pt>
                <c:pt idx="2975">
                  <c:v>6.34520928197455</c:v>
                </c:pt>
                <c:pt idx="2976">
                  <c:v>6.3099992679430903</c:v>
                </c:pt>
                <c:pt idx="2977">
                  <c:v>6.150775129576</c:v>
                </c:pt>
                <c:pt idx="2978">
                  <c:v>6.3639460564780697</c:v>
                </c:pt>
                <c:pt idx="2979">
                  <c:v>6.2554683377134399</c:v>
                </c:pt>
                <c:pt idx="2980">
                  <c:v>6.1735629911808001</c:v>
                </c:pt>
                <c:pt idx="2981">
                  <c:v>6.2484608765898599</c:v>
                </c:pt>
                <c:pt idx="2982">
                  <c:v>6.3398255100145899</c:v>
                </c:pt>
                <c:pt idx="2983">
                  <c:v>6.3741516520060904</c:v>
                </c:pt>
                <c:pt idx="2984">
                  <c:v>6.3330417891403599</c:v>
                </c:pt>
                <c:pt idx="2985">
                  <c:v>6.3154173760919399</c:v>
                </c:pt>
                <c:pt idx="2986">
                  <c:v>6.2431120928012396</c:v>
                </c:pt>
                <c:pt idx="2987">
                  <c:v>6.27379662754685</c:v>
                </c:pt>
                <c:pt idx="2988">
                  <c:v>6.2546560297765703</c:v>
                </c:pt>
                <c:pt idx="2989">
                  <c:v>6.4985738180892696</c:v>
                </c:pt>
                <c:pt idx="2990">
                  <c:v>6.3683375647221396</c:v>
                </c:pt>
                <c:pt idx="2991">
                  <c:v>6.1484180018584498</c:v>
                </c:pt>
                <c:pt idx="2992">
                  <c:v>6.3815109915339097</c:v>
                </c:pt>
                <c:pt idx="2993">
                  <c:v>6.3011379775926404</c:v>
                </c:pt>
                <c:pt idx="2994">
                  <c:v>6.0677335217889796</c:v>
                </c:pt>
                <c:pt idx="2995">
                  <c:v>6.1504609986812104</c:v>
                </c:pt>
                <c:pt idx="2996">
                  <c:v>5.92962403795116</c:v>
                </c:pt>
                <c:pt idx="2997">
                  <c:v>6.3625146501763004</c:v>
                </c:pt>
                <c:pt idx="2998">
                  <c:v>6.5515489020992801</c:v>
                </c:pt>
                <c:pt idx="2999">
                  <c:v>6.3413533581874004</c:v>
                </c:pt>
                <c:pt idx="3000">
                  <c:v>6.3278662063728204</c:v>
                </c:pt>
                <c:pt idx="3001">
                  <c:v>6.26224625797997</c:v>
                </c:pt>
                <c:pt idx="3002">
                  <c:v>6.3891600035308196</c:v>
                </c:pt>
                <c:pt idx="3003">
                  <c:v>6.3128677662078099</c:v>
                </c:pt>
                <c:pt idx="3004">
                  <c:v>6.2365185017201297</c:v>
                </c:pt>
                <c:pt idx="3005">
                  <c:v>6.4466856735336799</c:v>
                </c:pt>
                <c:pt idx="3006">
                  <c:v>6.4392356497116996</c:v>
                </c:pt>
                <c:pt idx="3007">
                  <c:v>5.2669290080668896</c:v>
                </c:pt>
                <c:pt idx="3008">
                  <c:v>7.2440699437238401</c:v>
                </c:pt>
                <c:pt idx="3009">
                  <c:v>5.9413252336986497</c:v>
                </c:pt>
                <c:pt idx="3010">
                  <c:v>4.5339007103785098</c:v>
                </c:pt>
                <c:pt idx="3011">
                  <c:v>3.4572151962596598</c:v>
                </c:pt>
                <c:pt idx="3012">
                  <c:v>5.6229813041490804</c:v>
                </c:pt>
                <c:pt idx="3013">
                  <c:v>7.5066805629360696</c:v>
                </c:pt>
                <c:pt idx="3014">
                  <c:v>8.1901025972024293</c:v>
                </c:pt>
                <c:pt idx="3015">
                  <c:v>8.1422648742035104</c:v>
                </c:pt>
                <c:pt idx="3016">
                  <c:v>7.87824379185074</c:v>
                </c:pt>
                <c:pt idx="3017">
                  <c:v>8.2382122387537002</c:v>
                </c:pt>
                <c:pt idx="3018">
                  <c:v>8.2900511872017404</c:v>
                </c:pt>
                <c:pt idx="3019">
                  <c:v>8.73643057098516</c:v>
                </c:pt>
                <c:pt idx="3020">
                  <c:v>8.9963336840578592</c:v>
                </c:pt>
                <c:pt idx="3021">
                  <c:v>9.2120006818290303</c:v>
                </c:pt>
                <c:pt idx="3022">
                  <c:v>9.7262339449234698</c:v>
                </c:pt>
                <c:pt idx="3023">
                  <c:v>9.9498480057371399</c:v>
                </c:pt>
                <c:pt idx="3024">
                  <c:v>10.4649696334937</c:v>
                </c:pt>
                <c:pt idx="3025">
                  <c:v>10.623561778164699</c:v>
                </c:pt>
                <c:pt idx="3026">
                  <c:v>10.630541826099099</c:v>
                </c:pt>
                <c:pt idx="3027">
                  <c:v>10.9130568734432</c:v>
                </c:pt>
                <c:pt idx="3028">
                  <c:v>11.0178901085386</c:v>
                </c:pt>
                <c:pt idx="3029">
                  <c:v>10.916998117073501</c:v>
                </c:pt>
                <c:pt idx="3030">
                  <c:v>10.7038901074212</c:v>
                </c:pt>
                <c:pt idx="3031">
                  <c:v>10.791776766421201</c:v>
                </c:pt>
                <c:pt idx="3032">
                  <c:v>10.552904337753899</c:v>
                </c:pt>
                <c:pt idx="3033">
                  <c:v>10.4574237818351</c:v>
                </c:pt>
                <c:pt idx="3034">
                  <c:v>10.9348561005517</c:v>
                </c:pt>
                <c:pt idx="3035">
                  <c:v>10.8960232521296</c:v>
                </c:pt>
                <c:pt idx="3036">
                  <c:v>10.8919535634314</c:v>
                </c:pt>
                <c:pt idx="3037">
                  <c:v>10.775138257077799</c:v>
                </c:pt>
                <c:pt idx="3038">
                  <c:v>10.3796292875817</c:v>
                </c:pt>
                <c:pt idx="3039">
                  <c:v>10.5165750677389</c:v>
                </c:pt>
                <c:pt idx="3040">
                  <c:v>10.6335788146901</c:v>
                </c:pt>
                <c:pt idx="3041">
                  <c:v>10.479154617710099</c:v>
                </c:pt>
                <c:pt idx="3042">
                  <c:v>10.391282402477501</c:v>
                </c:pt>
                <c:pt idx="3043">
                  <c:v>9.8357991205752207</c:v>
                </c:pt>
                <c:pt idx="3044">
                  <c:v>10.1174442666586</c:v>
                </c:pt>
                <c:pt idx="3045">
                  <c:v>10.3094684588674</c:v>
                </c:pt>
                <c:pt idx="3046">
                  <c:v>10.4856290709393</c:v>
                </c:pt>
                <c:pt idx="3047">
                  <c:v>10.422698945528801</c:v>
                </c:pt>
                <c:pt idx="3048">
                  <c:v>10.222967572037501</c:v>
                </c:pt>
                <c:pt idx="3049">
                  <c:v>10.3174714652347</c:v>
                </c:pt>
                <c:pt idx="3050">
                  <c:v>9.9075578285019308</c:v>
                </c:pt>
                <c:pt idx="3051">
                  <c:v>10.5063889839728</c:v>
                </c:pt>
                <c:pt idx="3052">
                  <c:v>10.229836251551401</c:v>
                </c:pt>
                <c:pt idx="3053">
                  <c:v>10.437754315388601</c:v>
                </c:pt>
                <c:pt idx="3054">
                  <c:v>10.593510361799201</c:v>
                </c:pt>
                <c:pt idx="3055">
                  <c:v>10.534364985079501</c:v>
                </c:pt>
                <c:pt idx="3056">
                  <c:v>10.605825683491901</c:v>
                </c:pt>
                <c:pt idx="3057">
                  <c:v>10.648282660273701</c:v>
                </c:pt>
                <c:pt idx="3058">
                  <c:v>10.5471109074961</c:v>
                </c:pt>
                <c:pt idx="3059">
                  <c:v>10.6691461691867</c:v>
                </c:pt>
                <c:pt idx="3060">
                  <c:v>10.676564329678699</c:v>
                </c:pt>
                <c:pt idx="3061">
                  <c:v>10.428584418068899</c:v>
                </c:pt>
                <c:pt idx="3062">
                  <c:v>10.7670911781958</c:v>
                </c:pt>
                <c:pt idx="3063">
                  <c:v>10.8589703812106</c:v>
                </c:pt>
                <c:pt idx="3064">
                  <c:v>10.5958742866321</c:v>
                </c:pt>
                <c:pt idx="3065">
                  <c:v>10.8475880172363</c:v>
                </c:pt>
                <c:pt idx="3066">
                  <c:v>10.728409747087699</c:v>
                </c:pt>
                <c:pt idx="3067">
                  <c:v>10.8023304749478</c:v>
                </c:pt>
                <c:pt idx="3068">
                  <c:v>10.8191268909237</c:v>
                </c:pt>
                <c:pt idx="3069">
                  <c:v>10.544405213681801</c:v>
                </c:pt>
                <c:pt idx="3070">
                  <c:v>10.9304946227788</c:v>
                </c:pt>
                <c:pt idx="3071">
                  <c:v>10.6932452227322</c:v>
                </c:pt>
                <c:pt idx="3072">
                  <c:v>10.519096300642399</c:v>
                </c:pt>
                <c:pt idx="3073">
                  <c:v>10.741751232457499</c:v>
                </c:pt>
                <c:pt idx="3074">
                  <c:v>10.840786309260601</c:v>
                </c:pt>
                <c:pt idx="3075">
                  <c:v>10.7690860861965</c:v>
                </c:pt>
                <c:pt idx="3076">
                  <c:v>10.6947024818251</c:v>
                </c:pt>
                <c:pt idx="3077">
                  <c:v>10.5242532294538</c:v>
                </c:pt>
                <c:pt idx="3078">
                  <c:v>10.753796750950499</c:v>
                </c:pt>
                <c:pt idx="3079">
                  <c:v>10.736945242867201</c:v>
                </c:pt>
                <c:pt idx="3080">
                  <c:v>10.609984376667001</c:v>
                </c:pt>
                <c:pt idx="3081">
                  <c:v>10.6210492900132</c:v>
                </c:pt>
                <c:pt idx="3082">
                  <c:v>10.824295409681399</c:v>
                </c:pt>
                <c:pt idx="3083">
                  <c:v>10.545880681258501</c:v>
                </c:pt>
                <c:pt idx="3084">
                  <c:v>10.772206626689</c:v>
                </c:pt>
                <c:pt idx="3085">
                  <c:v>10.5959818776433</c:v>
                </c:pt>
                <c:pt idx="3086">
                  <c:v>10.557059445975099</c:v>
                </c:pt>
                <c:pt idx="3087">
                  <c:v>10.547268034571699</c:v>
                </c:pt>
                <c:pt idx="3088">
                  <c:v>10.5126429287824</c:v>
                </c:pt>
                <c:pt idx="3089">
                  <c:v>9.1887263763796891</c:v>
                </c:pt>
                <c:pt idx="3090">
                  <c:v>4.2598005065800599</c:v>
                </c:pt>
                <c:pt idx="3091">
                  <c:v>4.89299890927456</c:v>
                </c:pt>
                <c:pt idx="3092">
                  <c:v>4.5834939181036303</c:v>
                </c:pt>
                <c:pt idx="3093">
                  <c:v>4.6631220492457999</c:v>
                </c:pt>
                <c:pt idx="3094">
                  <c:v>3.9886064159219501</c:v>
                </c:pt>
                <c:pt idx="3095">
                  <c:v>3.9518223989767098</c:v>
                </c:pt>
                <c:pt idx="3096">
                  <c:v>3.7348334630928202</c:v>
                </c:pt>
                <c:pt idx="3097">
                  <c:v>3.6330104178335398</c:v>
                </c:pt>
                <c:pt idx="3098">
                  <c:v>2.8391472709995198</c:v>
                </c:pt>
                <c:pt idx="3099">
                  <c:v>2.9678689080085299</c:v>
                </c:pt>
                <c:pt idx="3100">
                  <c:v>2.8076364757504702</c:v>
                </c:pt>
                <c:pt idx="3101">
                  <c:v>2.8968437549288999</c:v>
                </c:pt>
                <c:pt idx="3102">
                  <c:v>2.9694929862986199</c:v>
                </c:pt>
                <c:pt idx="3103">
                  <c:v>3.1516346750224602</c:v>
                </c:pt>
                <c:pt idx="3104">
                  <c:v>3.2420204999058102</c:v>
                </c:pt>
                <c:pt idx="3105">
                  <c:v>3.5719159798567501</c:v>
                </c:pt>
                <c:pt idx="3106">
                  <c:v>3.6097027098648899</c:v>
                </c:pt>
                <c:pt idx="3107">
                  <c:v>2.4148127656637799</c:v>
                </c:pt>
                <c:pt idx="3108">
                  <c:v>3.05113859260792</c:v>
                </c:pt>
                <c:pt idx="3109">
                  <c:v>4.0316922323471998</c:v>
                </c:pt>
                <c:pt idx="3110">
                  <c:v>4.2526231383688797</c:v>
                </c:pt>
                <c:pt idx="3111">
                  <c:v>4.3831387745028501</c:v>
                </c:pt>
                <c:pt idx="3112">
                  <c:v>4.6971746869011</c:v>
                </c:pt>
                <c:pt idx="3113">
                  <c:v>4.97671222536035</c:v>
                </c:pt>
                <c:pt idx="3114">
                  <c:v>5.2776261949495602</c:v>
                </c:pt>
                <c:pt idx="3115">
                  <c:v>5.4054554863488304</c:v>
                </c:pt>
                <c:pt idx="3116">
                  <c:v>5.5394382921562304</c:v>
                </c:pt>
                <c:pt idx="3117">
                  <c:v>5.9014951334145396</c:v>
                </c:pt>
                <c:pt idx="3118">
                  <c:v>5.8834863434779097</c:v>
                </c:pt>
                <c:pt idx="3119">
                  <c:v>5.9322464947935503</c:v>
                </c:pt>
                <c:pt idx="3120">
                  <c:v>6.0851473954236397</c:v>
                </c:pt>
                <c:pt idx="3121">
                  <c:v>5.8044878704249001</c:v>
                </c:pt>
                <c:pt idx="3122">
                  <c:v>6.0024342179854804</c:v>
                </c:pt>
                <c:pt idx="3123">
                  <c:v>5.9717396841366703</c:v>
                </c:pt>
                <c:pt idx="3124">
                  <c:v>5.9393789942398998</c:v>
                </c:pt>
                <c:pt idx="3125">
                  <c:v>5.8820572205518902</c:v>
                </c:pt>
                <c:pt idx="3126">
                  <c:v>5.69045430173946</c:v>
                </c:pt>
                <c:pt idx="3127">
                  <c:v>5.7162329277599397</c:v>
                </c:pt>
                <c:pt idx="3128">
                  <c:v>5.8247534198962301</c:v>
                </c:pt>
                <c:pt idx="3129">
                  <c:v>5.4222055441415398</c:v>
                </c:pt>
                <c:pt idx="3130">
                  <c:v>5.2495290163290003</c:v>
                </c:pt>
                <c:pt idx="3131">
                  <c:v>5.2878569910469997</c:v>
                </c:pt>
                <c:pt idx="3132">
                  <c:v>5.3348645640606804</c:v>
                </c:pt>
                <c:pt idx="3133">
                  <c:v>5.1756809328044202</c:v>
                </c:pt>
                <c:pt idx="3134">
                  <c:v>5.2002844426943096</c:v>
                </c:pt>
                <c:pt idx="3135">
                  <c:v>5.0312425872497801</c:v>
                </c:pt>
                <c:pt idx="3136">
                  <c:v>5.1040664650955403</c:v>
                </c:pt>
                <c:pt idx="3137">
                  <c:v>5.1460395670413801</c:v>
                </c:pt>
                <c:pt idx="3138">
                  <c:v>5.0036467821831199</c:v>
                </c:pt>
                <c:pt idx="3139">
                  <c:v>5.2238862398839103</c:v>
                </c:pt>
                <c:pt idx="3140">
                  <c:v>5.0164657156624797</c:v>
                </c:pt>
                <c:pt idx="3141">
                  <c:v>5.3226206255464898</c:v>
                </c:pt>
                <c:pt idx="3142">
                  <c:v>5.0183309283581998</c:v>
                </c:pt>
                <c:pt idx="3143">
                  <c:v>5.2695182749798999</c:v>
                </c:pt>
                <c:pt idx="3144">
                  <c:v>5.3338163027966603</c:v>
                </c:pt>
                <c:pt idx="3145">
                  <c:v>5.2201836127258803</c:v>
                </c:pt>
                <c:pt idx="3146">
                  <c:v>5.2755031374569796</c:v>
                </c:pt>
                <c:pt idx="3147">
                  <c:v>5.5216096176037404</c:v>
                </c:pt>
                <c:pt idx="3148">
                  <c:v>5.3925938717165396</c:v>
                </c:pt>
                <c:pt idx="3149">
                  <c:v>5.4487906578014398</c:v>
                </c:pt>
                <c:pt idx="3150">
                  <c:v>5.4699526340474902</c:v>
                </c:pt>
                <c:pt idx="3151">
                  <c:v>5.5206716461793297</c:v>
                </c:pt>
                <c:pt idx="3152">
                  <c:v>5.3048855114985303</c:v>
                </c:pt>
                <c:pt idx="3153">
                  <c:v>5.5266266413142997</c:v>
                </c:pt>
                <c:pt idx="3154">
                  <c:v>5.4527784006271798</c:v>
                </c:pt>
                <c:pt idx="3155">
                  <c:v>5.3520821445589704</c:v>
                </c:pt>
                <c:pt idx="3156">
                  <c:v>5.4346674743887604</c:v>
                </c:pt>
                <c:pt idx="3157">
                  <c:v>5.3957022646103496</c:v>
                </c:pt>
                <c:pt idx="3158">
                  <c:v>5.4087521041334696</c:v>
                </c:pt>
                <c:pt idx="3159">
                  <c:v>5.3445412445325697</c:v>
                </c:pt>
                <c:pt idx="3160">
                  <c:v>5.2849961619449504</c:v>
                </c:pt>
                <c:pt idx="3161">
                  <c:v>5.33978347678572</c:v>
                </c:pt>
                <c:pt idx="3162">
                  <c:v>5.2692789718354902</c:v>
                </c:pt>
                <c:pt idx="3163">
                  <c:v>5.2256497389640302</c:v>
                </c:pt>
                <c:pt idx="3164">
                  <c:v>5.3141217680156903</c:v>
                </c:pt>
                <c:pt idx="3165">
                  <c:v>5.3585576734142402</c:v>
                </c:pt>
                <c:pt idx="3166">
                  <c:v>5.4341322729391299</c:v>
                </c:pt>
                <c:pt idx="3167">
                  <c:v>5.0916665851443197</c:v>
                </c:pt>
                <c:pt idx="3168">
                  <c:v>5.3402458999745797</c:v>
                </c:pt>
                <c:pt idx="3169">
                  <c:v>5.5724938214500002</c:v>
                </c:pt>
                <c:pt idx="3170">
                  <c:v>5.3545268094860399</c:v>
                </c:pt>
                <c:pt idx="3171">
                  <c:v>5.3065508539765096</c:v>
                </c:pt>
                <c:pt idx="3172">
                  <c:v>5.2180424540903196</c:v>
                </c:pt>
                <c:pt idx="3173">
                  <c:v>5.3290084808273797</c:v>
                </c:pt>
                <c:pt idx="3174">
                  <c:v>5.5339863891074197</c:v>
                </c:pt>
                <c:pt idx="3175">
                  <c:v>5.2588791269380204</c:v>
                </c:pt>
                <c:pt idx="3176">
                  <c:v>5.4404070155875299</c:v>
                </c:pt>
                <c:pt idx="3177">
                  <c:v>5.3199447294578501</c:v>
                </c:pt>
                <c:pt idx="3178">
                  <c:v>5.3643547898650201</c:v>
                </c:pt>
                <c:pt idx="3179">
                  <c:v>5.3779790710407296</c:v>
                </c:pt>
                <c:pt idx="3180">
                  <c:v>5.3648017066764897</c:v>
                </c:pt>
                <c:pt idx="3181">
                  <c:v>5.3463010683725196</c:v>
                </c:pt>
                <c:pt idx="3182">
                  <c:v>5.2256101552654703</c:v>
                </c:pt>
                <c:pt idx="3183">
                  <c:v>5.2411014081534697</c:v>
                </c:pt>
                <c:pt idx="3184">
                  <c:v>5.3917268863068797</c:v>
                </c:pt>
                <c:pt idx="3185">
                  <c:v>5.4695827880988697</c:v>
                </c:pt>
                <c:pt idx="3186">
                  <c:v>5.2268939322294701</c:v>
                </c:pt>
                <c:pt idx="3187">
                  <c:v>5.5679052788005796</c:v>
                </c:pt>
                <c:pt idx="3188">
                  <c:v>5.3183690917767201</c:v>
                </c:pt>
                <c:pt idx="3189">
                  <c:v>5.3381171011176702</c:v>
                </c:pt>
                <c:pt idx="3190">
                  <c:v>5.4743654694621799</c:v>
                </c:pt>
                <c:pt idx="3191">
                  <c:v>5.2502366944786001</c:v>
                </c:pt>
                <c:pt idx="3192">
                  <c:v>5.3337124183140903</c:v>
                </c:pt>
                <c:pt idx="3193">
                  <c:v>5.4806879308618797</c:v>
                </c:pt>
                <c:pt idx="3194">
                  <c:v>5.3361650548997597</c:v>
                </c:pt>
                <c:pt idx="3195">
                  <c:v>5.4021939721077299</c:v>
                </c:pt>
                <c:pt idx="3196">
                  <c:v>5.5499026294009699</c:v>
                </c:pt>
                <c:pt idx="3197">
                  <c:v>5.3761741289015497</c:v>
                </c:pt>
                <c:pt idx="3198">
                  <c:v>5.2250860145181699</c:v>
                </c:pt>
                <c:pt idx="3199">
                  <c:v>5.2981134495341697</c:v>
                </c:pt>
                <c:pt idx="3200">
                  <c:v>5.3455528614588896</c:v>
                </c:pt>
                <c:pt idx="3201">
                  <c:v>5.1866955585402197</c:v>
                </c:pt>
                <c:pt idx="3202">
                  <c:v>3.9218138125076698</c:v>
                </c:pt>
                <c:pt idx="3203">
                  <c:v>3.81529583893359</c:v>
                </c:pt>
                <c:pt idx="3204">
                  <c:v>3.6622199172759902</c:v>
                </c:pt>
                <c:pt idx="3205">
                  <c:v>3.5967538750011898</c:v>
                </c:pt>
                <c:pt idx="3206">
                  <c:v>3.5013082858684399</c:v>
                </c:pt>
                <c:pt idx="3207">
                  <c:v>3.2784421847772101</c:v>
                </c:pt>
                <c:pt idx="3208">
                  <c:v>3.2759214378228401</c:v>
                </c:pt>
                <c:pt idx="3209">
                  <c:v>3.2117603035387701</c:v>
                </c:pt>
                <c:pt idx="3210">
                  <c:v>3.0534206867079399</c:v>
                </c:pt>
                <c:pt idx="3211">
                  <c:v>3.0333171992397001</c:v>
                </c:pt>
                <c:pt idx="3212">
                  <c:v>2.9796742059997801</c:v>
                </c:pt>
                <c:pt idx="3213">
                  <c:v>2.6909405161594</c:v>
                </c:pt>
                <c:pt idx="3214">
                  <c:v>2.61736025138257</c:v>
                </c:pt>
                <c:pt idx="3215">
                  <c:v>2.7288884553519801</c:v>
                </c:pt>
                <c:pt idx="3216">
                  <c:v>2.67863948222855</c:v>
                </c:pt>
                <c:pt idx="3217">
                  <c:v>2.5752916437957301</c:v>
                </c:pt>
                <c:pt idx="3218">
                  <c:v>2.59560591800129</c:v>
                </c:pt>
                <c:pt idx="3219">
                  <c:v>2.6260596099768101</c:v>
                </c:pt>
                <c:pt idx="3220">
                  <c:v>2.7760433985044299</c:v>
                </c:pt>
                <c:pt idx="3221">
                  <c:v>2.5680107680088202</c:v>
                </c:pt>
                <c:pt idx="3222">
                  <c:v>2.8070466411904502</c:v>
                </c:pt>
                <c:pt idx="3223">
                  <c:v>2.6634376929855499</c:v>
                </c:pt>
                <c:pt idx="3224">
                  <c:v>2.50167158435488</c:v>
                </c:pt>
                <c:pt idx="3225">
                  <c:v>2.7501408896026698</c:v>
                </c:pt>
                <c:pt idx="3226">
                  <c:v>2.8684803426566301</c:v>
                </c:pt>
                <c:pt idx="3227">
                  <c:v>2.7958979326921098</c:v>
                </c:pt>
                <c:pt idx="3228">
                  <c:v>2.8701440761216901</c:v>
                </c:pt>
                <c:pt idx="3229">
                  <c:v>2.9714728507887398</c:v>
                </c:pt>
                <c:pt idx="3230">
                  <c:v>2.8901651523109</c:v>
                </c:pt>
                <c:pt idx="3231">
                  <c:v>3.0957184102339301</c:v>
                </c:pt>
                <c:pt idx="3232">
                  <c:v>3.0525952392158899</c:v>
                </c:pt>
                <c:pt idx="3233">
                  <c:v>2.9541778812169901</c:v>
                </c:pt>
                <c:pt idx="3234">
                  <c:v>2.8859683341942999</c:v>
                </c:pt>
                <c:pt idx="3235">
                  <c:v>3.0145618668329699</c:v>
                </c:pt>
                <c:pt idx="3236">
                  <c:v>2.9509442932073502</c:v>
                </c:pt>
                <c:pt idx="3237">
                  <c:v>3.1189424300800002</c:v>
                </c:pt>
                <c:pt idx="3238">
                  <c:v>2.9865983646776</c:v>
                </c:pt>
                <c:pt idx="3239">
                  <c:v>3.0060559679230199</c:v>
                </c:pt>
                <c:pt idx="3240">
                  <c:v>2.8413390352801802</c:v>
                </c:pt>
                <c:pt idx="3241">
                  <c:v>2.8674485338985498</c:v>
                </c:pt>
                <c:pt idx="3242">
                  <c:v>2.86266775471457</c:v>
                </c:pt>
                <c:pt idx="3243">
                  <c:v>2.8603484717960801</c:v>
                </c:pt>
                <c:pt idx="3244">
                  <c:v>2.84496733750668</c:v>
                </c:pt>
                <c:pt idx="3245">
                  <c:v>2.8364667437614899</c:v>
                </c:pt>
                <c:pt idx="3246">
                  <c:v>2.7626068013334399</c:v>
                </c:pt>
                <c:pt idx="3247">
                  <c:v>2.6824780182840402</c:v>
                </c:pt>
                <c:pt idx="3248">
                  <c:v>2.6129661412743301</c:v>
                </c:pt>
                <c:pt idx="3249">
                  <c:v>2.7268285727705499</c:v>
                </c:pt>
                <c:pt idx="3250">
                  <c:v>2.8863912097545801</c:v>
                </c:pt>
                <c:pt idx="3251">
                  <c:v>2.6935267614358298</c:v>
                </c:pt>
                <c:pt idx="3252">
                  <c:v>2.96262990255584</c:v>
                </c:pt>
                <c:pt idx="3253">
                  <c:v>2.7696224737318098</c:v>
                </c:pt>
                <c:pt idx="3254">
                  <c:v>2.68724587250983</c:v>
                </c:pt>
                <c:pt idx="3255">
                  <c:v>2.7816630459245801</c:v>
                </c:pt>
                <c:pt idx="3256">
                  <c:v>2.7087062774357298</c:v>
                </c:pt>
                <c:pt idx="3257">
                  <c:v>2.8101387630895398</c:v>
                </c:pt>
                <c:pt idx="3258">
                  <c:v>2.8798991838884</c:v>
                </c:pt>
                <c:pt idx="3259">
                  <c:v>2.7259275968438699</c:v>
                </c:pt>
                <c:pt idx="3260">
                  <c:v>2.8694757011474001</c:v>
                </c:pt>
                <c:pt idx="3261">
                  <c:v>2.8430842311689402</c:v>
                </c:pt>
                <c:pt idx="3262">
                  <c:v>2.7603334580241001</c:v>
                </c:pt>
                <c:pt idx="3263">
                  <c:v>2.9496608538016802</c:v>
                </c:pt>
                <c:pt idx="3264">
                  <c:v>2.8431747085654</c:v>
                </c:pt>
                <c:pt idx="3265">
                  <c:v>2.8520859754605001</c:v>
                </c:pt>
                <c:pt idx="3266">
                  <c:v>2.6696822173529098</c:v>
                </c:pt>
                <c:pt idx="3267">
                  <c:v>2.8796495819527501</c:v>
                </c:pt>
                <c:pt idx="3268">
                  <c:v>2.8134716255535599</c:v>
                </c:pt>
                <c:pt idx="3269">
                  <c:v>2.8529697675955101</c:v>
                </c:pt>
                <c:pt idx="3270">
                  <c:v>2.8315549758640701</c:v>
                </c:pt>
                <c:pt idx="3271">
                  <c:v>2.97087849526226</c:v>
                </c:pt>
                <c:pt idx="3272">
                  <c:v>2.9181575974201901</c:v>
                </c:pt>
                <c:pt idx="3273">
                  <c:v>3.0234251880109402</c:v>
                </c:pt>
                <c:pt idx="3274">
                  <c:v>2.6413680547251999</c:v>
                </c:pt>
                <c:pt idx="3275">
                  <c:v>2.92536227394194</c:v>
                </c:pt>
                <c:pt idx="3276">
                  <c:v>2.7185759771263198</c:v>
                </c:pt>
                <c:pt idx="3277">
                  <c:v>2.9144432991834699</c:v>
                </c:pt>
                <c:pt idx="3278">
                  <c:v>2.7786189620120001</c:v>
                </c:pt>
                <c:pt idx="3279">
                  <c:v>2.92972583462883</c:v>
                </c:pt>
                <c:pt idx="3280">
                  <c:v>2.8381249180735102</c:v>
                </c:pt>
                <c:pt idx="3281">
                  <c:v>2.7252946468685502</c:v>
                </c:pt>
                <c:pt idx="3282">
                  <c:v>3.2660863202733101</c:v>
                </c:pt>
                <c:pt idx="3283">
                  <c:v>2.7783263250917201</c:v>
                </c:pt>
                <c:pt idx="3284">
                  <c:v>2.84746114329038</c:v>
                </c:pt>
                <c:pt idx="3285">
                  <c:v>2.62436247314441</c:v>
                </c:pt>
                <c:pt idx="3286">
                  <c:v>2.6366054684305298</c:v>
                </c:pt>
                <c:pt idx="3287">
                  <c:v>2.7192673353039298</c:v>
                </c:pt>
                <c:pt idx="3288">
                  <c:v>2.7533533310549099</c:v>
                </c:pt>
                <c:pt idx="3289">
                  <c:v>2.9436196997910602</c:v>
                </c:pt>
                <c:pt idx="3290">
                  <c:v>2.9142326734148298</c:v>
                </c:pt>
                <c:pt idx="3291">
                  <c:v>2.7357269240833602</c:v>
                </c:pt>
                <c:pt idx="3292">
                  <c:v>2.9640294274932901</c:v>
                </c:pt>
                <c:pt idx="3293">
                  <c:v>2.8705065759136401</c:v>
                </c:pt>
                <c:pt idx="3294">
                  <c:v>3.0014229225840698</c:v>
                </c:pt>
                <c:pt idx="3295">
                  <c:v>2.9945338591962098</c:v>
                </c:pt>
                <c:pt idx="3296">
                  <c:v>3.0186232321583302</c:v>
                </c:pt>
                <c:pt idx="3297">
                  <c:v>2.8221291460739302</c:v>
                </c:pt>
                <c:pt idx="3298">
                  <c:v>2.9081393701720999</c:v>
                </c:pt>
                <c:pt idx="3299">
                  <c:v>2.93726831545571</c:v>
                </c:pt>
                <c:pt idx="3300">
                  <c:v>2.8744725297987301</c:v>
                </c:pt>
                <c:pt idx="3301">
                  <c:v>2.9051271645322401</c:v>
                </c:pt>
                <c:pt idx="3302">
                  <c:v>2.8649241675816999</c:v>
                </c:pt>
                <c:pt idx="3303">
                  <c:v>2.76873867339655</c:v>
                </c:pt>
                <c:pt idx="3304">
                  <c:v>2.9947148153460601</c:v>
                </c:pt>
                <c:pt idx="3305">
                  <c:v>2.7818570505265101</c:v>
                </c:pt>
                <c:pt idx="3306">
                  <c:v>2.7997343458900699</c:v>
                </c:pt>
                <c:pt idx="3307">
                  <c:v>2.8502071710577299</c:v>
                </c:pt>
                <c:pt idx="3308">
                  <c:v>2.7124224480961301</c:v>
                </c:pt>
                <c:pt idx="3309">
                  <c:v>2.8882534693992898</c:v>
                </c:pt>
                <c:pt idx="3310">
                  <c:v>2.79699525209708</c:v>
                </c:pt>
                <c:pt idx="3311">
                  <c:v>2.7444072497056302</c:v>
                </c:pt>
                <c:pt idx="3312">
                  <c:v>2.8590174548224199</c:v>
                </c:pt>
                <c:pt idx="3313">
                  <c:v>2.7723912531528501</c:v>
                </c:pt>
                <c:pt idx="3314">
                  <c:v>2.8502698130044899</c:v>
                </c:pt>
                <c:pt idx="3315">
                  <c:v>2.8183874891123102</c:v>
                </c:pt>
                <c:pt idx="3316">
                  <c:v>2.8151533390316499</c:v>
                </c:pt>
                <c:pt idx="3317">
                  <c:v>2.9268319244771801</c:v>
                </c:pt>
                <c:pt idx="3318">
                  <c:v>2.8259341321795501</c:v>
                </c:pt>
                <c:pt idx="3319">
                  <c:v>2.8383241511728401</c:v>
                </c:pt>
                <c:pt idx="3320">
                  <c:v>2.8240282032946999</c:v>
                </c:pt>
                <c:pt idx="3321">
                  <c:v>2.8843975503934001</c:v>
                </c:pt>
                <c:pt idx="3322">
                  <c:v>2.7748209966885402</c:v>
                </c:pt>
                <c:pt idx="3323">
                  <c:v>2.96831303683217</c:v>
                </c:pt>
                <c:pt idx="3324">
                  <c:v>2.7367990622601499</c:v>
                </c:pt>
                <c:pt idx="3325">
                  <c:v>2.7968259542406901</c:v>
                </c:pt>
                <c:pt idx="3326">
                  <c:v>3.0247517008798601</c:v>
                </c:pt>
                <c:pt idx="3327">
                  <c:v>2.86379638868023</c:v>
                </c:pt>
                <c:pt idx="3328">
                  <c:v>2.87471083754882</c:v>
                </c:pt>
                <c:pt idx="3329">
                  <c:v>2.8496307299841401</c:v>
                </c:pt>
                <c:pt idx="3330">
                  <c:v>3.0380733044392501</c:v>
                </c:pt>
                <c:pt idx="3331">
                  <c:v>3.0183338090233001</c:v>
                </c:pt>
                <c:pt idx="3332">
                  <c:v>2.81432873818608</c:v>
                </c:pt>
                <c:pt idx="3333">
                  <c:v>3.0218283043828298</c:v>
                </c:pt>
                <c:pt idx="3334">
                  <c:v>3.0069130445521002</c:v>
                </c:pt>
                <c:pt idx="3335">
                  <c:v>2.7471665285757898</c:v>
                </c:pt>
                <c:pt idx="3336">
                  <c:v>2.8381550742288399</c:v>
                </c:pt>
                <c:pt idx="3337">
                  <c:v>2.83438208506489</c:v>
                </c:pt>
                <c:pt idx="3338">
                  <c:v>3.2439699894106799</c:v>
                </c:pt>
                <c:pt idx="3339">
                  <c:v>2.8318288390391002</c:v>
                </c:pt>
                <c:pt idx="3340">
                  <c:v>2.7826866018702501</c:v>
                </c:pt>
                <c:pt idx="3341">
                  <c:v>2.8785205461506602</c:v>
                </c:pt>
                <c:pt idx="3342">
                  <c:v>2.8485262264540898</c:v>
                </c:pt>
                <c:pt idx="3343">
                  <c:v>2.8075970190181998</c:v>
                </c:pt>
                <c:pt idx="3344">
                  <c:v>2.9114219683364801</c:v>
                </c:pt>
                <c:pt idx="3345">
                  <c:v>2.8829183164969701</c:v>
                </c:pt>
                <c:pt idx="3346">
                  <c:v>2.7870070779149501</c:v>
                </c:pt>
                <c:pt idx="3347">
                  <c:v>2.8823494586139198</c:v>
                </c:pt>
                <c:pt idx="3348">
                  <c:v>2.8933976285476999</c:v>
                </c:pt>
                <c:pt idx="3349">
                  <c:v>2.78093452913529</c:v>
                </c:pt>
                <c:pt idx="3350">
                  <c:v>2.8473469385894399</c:v>
                </c:pt>
                <c:pt idx="3351">
                  <c:v>2.8926266309982598</c:v>
                </c:pt>
                <c:pt idx="3352">
                  <c:v>2.8489723323460199</c:v>
                </c:pt>
                <c:pt idx="3353">
                  <c:v>3.0677868789435201</c:v>
                </c:pt>
                <c:pt idx="3354">
                  <c:v>2.7217296760521599</c:v>
                </c:pt>
                <c:pt idx="3355">
                  <c:v>2.9755632934637299</c:v>
                </c:pt>
                <c:pt idx="3356">
                  <c:v>2.89544301590972</c:v>
                </c:pt>
                <c:pt idx="3357">
                  <c:v>2.8438928489905799</c:v>
                </c:pt>
                <c:pt idx="3358">
                  <c:v>2.9821057514389802</c:v>
                </c:pt>
                <c:pt idx="3359">
                  <c:v>2.9347243700171002</c:v>
                </c:pt>
                <c:pt idx="3360">
                  <c:v>2.8231048584167602</c:v>
                </c:pt>
                <c:pt idx="3361">
                  <c:v>2.9675838719612302</c:v>
                </c:pt>
                <c:pt idx="3362">
                  <c:v>2.72369272418713</c:v>
                </c:pt>
                <c:pt idx="3363">
                  <c:v>2.8455419605748302</c:v>
                </c:pt>
                <c:pt idx="3364">
                  <c:v>2.9572231545789802</c:v>
                </c:pt>
                <c:pt idx="3365">
                  <c:v>2.8776290274163401</c:v>
                </c:pt>
                <c:pt idx="3366">
                  <c:v>2.7237580870463698</c:v>
                </c:pt>
                <c:pt idx="3367">
                  <c:v>2.5923218350702499</c:v>
                </c:pt>
                <c:pt idx="3368">
                  <c:v>2.9251416335557199</c:v>
                </c:pt>
                <c:pt idx="3369">
                  <c:v>2.7335829158070299</c:v>
                </c:pt>
                <c:pt idx="3370">
                  <c:v>2.6981895210692501</c:v>
                </c:pt>
                <c:pt idx="3371">
                  <c:v>2.7904973491776599</c:v>
                </c:pt>
                <c:pt idx="3372">
                  <c:v>2.94154271321139</c:v>
                </c:pt>
                <c:pt idx="3373">
                  <c:v>2.7495177250124199</c:v>
                </c:pt>
                <c:pt idx="3374">
                  <c:v>2.80939618779467</c:v>
                </c:pt>
                <c:pt idx="3375">
                  <c:v>2.80800495210929</c:v>
                </c:pt>
                <c:pt idx="3376">
                  <c:v>2.8667104673517301</c:v>
                </c:pt>
                <c:pt idx="3377">
                  <c:v>2.7207213980601401</c:v>
                </c:pt>
                <c:pt idx="3378">
                  <c:v>2.0600912822194801</c:v>
                </c:pt>
                <c:pt idx="3379">
                  <c:v>2.0758770584839499</c:v>
                </c:pt>
                <c:pt idx="3380">
                  <c:v>2.0632898515238001</c:v>
                </c:pt>
                <c:pt idx="3381">
                  <c:v>1.8021618099407899</c:v>
                </c:pt>
                <c:pt idx="3382">
                  <c:v>1.86009457248614</c:v>
                </c:pt>
                <c:pt idx="3383">
                  <c:v>1.7514830881311201</c:v>
                </c:pt>
                <c:pt idx="3384">
                  <c:v>1.6890310443424901</c:v>
                </c:pt>
                <c:pt idx="3385">
                  <c:v>1.69974463833798</c:v>
                </c:pt>
                <c:pt idx="3386">
                  <c:v>1.5360803347592</c:v>
                </c:pt>
                <c:pt idx="3387">
                  <c:v>1.45670531901046</c:v>
                </c:pt>
                <c:pt idx="3388">
                  <c:v>1.5109198494980101</c:v>
                </c:pt>
                <c:pt idx="3389">
                  <c:v>1.4338371627092299</c:v>
                </c:pt>
                <c:pt idx="3390">
                  <c:v>1.5512344604427299</c:v>
                </c:pt>
                <c:pt idx="3391">
                  <c:v>1.38920209565659</c:v>
                </c:pt>
                <c:pt idx="3392">
                  <c:v>1.4861188567222401</c:v>
                </c:pt>
                <c:pt idx="3393">
                  <c:v>1.81917836372071</c:v>
                </c:pt>
                <c:pt idx="3394">
                  <c:v>1.37083504246276</c:v>
                </c:pt>
                <c:pt idx="3395">
                  <c:v>1.26199273384431</c:v>
                </c:pt>
                <c:pt idx="3396">
                  <c:v>1.20062506800549</c:v>
                </c:pt>
                <c:pt idx="3397">
                  <c:v>1.29090999334155</c:v>
                </c:pt>
                <c:pt idx="3398">
                  <c:v>1.3675991050437299</c:v>
                </c:pt>
                <c:pt idx="3399">
                  <c:v>1.4952313332932099</c:v>
                </c:pt>
                <c:pt idx="3400">
                  <c:v>1.3281952641917101</c:v>
                </c:pt>
                <c:pt idx="3401">
                  <c:v>1.4051824312996699</c:v>
                </c:pt>
                <c:pt idx="3402">
                  <c:v>1.4857770298903401</c:v>
                </c:pt>
                <c:pt idx="3403">
                  <c:v>1.38641049719277</c:v>
                </c:pt>
                <c:pt idx="3404">
                  <c:v>1.66584377797577</c:v>
                </c:pt>
                <c:pt idx="3405">
                  <c:v>1.45499680632259</c:v>
                </c:pt>
                <c:pt idx="3406">
                  <c:v>1.48466988889541</c:v>
                </c:pt>
                <c:pt idx="3407">
                  <c:v>1.5504916538959801</c:v>
                </c:pt>
                <c:pt idx="3408">
                  <c:v>1.54571149261971</c:v>
                </c:pt>
                <c:pt idx="3409">
                  <c:v>1.62157641120575</c:v>
                </c:pt>
                <c:pt idx="3410">
                  <c:v>1.7481109549613301</c:v>
                </c:pt>
                <c:pt idx="3411">
                  <c:v>1.6181385476547001</c:v>
                </c:pt>
                <c:pt idx="3412">
                  <c:v>1.5337745301262899</c:v>
                </c:pt>
                <c:pt idx="3413">
                  <c:v>1.4895289092111099</c:v>
                </c:pt>
                <c:pt idx="3414">
                  <c:v>1.5936972968149099</c:v>
                </c:pt>
                <c:pt idx="3415">
                  <c:v>1.5237616630392301</c:v>
                </c:pt>
                <c:pt idx="3416">
                  <c:v>1.4599525826289499</c:v>
                </c:pt>
                <c:pt idx="3417">
                  <c:v>1.57868199584447</c:v>
                </c:pt>
                <c:pt idx="3418">
                  <c:v>1.4340571972548699</c:v>
                </c:pt>
                <c:pt idx="3419">
                  <c:v>1.4524162911010701</c:v>
                </c:pt>
                <c:pt idx="3420">
                  <c:v>1.3699634435020001</c:v>
                </c:pt>
                <c:pt idx="3421">
                  <c:v>1.44559378778446</c:v>
                </c:pt>
                <c:pt idx="3422">
                  <c:v>1.57642841373079</c:v>
                </c:pt>
                <c:pt idx="3423">
                  <c:v>1.42386817536999</c:v>
                </c:pt>
                <c:pt idx="3424">
                  <c:v>1.41879518776501</c:v>
                </c:pt>
                <c:pt idx="3425">
                  <c:v>1.41137331282659</c:v>
                </c:pt>
                <c:pt idx="3426">
                  <c:v>1.3831731655391299</c:v>
                </c:pt>
                <c:pt idx="3427">
                  <c:v>1.2671772560527499</c:v>
                </c:pt>
                <c:pt idx="3428">
                  <c:v>1.2738072248786401</c:v>
                </c:pt>
                <c:pt idx="3429">
                  <c:v>1.3216605167431199</c:v>
                </c:pt>
                <c:pt idx="3430">
                  <c:v>1.4500720087166401</c:v>
                </c:pt>
                <c:pt idx="3431">
                  <c:v>1.4102239036517801</c:v>
                </c:pt>
                <c:pt idx="3432">
                  <c:v>1.3269709814219499</c:v>
                </c:pt>
                <c:pt idx="3433">
                  <c:v>1.53921848029189</c:v>
                </c:pt>
                <c:pt idx="3434">
                  <c:v>1.4074102277309899</c:v>
                </c:pt>
                <c:pt idx="3435">
                  <c:v>1.3125753396969799</c:v>
                </c:pt>
                <c:pt idx="3436">
                  <c:v>1.68498013081616</c:v>
                </c:pt>
                <c:pt idx="3437">
                  <c:v>1.5145747681203801</c:v>
                </c:pt>
                <c:pt idx="3438">
                  <c:v>1.2184949229088899</c:v>
                </c:pt>
                <c:pt idx="3439">
                  <c:v>1.48450387655451</c:v>
                </c:pt>
                <c:pt idx="3440">
                  <c:v>1.40364060026773</c:v>
                </c:pt>
                <c:pt idx="3441">
                  <c:v>1.36048966733441</c:v>
                </c:pt>
                <c:pt idx="3442">
                  <c:v>1.40247750780894</c:v>
                </c:pt>
                <c:pt idx="3443">
                  <c:v>1.5479541959379499</c:v>
                </c:pt>
                <c:pt idx="3444">
                  <c:v>1.4332587267329699</c:v>
                </c:pt>
                <c:pt idx="3445">
                  <c:v>1.6089417634749901</c:v>
                </c:pt>
                <c:pt idx="3446">
                  <c:v>1.32431196210512</c:v>
                </c:pt>
                <c:pt idx="3447">
                  <c:v>1.4278503292289</c:v>
                </c:pt>
                <c:pt idx="3448">
                  <c:v>1.39230535587812</c:v>
                </c:pt>
                <c:pt idx="3449">
                  <c:v>1.46521637242259</c:v>
                </c:pt>
                <c:pt idx="3450">
                  <c:v>1.3607017477828001</c:v>
                </c:pt>
                <c:pt idx="3451">
                  <c:v>1.4684298282792301</c:v>
                </c:pt>
                <c:pt idx="3452">
                  <c:v>1.3945221058888499</c:v>
                </c:pt>
                <c:pt idx="3453">
                  <c:v>1.50562014018839</c:v>
                </c:pt>
                <c:pt idx="3454">
                  <c:v>1.4245814062250799</c:v>
                </c:pt>
                <c:pt idx="3455">
                  <c:v>1.4719379905837799</c:v>
                </c:pt>
                <c:pt idx="3456">
                  <c:v>1.3395975234769399</c:v>
                </c:pt>
                <c:pt idx="3457">
                  <c:v>1.3626334837363701</c:v>
                </c:pt>
                <c:pt idx="3458">
                  <c:v>1.49740987946438</c:v>
                </c:pt>
                <c:pt idx="3459">
                  <c:v>1.4961009021553699</c:v>
                </c:pt>
                <c:pt idx="3460">
                  <c:v>1.31193653282879</c:v>
                </c:pt>
                <c:pt idx="3461">
                  <c:v>1.36842548824271</c:v>
                </c:pt>
                <c:pt idx="3462">
                  <c:v>1.42491080920944</c:v>
                </c:pt>
                <c:pt idx="3463">
                  <c:v>1.5808856579963899</c:v>
                </c:pt>
                <c:pt idx="3464">
                  <c:v>1.4300636002290099</c:v>
                </c:pt>
                <c:pt idx="3465">
                  <c:v>1.2783465004233701</c:v>
                </c:pt>
                <c:pt idx="3466">
                  <c:v>1.3767930339390599</c:v>
                </c:pt>
                <c:pt idx="3467">
                  <c:v>1.5026701517123999</c:v>
                </c:pt>
                <c:pt idx="3468">
                  <c:v>1.41262804576783</c:v>
                </c:pt>
                <c:pt idx="3469">
                  <c:v>1.51102659815185</c:v>
                </c:pt>
                <c:pt idx="3470">
                  <c:v>1.49811967724724</c:v>
                </c:pt>
                <c:pt idx="3471">
                  <c:v>1.5604746402287799</c:v>
                </c:pt>
                <c:pt idx="3472">
                  <c:v>1.3610265070104901</c:v>
                </c:pt>
                <c:pt idx="3473">
                  <c:v>1.48837236706465</c:v>
                </c:pt>
                <c:pt idx="3474">
                  <c:v>1.58293996604122</c:v>
                </c:pt>
                <c:pt idx="3475">
                  <c:v>1.7860084576891699</c:v>
                </c:pt>
                <c:pt idx="3476">
                  <c:v>1.8286774450618299</c:v>
                </c:pt>
                <c:pt idx="3477">
                  <c:v>1.4814090535516</c:v>
                </c:pt>
                <c:pt idx="3478">
                  <c:v>1.21267633680169</c:v>
                </c:pt>
                <c:pt idx="3479">
                  <c:v>1.3261915642458399</c:v>
                </c:pt>
                <c:pt idx="3480">
                  <c:v>1.2760240371478699</c:v>
                </c:pt>
                <c:pt idx="3481">
                  <c:v>0.93151489890001504</c:v>
                </c:pt>
                <c:pt idx="3482">
                  <c:v>1.3938149102775601</c:v>
                </c:pt>
                <c:pt idx="3483">
                  <c:v>1.58841496055858</c:v>
                </c:pt>
                <c:pt idx="3484">
                  <c:v>1.33346987684716</c:v>
                </c:pt>
                <c:pt idx="3485">
                  <c:v>1.3858796684003201</c:v>
                </c:pt>
                <c:pt idx="3486">
                  <c:v>1.66864464978639</c:v>
                </c:pt>
                <c:pt idx="3487">
                  <c:v>1.38652617393348</c:v>
                </c:pt>
                <c:pt idx="3488">
                  <c:v>1.5964111775404399</c:v>
                </c:pt>
                <c:pt idx="3489">
                  <c:v>1.38381770943579</c:v>
                </c:pt>
                <c:pt idx="3490">
                  <c:v>1.39962690963369</c:v>
                </c:pt>
                <c:pt idx="3491">
                  <c:v>1.10916878577126</c:v>
                </c:pt>
                <c:pt idx="3492">
                  <c:v>0.98224811837043702</c:v>
                </c:pt>
                <c:pt idx="3493">
                  <c:v>1.09362324764841</c:v>
                </c:pt>
                <c:pt idx="3494">
                  <c:v>1.06874145347961</c:v>
                </c:pt>
                <c:pt idx="3495">
                  <c:v>1.14519294896096</c:v>
                </c:pt>
                <c:pt idx="3496">
                  <c:v>1.0425465278521999</c:v>
                </c:pt>
                <c:pt idx="3497">
                  <c:v>0.967482681855657</c:v>
                </c:pt>
                <c:pt idx="3498">
                  <c:v>1.13686018100119</c:v>
                </c:pt>
                <c:pt idx="3499">
                  <c:v>0.92647492113790697</c:v>
                </c:pt>
                <c:pt idx="3500">
                  <c:v>0.81111351320270497</c:v>
                </c:pt>
                <c:pt idx="3501">
                  <c:v>0.92826627809983198</c:v>
                </c:pt>
                <c:pt idx="3502">
                  <c:v>0.94571014635543205</c:v>
                </c:pt>
                <c:pt idx="3503">
                  <c:v>0.94963685625668304</c:v>
                </c:pt>
                <c:pt idx="3504">
                  <c:v>0.82046629709075203</c:v>
                </c:pt>
                <c:pt idx="3505">
                  <c:v>0.834298206149795</c:v>
                </c:pt>
                <c:pt idx="3506">
                  <c:v>1.15397332250353</c:v>
                </c:pt>
                <c:pt idx="3507">
                  <c:v>0.976423802338932</c:v>
                </c:pt>
                <c:pt idx="3508">
                  <c:v>0.91868410872378603</c:v>
                </c:pt>
                <c:pt idx="3509">
                  <c:v>0.98414727988800899</c:v>
                </c:pt>
                <c:pt idx="3510">
                  <c:v>0.89575985132186298</c:v>
                </c:pt>
                <c:pt idx="3511">
                  <c:v>0.88253550515692203</c:v>
                </c:pt>
                <c:pt idx="3512">
                  <c:v>0.86184683422777797</c:v>
                </c:pt>
                <c:pt idx="3513">
                  <c:v>1.0127821060168001</c:v>
                </c:pt>
                <c:pt idx="3514">
                  <c:v>0.93480506171651001</c:v>
                </c:pt>
                <c:pt idx="3515">
                  <c:v>0.920138534913999</c:v>
                </c:pt>
                <c:pt idx="3516">
                  <c:v>0.91356277917008899</c:v>
                </c:pt>
                <c:pt idx="3517">
                  <c:v>0.98764035814828</c:v>
                </c:pt>
                <c:pt idx="3518">
                  <c:v>0.88900819305538603</c:v>
                </c:pt>
                <c:pt idx="3519">
                  <c:v>0.86034309160849698</c:v>
                </c:pt>
                <c:pt idx="3520">
                  <c:v>1.1640523059137799</c:v>
                </c:pt>
                <c:pt idx="3521">
                  <c:v>1.12493436920418</c:v>
                </c:pt>
                <c:pt idx="3522">
                  <c:v>0.84477981585943496</c:v>
                </c:pt>
                <c:pt idx="3523">
                  <c:v>0.83925823487605999</c:v>
                </c:pt>
                <c:pt idx="3524">
                  <c:v>0.88901365133925103</c:v>
                </c:pt>
                <c:pt idx="3525">
                  <c:v>1.172177381087</c:v>
                </c:pt>
                <c:pt idx="3526">
                  <c:v>1.23252355814587</c:v>
                </c:pt>
                <c:pt idx="3527">
                  <c:v>1.06667253940174</c:v>
                </c:pt>
                <c:pt idx="3528">
                  <c:v>0.96960075530448397</c:v>
                </c:pt>
                <c:pt idx="3529">
                  <c:v>1.0035989147042701</c:v>
                </c:pt>
                <c:pt idx="3530">
                  <c:v>0.99953826029058701</c:v>
                </c:pt>
                <c:pt idx="3531">
                  <c:v>1.1671761395500899</c:v>
                </c:pt>
                <c:pt idx="3532">
                  <c:v>0.86052639416275201</c:v>
                </c:pt>
                <c:pt idx="3533">
                  <c:v>0.86607564131130599</c:v>
                </c:pt>
                <c:pt idx="3534">
                  <c:v>0.97632553180515602</c:v>
                </c:pt>
                <c:pt idx="3535">
                  <c:v>0.96842292402541696</c:v>
                </c:pt>
                <c:pt idx="3536">
                  <c:v>0.84402087490226496</c:v>
                </c:pt>
                <c:pt idx="3537">
                  <c:v>0.77381370040293496</c:v>
                </c:pt>
                <c:pt idx="3538">
                  <c:v>0.90476275838180398</c:v>
                </c:pt>
                <c:pt idx="3539">
                  <c:v>0.89495212269414304</c:v>
                </c:pt>
                <c:pt idx="3540">
                  <c:v>1.1102340029561399</c:v>
                </c:pt>
                <c:pt idx="3541">
                  <c:v>0.89398637907196199</c:v>
                </c:pt>
                <c:pt idx="3542">
                  <c:v>1.09834625491504</c:v>
                </c:pt>
                <c:pt idx="3543">
                  <c:v>0.74350884427935504</c:v>
                </c:pt>
                <c:pt idx="3544">
                  <c:v>1.0246698176984199</c:v>
                </c:pt>
                <c:pt idx="3545">
                  <c:v>1.0245349942583799</c:v>
                </c:pt>
                <c:pt idx="3546">
                  <c:v>0.81727580354713902</c:v>
                </c:pt>
                <c:pt idx="3547">
                  <c:v>0.95462060221404799</c:v>
                </c:pt>
                <c:pt idx="3548">
                  <c:v>1.10991332494967</c:v>
                </c:pt>
                <c:pt idx="3549">
                  <c:v>1.0367395687265599</c:v>
                </c:pt>
                <c:pt idx="3550">
                  <c:v>0.92407227829065297</c:v>
                </c:pt>
                <c:pt idx="3551">
                  <c:v>1.0592866245611701</c:v>
                </c:pt>
                <c:pt idx="3552">
                  <c:v>0.78291458788045898</c:v>
                </c:pt>
                <c:pt idx="3553">
                  <c:v>0.93418533494303302</c:v>
                </c:pt>
                <c:pt idx="3554">
                  <c:v>0.78951940580139801</c:v>
                </c:pt>
                <c:pt idx="3555">
                  <c:v>0.801621500480454</c:v>
                </c:pt>
                <c:pt idx="3556">
                  <c:v>-5.3985139372184299E-2</c:v>
                </c:pt>
                <c:pt idx="3557">
                  <c:v>0.49649084290113998</c:v>
                </c:pt>
                <c:pt idx="3558">
                  <c:v>0.57788308656961695</c:v>
                </c:pt>
                <c:pt idx="3559">
                  <c:v>0.83901979615083799</c:v>
                </c:pt>
                <c:pt idx="3560">
                  <c:v>0.590266590082553</c:v>
                </c:pt>
                <c:pt idx="3561">
                  <c:v>0.56696097502623699</c:v>
                </c:pt>
                <c:pt idx="3562">
                  <c:v>0.45347509764027399</c:v>
                </c:pt>
                <c:pt idx="3563">
                  <c:v>0.59692893681251502</c:v>
                </c:pt>
                <c:pt idx="3564">
                  <c:v>0.31033038185978501</c:v>
                </c:pt>
                <c:pt idx="3565">
                  <c:v>0.36285940670164202</c:v>
                </c:pt>
                <c:pt idx="3566">
                  <c:v>0.193779520023626</c:v>
                </c:pt>
                <c:pt idx="3567">
                  <c:v>0.32164310053067102</c:v>
                </c:pt>
                <c:pt idx="3568">
                  <c:v>0.21464979565230899</c:v>
                </c:pt>
                <c:pt idx="3569">
                  <c:v>9.2406753447189999E-4</c:v>
                </c:pt>
                <c:pt idx="3570">
                  <c:v>0.22661606776040299</c:v>
                </c:pt>
                <c:pt idx="3571">
                  <c:v>0.17107613196465099</c:v>
                </c:pt>
                <c:pt idx="3572">
                  <c:v>0.11249263129069099</c:v>
                </c:pt>
                <c:pt idx="3573">
                  <c:v>1.89368872513275E-2</c:v>
                </c:pt>
                <c:pt idx="3574">
                  <c:v>-1.25077374266416E-2</c:v>
                </c:pt>
                <c:pt idx="3575">
                  <c:v>0.19336874908955401</c:v>
                </c:pt>
                <c:pt idx="3576">
                  <c:v>6.69301023875261E-2</c:v>
                </c:pt>
                <c:pt idx="3577">
                  <c:v>0.166482564851547</c:v>
                </c:pt>
                <c:pt idx="3578">
                  <c:v>0.256640325709872</c:v>
                </c:pt>
                <c:pt idx="3579">
                  <c:v>0.18515792633996001</c:v>
                </c:pt>
                <c:pt idx="3580">
                  <c:v>0.29797866309650101</c:v>
                </c:pt>
                <c:pt idx="3581">
                  <c:v>-0.41798132587144798</c:v>
                </c:pt>
                <c:pt idx="3582">
                  <c:v>0.167528426637753</c:v>
                </c:pt>
                <c:pt idx="3583">
                  <c:v>0.17225367141029199</c:v>
                </c:pt>
                <c:pt idx="3584">
                  <c:v>0.34636950341326</c:v>
                </c:pt>
                <c:pt idx="3585">
                  <c:v>0.62401642894837195</c:v>
                </c:pt>
                <c:pt idx="3586">
                  <c:v>0.462078695769361</c:v>
                </c:pt>
                <c:pt idx="3587">
                  <c:v>0.29349372758792502</c:v>
                </c:pt>
                <c:pt idx="3588">
                  <c:v>0.302681876946016</c:v>
                </c:pt>
                <c:pt idx="3589">
                  <c:v>9.1322940523523494E-2</c:v>
                </c:pt>
                <c:pt idx="3590">
                  <c:v>0.39185906134927601</c:v>
                </c:pt>
                <c:pt idx="3591">
                  <c:v>0.40996371088768502</c:v>
                </c:pt>
                <c:pt idx="3592">
                  <c:v>0.23149699949970701</c:v>
                </c:pt>
                <c:pt idx="3593">
                  <c:v>0.459767784353382</c:v>
                </c:pt>
                <c:pt idx="3594">
                  <c:v>0.26519989189932702</c:v>
                </c:pt>
                <c:pt idx="3595">
                  <c:v>0.19832250987900099</c:v>
                </c:pt>
                <c:pt idx="3596">
                  <c:v>2.74863842760537E-2</c:v>
                </c:pt>
                <c:pt idx="3597">
                  <c:v>0.38671352747750798</c:v>
                </c:pt>
                <c:pt idx="3598">
                  <c:v>0.37011143413125902</c:v>
                </c:pt>
                <c:pt idx="3599">
                  <c:v>0.43450545666450202</c:v>
                </c:pt>
                <c:pt idx="3600">
                  <c:v>0.17786684392409399</c:v>
                </c:pt>
                <c:pt idx="3601">
                  <c:v>0.20997089587446799</c:v>
                </c:pt>
                <c:pt idx="3602">
                  <c:v>6.1129708094012102E-2</c:v>
                </c:pt>
                <c:pt idx="3603">
                  <c:v>1.93593174095095E-2</c:v>
                </c:pt>
                <c:pt idx="3604">
                  <c:v>0.38387458010384901</c:v>
                </c:pt>
                <c:pt idx="3605">
                  <c:v>0.36170603037021798</c:v>
                </c:pt>
                <c:pt idx="3606">
                  <c:v>0.21610148206559501</c:v>
                </c:pt>
                <c:pt idx="3607">
                  <c:v>0.37820961036698802</c:v>
                </c:pt>
                <c:pt idx="3608">
                  <c:v>0.29019829062817498</c:v>
                </c:pt>
                <c:pt idx="3609">
                  <c:v>0.227215030632787</c:v>
                </c:pt>
                <c:pt idx="3610">
                  <c:v>0.28515431654620599</c:v>
                </c:pt>
                <c:pt idx="3611">
                  <c:v>-0.34059107104693098</c:v>
                </c:pt>
                <c:pt idx="3612">
                  <c:v>0.29442295006369701</c:v>
                </c:pt>
                <c:pt idx="3613">
                  <c:v>0.55544368924887699</c:v>
                </c:pt>
                <c:pt idx="3614">
                  <c:v>0.144986041919937</c:v>
                </c:pt>
                <c:pt idx="3615">
                  <c:v>0.393134942547193</c:v>
                </c:pt>
                <c:pt idx="3616">
                  <c:v>0.41362631991739901</c:v>
                </c:pt>
                <c:pt idx="3617">
                  <c:v>0.12788014375155099</c:v>
                </c:pt>
                <c:pt idx="3618">
                  <c:v>0.38437624229529399</c:v>
                </c:pt>
                <c:pt idx="3619">
                  <c:v>0.38763753448299898</c:v>
                </c:pt>
                <c:pt idx="3620">
                  <c:v>0.369485868581998</c:v>
                </c:pt>
                <c:pt idx="3621">
                  <c:v>0.19722517060581901</c:v>
                </c:pt>
                <c:pt idx="3622">
                  <c:v>-3.6592184002787902E-2</c:v>
                </c:pt>
                <c:pt idx="3623">
                  <c:v>8.0892266372207797E-2</c:v>
                </c:pt>
                <c:pt idx="3624">
                  <c:v>0.312634530312836</c:v>
                </c:pt>
                <c:pt idx="3625">
                  <c:v>0.326457680900892</c:v>
                </c:pt>
                <c:pt idx="3626">
                  <c:v>0.32987216428205002</c:v>
                </c:pt>
                <c:pt idx="3627">
                  <c:v>0.270333136165266</c:v>
                </c:pt>
                <c:pt idx="3628">
                  <c:v>0.144749259368499</c:v>
                </c:pt>
                <c:pt idx="3629">
                  <c:v>0.29382518934748902</c:v>
                </c:pt>
                <c:pt idx="3630">
                  <c:v>0.16966292374396799</c:v>
                </c:pt>
                <c:pt idx="3631">
                  <c:v>0.15193645849121501</c:v>
                </c:pt>
                <c:pt idx="3632">
                  <c:v>0.35592386875256798</c:v>
                </c:pt>
                <c:pt idx="3633">
                  <c:v>0.25477957090901798</c:v>
                </c:pt>
                <c:pt idx="3634">
                  <c:v>0.39080347240417701</c:v>
                </c:pt>
                <c:pt idx="3635">
                  <c:v>0.16141216614687601</c:v>
                </c:pt>
                <c:pt idx="3636">
                  <c:v>0.23281448511858899</c:v>
                </c:pt>
                <c:pt idx="3637">
                  <c:v>0.275748741360482</c:v>
                </c:pt>
                <c:pt idx="3638">
                  <c:v>0.21966568248670301</c:v>
                </c:pt>
                <c:pt idx="3639">
                  <c:v>0.27689020215954102</c:v>
                </c:pt>
                <c:pt idx="3640">
                  <c:v>0.344021797613908</c:v>
                </c:pt>
                <c:pt idx="3641">
                  <c:v>0.43311886694565099</c:v>
                </c:pt>
                <c:pt idx="3642">
                  <c:v>0.19117417734443001</c:v>
                </c:pt>
                <c:pt idx="3643">
                  <c:v>0.30351267320499697</c:v>
                </c:pt>
                <c:pt idx="3644">
                  <c:v>6.94678198559886E-2</c:v>
                </c:pt>
                <c:pt idx="3645">
                  <c:v>0.34655377649652003</c:v>
                </c:pt>
                <c:pt idx="3646">
                  <c:v>0.17362495278289899</c:v>
                </c:pt>
                <c:pt idx="3647">
                  <c:v>0.27492591967927898</c:v>
                </c:pt>
                <c:pt idx="3648">
                  <c:v>0.17707718507717099</c:v>
                </c:pt>
                <c:pt idx="3649">
                  <c:v>7.9380802498975306E-2</c:v>
                </c:pt>
                <c:pt idx="3650">
                  <c:v>0.30602647159187002</c:v>
                </c:pt>
                <c:pt idx="3651">
                  <c:v>0.187625486912155</c:v>
                </c:pt>
                <c:pt idx="3652">
                  <c:v>0.13783526535025101</c:v>
                </c:pt>
                <c:pt idx="3653">
                  <c:v>0.24972454521703299</c:v>
                </c:pt>
                <c:pt idx="3654">
                  <c:v>0.28194696886876802</c:v>
                </c:pt>
                <c:pt idx="3655">
                  <c:v>0.34753867714995401</c:v>
                </c:pt>
                <c:pt idx="3656">
                  <c:v>0.25445328716719801</c:v>
                </c:pt>
                <c:pt idx="3657">
                  <c:v>0.11085906963870699</c:v>
                </c:pt>
                <c:pt idx="3658">
                  <c:v>0.38079763733191202</c:v>
                </c:pt>
                <c:pt idx="3659">
                  <c:v>0.26357759616354398</c:v>
                </c:pt>
                <c:pt idx="3660">
                  <c:v>2.4660809702134801E-2</c:v>
                </c:pt>
                <c:pt idx="3661">
                  <c:v>0.16601823268885699</c:v>
                </c:pt>
                <c:pt idx="3662">
                  <c:v>0.36246779711436</c:v>
                </c:pt>
                <c:pt idx="3663">
                  <c:v>0.15491561030957501</c:v>
                </c:pt>
                <c:pt idx="3664">
                  <c:v>0.30855933598694302</c:v>
                </c:pt>
                <c:pt idx="3665">
                  <c:v>6.8958861533745405E-2</c:v>
                </c:pt>
                <c:pt idx="3666">
                  <c:v>0.13744895100392099</c:v>
                </c:pt>
                <c:pt idx="3667">
                  <c:v>0.47941058611662202</c:v>
                </c:pt>
                <c:pt idx="3668">
                  <c:v>0.18630485550105</c:v>
                </c:pt>
                <c:pt idx="3669">
                  <c:v>0.37042616355302099</c:v>
                </c:pt>
                <c:pt idx="3670">
                  <c:v>0.40458700990871599</c:v>
                </c:pt>
                <c:pt idx="3671">
                  <c:v>6.0895249033252698E-2</c:v>
                </c:pt>
                <c:pt idx="3672">
                  <c:v>0.30449076187409202</c:v>
                </c:pt>
                <c:pt idx="3673">
                  <c:v>0.26766347129699197</c:v>
                </c:pt>
                <c:pt idx="3674">
                  <c:v>2.9752769792072802E-2</c:v>
                </c:pt>
                <c:pt idx="3675">
                  <c:v>0.344186149342116</c:v>
                </c:pt>
                <c:pt idx="3676">
                  <c:v>0.18668944734412199</c:v>
                </c:pt>
                <c:pt idx="3677">
                  <c:v>0.20354919870573901</c:v>
                </c:pt>
                <c:pt idx="3678">
                  <c:v>0.307858568751808</c:v>
                </c:pt>
                <c:pt idx="3679">
                  <c:v>1.7303206163416799E-2</c:v>
                </c:pt>
                <c:pt idx="3680">
                  <c:v>0.116220704973786</c:v>
                </c:pt>
                <c:pt idx="3681">
                  <c:v>0.37325590540393999</c:v>
                </c:pt>
                <c:pt idx="3682">
                  <c:v>3.5824337681964503E-2</c:v>
                </c:pt>
                <c:pt idx="3683">
                  <c:v>0.229057775028078</c:v>
                </c:pt>
                <c:pt idx="3684">
                  <c:v>0.204306079742262</c:v>
                </c:pt>
                <c:pt idx="3685">
                  <c:v>0.31986335221669698</c:v>
                </c:pt>
                <c:pt idx="3686">
                  <c:v>9.4394824877589101E-2</c:v>
                </c:pt>
                <c:pt idx="3687">
                  <c:v>0.25469065015263298</c:v>
                </c:pt>
                <c:pt idx="3688">
                  <c:v>0.38918149707322902</c:v>
                </c:pt>
                <c:pt idx="3689">
                  <c:v>0.38078081797652502</c:v>
                </c:pt>
                <c:pt idx="3690">
                  <c:v>0.111286128589091</c:v>
                </c:pt>
                <c:pt idx="3691">
                  <c:v>0.21814001049538301</c:v>
                </c:pt>
                <c:pt idx="3692">
                  <c:v>4.0902893860323399E-2</c:v>
                </c:pt>
                <c:pt idx="3693">
                  <c:v>2.32318886621521E-2</c:v>
                </c:pt>
                <c:pt idx="3694">
                  <c:v>0.26206633801429202</c:v>
                </c:pt>
                <c:pt idx="3695">
                  <c:v>0.28483400440712803</c:v>
                </c:pt>
                <c:pt idx="3696">
                  <c:v>0.222985236853769</c:v>
                </c:pt>
                <c:pt idx="3697">
                  <c:v>0.29147156084791398</c:v>
                </c:pt>
                <c:pt idx="3698">
                  <c:v>-1.2461541555755899E-2</c:v>
                </c:pt>
                <c:pt idx="3699">
                  <c:v>0.31832956326030498</c:v>
                </c:pt>
                <c:pt idx="3700">
                  <c:v>0.36662102273804797</c:v>
                </c:pt>
                <c:pt idx="3701">
                  <c:v>0.160852593103845</c:v>
                </c:pt>
                <c:pt idx="3702">
                  <c:v>0.33483175067902499</c:v>
                </c:pt>
                <c:pt idx="3703">
                  <c:v>-7.4776648521870798E-2</c:v>
                </c:pt>
                <c:pt idx="3704">
                  <c:v>0.26556256902214898</c:v>
                </c:pt>
                <c:pt idx="3705">
                  <c:v>0.25284330768503499</c:v>
                </c:pt>
                <c:pt idx="3706">
                  <c:v>-3.18047842762684E-2</c:v>
                </c:pt>
                <c:pt idx="3707">
                  <c:v>0.19922622221845901</c:v>
                </c:pt>
                <c:pt idx="3708">
                  <c:v>0.35711186057198901</c:v>
                </c:pt>
                <c:pt idx="3709">
                  <c:v>0.294980188562322</c:v>
                </c:pt>
                <c:pt idx="3710">
                  <c:v>0.31961477389653298</c:v>
                </c:pt>
                <c:pt idx="3711">
                  <c:v>9.5774267826401596E-2</c:v>
                </c:pt>
                <c:pt idx="3712">
                  <c:v>0.14267450628317499</c:v>
                </c:pt>
                <c:pt idx="3713">
                  <c:v>-2.77932421362218E-2</c:v>
                </c:pt>
                <c:pt idx="3714">
                  <c:v>0.212768495409597</c:v>
                </c:pt>
                <c:pt idx="3715">
                  <c:v>0.43669075760776499</c:v>
                </c:pt>
                <c:pt idx="3716">
                  <c:v>0.278698185135274</c:v>
                </c:pt>
                <c:pt idx="3717">
                  <c:v>0.25217927904089299</c:v>
                </c:pt>
                <c:pt idx="3718">
                  <c:v>0.26586547407127897</c:v>
                </c:pt>
                <c:pt idx="3719">
                  <c:v>0.23900327587727799</c:v>
                </c:pt>
                <c:pt idx="3720">
                  <c:v>4.2299603292795598E-2</c:v>
                </c:pt>
                <c:pt idx="3721">
                  <c:v>-0.24196410668277701</c:v>
                </c:pt>
                <c:pt idx="3722">
                  <c:v>0.32854495033502501</c:v>
                </c:pt>
                <c:pt idx="3723">
                  <c:v>0.235397183868779</c:v>
                </c:pt>
                <c:pt idx="3724">
                  <c:v>0.33415365634206601</c:v>
                </c:pt>
                <c:pt idx="3725">
                  <c:v>0.18602894871492701</c:v>
                </c:pt>
                <c:pt idx="3726">
                  <c:v>0.33567008925845798</c:v>
                </c:pt>
                <c:pt idx="3727">
                  <c:v>4.9973370220374701E-2</c:v>
                </c:pt>
                <c:pt idx="3728">
                  <c:v>-0.26386841775548597</c:v>
                </c:pt>
                <c:pt idx="3729">
                  <c:v>0.37384926379967698</c:v>
                </c:pt>
                <c:pt idx="3730">
                  <c:v>-0.16235328163516699</c:v>
                </c:pt>
                <c:pt idx="3731">
                  <c:v>0.29927796397641498</c:v>
                </c:pt>
                <c:pt idx="3732">
                  <c:v>0.17889535211028801</c:v>
                </c:pt>
                <c:pt idx="3733">
                  <c:v>0.15724472879304599</c:v>
                </c:pt>
                <c:pt idx="3734">
                  <c:v>5.8167399115241797E-2</c:v>
                </c:pt>
                <c:pt idx="3735">
                  <c:v>0.37817872449932499</c:v>
                </c:pt>
                <c:pt idx="3736">
                  <c:v>0.116060551174178</c:v>
                </c:pt>
                <c:pt idx="3737">
                  <c:v>0.50841153332801303</c:v>
                </c:pt>
                <c:pt idx="3738">
                  <c:v>-4.3673277546534004E-3</c:v>
                </c:pt>
                <c:pt idx="3739">
                  <c:v>-4.2009963706081802E-2</c:v>
                </c:pt>
                <c:pt idx="3740">
                  <c:v>0.163897442936669</c:v>
                </c:pt>
                <c:pt idx="3741">
                  <c:v>0.10688882406064899</c:v>
                </c:pt>
                <c:pt idx="3742">
                  <c:v>0.28092236876403598</c:v>
                </c:pt>
                <c:pt idx="3743">
                  <c:v>8.9986313529954801E-2</c:v>
                </c:pt>
                <c:pt idx="3744">
                  <c:v>7.12346203621569E-2</c:v>
                </c:pt>
                <c:pt idx="3745">
                  <c:v>0.39313421561508199</c:v>
                </c:pt>
                <c:pt idx="3746">
                  <c:v>0.25792568373748698</c:v>
                </c:pt>
                <c:pt idx="3747">
                  <c:v>0.189117463145797</c:v>
                </c:pt>
                <c:pt idx="3748">
                  <c:v>0.15340996412879199</c:v>
                </c:pt>
                <c:pt idx="3749">
                  <c:v>0.25850503604457298</c:v>
                </c:pt>
                <c:pt idx="3750">
                  <c:v>7.8592705908197003E-2</c:v>
                </c:pt>
                <c:pt idx="3751">
                  <c:v>0.29194590461735698</c:v>
                </c:pt>
                <c:pt idx="3752">
                  <c:v>0.15316259668009999</c:v>
                </c:pt>
                <c:pt idx="3753">
                  <c:v>0.108864435727782</c:v>
                </c:pt>
                <c:pt idx="3754">
                  <c:v>0.29070164865547798</c:v>
                </c:pt>
                <c:pt idx="3755">
                  <c:v>7.8240668066311206E-2</c:v>
                </c:pt>
                <c:pt idx="3756">
                  <c:v>0.36419791443948801</c:v>
                </c:pt>
                <c:pt idx="3757">
                  <c:v>0.19237455070232001</c:v>
                </c:pt>
                <c:pt idx="3758">
                  <c:v>0.22825965926154501</c:v>
                </c:pt>
                <c:pt idx="3759">
                  <c:v>-0.113415581624829</c:v>
                </c:pt>
                <c:pt idx="3760">
                  <c:v>0.40835343491362303</c:v>
                </c:pt>
                <c:pt idx="3761">
                  <c:v>0.37762225290465901</c:v>
                </c:pt>
                <c:pt idx="3762">
                  <c:v>0.26141844537710801</c:v>
                </c:pt>
                <c:pt idx="3763">
                  <c:v>-1.44277072985353E-2</c:v>
                </c:pt>
                <c:pt idx="3764">
                  <c:v>0.34737709438086201</c:v>
                </c:pt>
                <c:pt idx="3765">
                  <c:v>0.27104961481096401</c:v>
                </c:pt>
                <c:pt idx="3766">
                  <c:v>0.13031338504384701</c:v>
                </c:pt>
                <c:pt idx="3767">
                  <c:v>0.23340507476578901</c:v>
                </c:pt>
                <c:pt idx="3768">
                  <c:v>0.25499259636264099</c:v>
                </c:pt>
                <c:pt idx="3769">
                  <c:v>0.17562162307983001</c:v>
                </c:pt>
                <c:pt idx="3770">
                  <c:v>8.1442322346394702E-2</c:v>
                </c:pt>
                <c:pt idx="3771">
                  <c:v>0.134736217933555</c:v>
                </c:pt>
                <c:pt idx="3772">
                  <c:v>0.25530229308621499</c:v>
                </c:pt>
                <c:pt idx="3773">
                  <c:v>0.49783585029343802</c:v>
                </c:pt>
                <c:pt idx="3774">
                  <c:v>0.186001328180778</c:v>
                </c:pt>
                <c:pt idx="3775">
                  <c:v>0.32344283990821499</c:v>
                </c:pt>
                <c:pt idx="3776">
                  <c:v>-3.0898293797935902E-2</c:v>
                </c:pt>
                <c:pt idx="3777">
                  <c:v>0.12367538791733999</c:v>
                </c:pt>
                <c:pt idx="3778">
                  <c:v>0.37067232826338697</c:v>
                </c:pt>
                <c:pt idx="3779">
                  <c:v>3.5077964189188203E-2</c:v>
                </c:pt>
                <c:pt idx="3780">
                  <c:v>0.33451164986929</c:v>
                </c:pt>
                <c:pt idx="3781">
                  <c:v>0.193398908618823</c:v>
                </c:pt>
                <c:pt idx="3782">
                  <c:v>0.20733380321959399</c:v>
                </c:pt>
                <c:pt idx="3783">
                  <c:v>-5.17663529534561E-2</c:v>
                </c:pt>
                <c:pt idx="3784">
                  <c:v>0.24245716671252401</c:v>
                </c:pt>
                <c:pt idx="3785">
                  <c:v>0.179203663068735</c:v>
                </c:pt>
                <c:pt idx="3786">
                  <c:v>9.6953586905042896E-2</c:v>
                </c:pt>
                <c:pt idx="3787">
                  <c:v>0.119387183222554</c:v>
                </c:pt>
                <c:pt idx="3788">
                  <c:v>9.6300638509480896E-2</c:v>
                </c:pt>
                <c:pt idx="3789">
                  <c:v>0.21868048690825201</c:v>
                </c:pt>
                <c:pt idx="3790">
                  <c:v>0.16845821930440999</c:v>
                </c:pt>
                <c:pt idx="3791">
                  <c:v>0.34991024539245802</c:v>
                </c:pt>
                <c:pt idx="3792">
                  <c:v>0.184568748195168</c:v>
                </c:pt>
                <c:pt idx="3793">
                  <c:v>0.28162277286236997</c:v>
                </c:pt>
                <c:pt idx="3794">
                  <c:v>7.7473275434998795E-2</c:v>
                </c:pt>
                <c:pt idx="3795">
                  <c:v>0.151927513743565</c:v>
                </c:pt>
                <c:pt idx="3796">
                  <c:v>0.102140073415966</c:v>
                </c:pt>
                <c:pt idx="3797">
                  <c:v>0.16208001766393201</c:v>
                </c:pt>
                <c:pt idx="3798">
                  <c:v>5.6908177483880997E-3</c:v>
                </c:pt>
                <c:pt idx="3799">
                  <c:v>0.494389230504024</c:v>
                </c:pt>
                <c:pt idx="3800">
                  <c:v>0.244526700070551</c:v>
                </c:pt>
                <c:pt idx="3801">
                  <c:v>0.27670491650524598</c:v>
                </c:pt>
                <c:pt idx="3802">
                  <c:v>0.223370157204132</c:v>
                </c:pt>
                <c:pt idx="3803">
                  <c:v>0.16796683662936099</c:v>
                </c:pt>
                <c:pt idx="3804">
                  <c:v>0.363071902222667</c:v>
                </c:pt>
                <c:pt idx="3805">
                  <c:v>0.78631656248630999</c:v>
                </c:pt>
                <c:pt idx="3806">
                  <c:v>0.18643290629226</c:v>
                </c:pt>
                <c:pt idx="3807">
                  <c:v>8.1417147342513804E-2</c:v>
                </c:pt>
                <c:pt idx="3808">
                  <c:v>0.27521185639596601</c:v>
                </c:pt>
                <c:pt idx="3809">
                  <c:v>0.141911823723854</c:v>
                </c:pt>
                <c:pt idx="3810">
                  <c:v>0.84096002683473403</c:v>
                </c:pt>
                <c:pt idx="3811">
                  <c:v>0.17372255055433</c:v>
                </c:pt>
                <c:pt idx="3812">
                  <c:v>0.125700821649983</c:v>
                </c:pt>
                <c:pt idx="3813">
                  <c:v>0.246262218831965</c:v>
                </c:pt>
                <c:pt idx="3814">
                  <c:v>0.33494215499429097</c:v>
                </c:pt>
                <c:pt idx="3815">
                  <c:v>0.32267217931478098</c:v>
                </c:pt>
                <c:pt idx="3816">
                  <c:v>-0.106047056241644</c:v>
                </c:pt>
                <c:pt idx="3817">
                  <c:v>0.25215947947682399</c:v>
                </c:pt>
                <c:pt idx="3818">
                  <c:v>0.17952292237308401</c:v>
                </c:pt>
                <c:pt idx="3819">
                  <c:v>0.39333754189659897</c:v>
                </c:pt>
                <c:pt idx="3820">
                  <c:v>1.4271003375282599E-2</c:v>
                </c:pt>
                <c:pt idx="3821">
                  <c:v>0.38482320172226597</c:v>
                </c:pt>
                <c:pt idx="3822">
                  <c:v>0.111557878774858</c:v>
                </c:pt>
                <c:pt idx="3823">
                  <c:v>0.417095022462315</c:v>
                </c:pt>
                <c:pt idx="3824">
                  <c:v>0.29491270434113498</c:v>
                </c:pt>
                <c:pt idx="3825">
                  <c:v>0.50332000849718195</c:v>
                </c:pt>
                <c:pt idx="3826">
                  <c:v>0.331390459809565</c:v>
                </c:pt>
                <c:pt idx="3827">
                  <c:v>0.22697980420285799</c:v>
                </c:pt>
                <c:pt idx="3828">
                  <c:v>0.22396937219722399</c:v>
                </c:pt>
                <c:pt idx="3829">
                  <c:v>0.21023150963212101</c:v>
                </c:pt>
                <c:pt idx="3830">
                  <c:v>0.336482588758237</c:v>
                </c:pt>
                <c:pt idx="3831">
                  <c:v>0.13045818957295699</c:v>
                </c:pt>
                <c:pt idx="3832">
                  <c:v>0.59522547260457803</c:v>
                </c:pt>
                <c:pt idx="3833">
                  <c:v>0.17671489659488199</c:v>
                </c:pt>
                <c:pt idx="3834">
                  <c:v>0.31520013449788897</c:v>
                </c:pt>
                <c:pt idx="3835">
                  <c:v>-5.8295052700816502E-2</c:v>
                </c:pt>
                <c:pt idx="3836">
                  <c:v>0.28158324111505201</c:v>
                </c:pt>
                <c:pt idx="3837">
                  <c:v>0.19410923590679799</c:v>
                </c:pt>
                <c:pt idx="3838">
                  <c:v>0.50080074582463696</c:v>
                </c:pt>
                <c:pt idx="3839">
                  <c:v>1.9498445260734999E-3</c:v>
                </c:pt>
                <c:pt idx="3840">
                  <c:v>5.4852100693198902E-2</c:v>
                </c:pt>
                <c:pt idx="3841">
                  <c:v>0.15716445985821501</c:v>
                </c:pt>
                <c:pt idx="3842">
                  <c:v>7.9645283992404406E-2</c:v>
                </c:pt>
                <c:pt idx="3843">
                  <c:v>0.340457038338358</c:v>
                </c:pt>
                <c:pt idx="3844">
                  <c:v>0.24163147113133901</c:v>
                </c:pt>
                <c:pt idx="3845">
                  <c:v>6.8218021736728807E-2</c:v>
                </c:pt>
                <c:pt idx="3846">
                  <c:v>7.6423714924876804E-2</c:v>
                </c:pt>
                <c:pt idx="3847">
                  <c:v>-3.24901260887656E-2</c:v>
                </c:pt>
                <c:pt idx="3848">
                  <c:v>0.200476998575884</c:v>
                </c:pt>
                <c:pt idx="3849">
                  <c:v>7.9400110514031202E-2</c:v>
                </c:pt>
                <c:pt idx="3850">
                  <c:v>0.12446249378745</c:v>
                </c:pt>
                <c:pt idx="3851">
                  <c:v>0.10118217351452501</c:v>
                </c:pt>
                <c:pt idx="3852">
                  <c:v>0.52969449031760896</c:v>
                </c:pt>
                <c:pt idx="3853">
                  <c:v>0.40208465712913</c:v>
                </c:pt>
                <c:pt idx="3854">
                  <c:v>0.13717128427869499</c:v>
                </c:pt>
                <c:pt idx="3855">
                  <c:v>-3.80469421226741E-2</c:v>
                </c:pt>
                <c:pt idx="3856">
                  <c:v>0.51932109422892503</c:v>
                </c:pt>
                <c:pt idx="3857">
                  <c:v>0.24263827259023099</c:v>
                </c:pt>
                <c:pt idx="3858">
                  <c:v>0.150378985036874</c:v>
                </c:pt>
                <c:pt idx="3859">
                  <c:v>7.5101980105382896E-2</c:v>
                </c:pt>
                <c:pt idx="3860">
                  <c:v>0.121821681800622</c:v>
                </c:pt>
                <c:pt idx="3861">
                  <c:v>0.217542213737214</c:v>
                </c:pt>
                <c:pt idx="3862">
                  <c:v>8.3554946447918402E-2</c:v>
                </c:pt>
                <c:pt idx="3863">
                  <c:v>0.19129402875740401</c:v>
                </c:pt>
                <c:pt idx="3864">
                  <c:v>0.23733327931026199</c:v>
                </c:pt>
                <c:pt idx="3865">
                  <c:v>0.39782924069860198</c:v>
                </c:pt>
                <c:pt idx="3866">
                  <c:v>0.14162925678339899</c:v>
                </c:pt>
                <c:pt idx="3867">
                  <c:v>0.31770020935437498</c:v>
                </c:pt>
                <c:pt idx="3868">
                  <c:v>0.35528608206122803</c:v>
                </c:pt>
                <c:pt idx="3869">
                  <c:v>0.40244544424328499</c:v>
                </c:pt>
                <c:pt idx="3870">
                  <c:v>0.155023785715869</c:v>
                </c:pt>
                <c:pt idx="3871">
                  <c:v>0.26279587338695498</c:v>
                </c:pt>
                <c:pt idx="3872">
                  <c:v>0.270725021460198</c:v>
                </c:pt>
                <c:pt idx="3873">
                  <c:v>0.25765469129030599</c:v>
                </c:pt>
                <c:pt idx="3874">
                  <c:v>0.220740183509127</c:v>
                </c:pt>
                <c:pt idx="3875">
                  <c:v>0.15532807370879201</c:v>
                </c:pt>
                <c:pt idx="3876">
                  <c:v>0.32620569710592201</c:v>
                </c:pt>
                <c:pt idx="3877">
                  <c:v>0.113882202732893</c:v>
                </c:pt>
                <c:pt idx="3878">
                  <c:v>0.25337513273997297</c:v>
                </c:pt>
                <c:pt idx="3879">
                  <c:v>7.61566555010873E-2</c:v>
                </c:pt>
                <c:pt idx="3880">
                  <c:v>0.32025527535082499</c:v>
                </c:pt>
                <c:pt idx="3881">
                  <c:v>-9.3079774851777E-2</c:v>
                </c:pt>
                <c:pt idx="3882">
                  <c:v>6.4147598503877003E-3</c:v>
                </c:pt>
                <c:pt idx="3883">
                  <c:v>0.324686689131927</c:v>
                </c:pt>
                <c:pt idx="3884">
                  <c:v>9.73195588783346E-2</c:v>
                </c:pt>
                <c:pt idx="3885">
                  <c:v>8.7727187386068106E-2</c:v>
                </c:pt>
                <c:pt idx="3886">
                  <c:v>0.133178631699859</c:v>
                </c:pt>
                <c:pt idx="3887">
                  <c:v>0.102620653113478</c:v>
                </c:pt>
                <c:pt idx="3888">
                  <c:v>0.21708989863394201</c:v>
                </c:pt>
                <c:pt idx="3889">
                  <c:v>0.27056857700537001</c:v>
                </c:pt>
                <c:pt idx="3890">
                  <c:v>0.56691581542365399</c:v>
                </c:pt>
                <c:pt idx="3891">
                  <c:v>0.34010877498040198</c:v>
                </c:pt>
                <c:pt idx="3892">
                  <c:v>6.3185284682182999E-2</c:v>
                </c:pt>
                <c:pt idx="3893">
                  <c:v>0.18881774265585699</c:v>
                </c:pt>
                <c:pt idx="3894">
                  <c:v>0.18561989728158501</c:v>
                </c:pt>
                <c:pt idx="3895">
                  <c:v>0.35737864438634198</c:v>
                </c:pt>
                <c:pt idx="3896">
                  <c:v>3.4490533993236899E-2</c:v>
                </c:pt>
                <c:pt idx="3897">
                  <c:v>1.6554741159256401E-2</c:v>
                </c:pt>
                <c:pt idx="3898">
                  <c:v>0.181651608115285</c:v>
                </c:pt>
                <c:pt idx="3899">
                  <c:v>2.70982569674545E-2</c:v>
                </c:pt>
                <c:pt idx="3900">
                  <c:v>0.19727188361527501</c:v>
                </c:pt>
                <c:pt idx="3901">
                  <c:v>7.8655402650214007E-2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695040"/>
        <c:axId val="78738560"/>
      </c:scatterChart>
      <c:valAx>
        <c:axId val="78695040"/>
        <c:scaling>
          <c:orientation val="minMax"/>
          <c:max val="41530.729499999994"/>
          <c:min val="415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 [h]</a:t>
                </a:r>
              </a:p>
            </c:rich>
          </c:tx>
          <c:layout/>
          <c:overlay val="0"/>
        </c:title>
        <c:numFmt formatCode="h:mm;@" sourceLinked="0"/>
        <c:majorTickMark val="in"/>
        <c:minorTickMark val="in"/>
        <c:tickLblPos val="nextTo"/>
        <c:txPr>
          <a:bodyPr/>
          <a:lstStyle/>
          <a:p>
            <a:pPr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8738560"/>
        <c:crosses val="autoZero"/>
        <c:crossBetween val="midCat"/>
        <c:majorUnit val="0.10420000000000001"/>
      </c:valAx>
      <c:valAx>
        <c:axId val="7873856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DHL</a:t>
                </a:r>
              </a:p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[W]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8695040"/>
        <c:crosses val="autoZero"/>
        <c:crossBetween val="midCat"/>
        <c:majorUnit val="4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9990276483999"/>
          <c:y val="3.4926441930438125E-2"/>
          <c:w val="0.84240915655410398"/>
          <c:h val="0.82963639839648906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0045184"/>
        <c:axId val="100065664"/>
      </c:scatterChart>
      <c:valAx>
        <c:axId val="100045184"/>
        <c:scaling>
          <c:orientation val="minMax"/>
          <c:max val="41530.729499999994"/>
          <c:min val="415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 [h]</a:t>
                </a:r>
              </a:p>
            </c:rich>
          </c:tx>
          <c:layout>
            <c:manualLayout>
              <c:xMode val="edge"/>
              <c:yMode val="edge"/>
              <c:x val="0.49958151994006866"/>
              <c:y val="0.9290979964927274"/>
            </c:manualLayout>
          </c:layout>
          <c:overlay val="0"/>
        </c:title>
        <c:numFmt formatCode="h:mm;@" sourceLinked="0"/>
        <c:majorTickMark val="in"/>
        <c:minorTickMark val="in"/>
        <c:tickLblPos val="nextTo"/>
        <c:txPr>
          <a:bodyPr/>
          <a:lstStyle/>
          <a:p>
            <a:pPr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0065664"/>
        <c:crosses val="autoZero"/>
        <c:crossBetween val="midCat"/>
        <c:majorUnit val="0.10420000000000001"/>
      </c:valAx>
      <c:valAx>
        <c:axId val="1000656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DHL</a:t>
                </a:r>
              </a:p>
              <a:p>
                <a:pPr>
                  <a:defRPr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de-DE" sz="16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[W]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0045184"/>
        <c:crosses val="autoZero"/>
        <c:crossBetween val="midCat"/>
        <c:majorUnit val="4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68450021560693"/>
          <c:y val="5.1184918485090956E-2"/>
          <c:w val="0.85511496839334233"/>
          <c:h val="0.78117188538258675"/>
        </c:manualLayout>
      </c:layout>
      <c:scatterChart>
        <c:scatterStyle val="lineMarker"/>
        <c:varyColors val="0"/>
        <c:ser>
          <c:idx val="0"/>
          <c:order val="0"/>
          <c:spPr>
            <a:ln w="31750">
              <a:solidFill>
                <a:srgbClr val="333399"/>
              </a:solidFill>
            </a:ln>
          </c:spPr>
          <c:marker>
            <c:symbol val="none"/>
          </c:marker>
          <c:xVal>
            <c:numRef>
              <c:f>'Data 09.06.2012-lp'!$F$2:$F$1001</c:f>
              <c:numCache>
                <c:formatCode>m/d/yyyy\ h:mm</c:formatCode>
                <c:ptCount val="1000"/>
                <c:pt idx="0">
                  <c:v>41069.583333333336</c:v>
                </c:pt>
                <c:pt idx="1">
                  <c:v>41069.583993055552</c:v>
                </c:pt>
                <c:pt idx="2">
                  <c:v>41069.584652777776</c:v>
                </c:pt>
                <c:pt idx="3">
                  <c:v>41069.585312499999</c:v>
                </c:pt>
                <c:pt idx="4">
                  <c:v>41069.585972222223</c:v>
                </c:pt>
                <c:pt idx="5">
                  <c:v>41069.586631944447</c:v>
                </c:pt>
                <c:pt idx="6">
                  <c:v>41069.587291666663</c:v>
                </c:pt>
                <c:pt idx="7">
                  <c:v>41069.587951388887</c:v>
                </c:pt>
                <c:pt idx="8">
                  <c:v>41069.58861111111</c:v>
                </c:pt>
                <c:pt idx="9">
                  <c:v>41069.589270833334</c:v>
                </c:pt>
                <c:pt idx="10">
                  <c:v>41069.589930555558</c:v>
                </c:pt>
                <c:pt idx="11">
                  <c:v>41069.590590277781</c:v>
                </c:pt>
                <c:pt idx="12">
                  <c:v>41069.591249999998</c:v>
                </c:pt>
                <c:pt idx="13">
                  <c:v>41069.591909722221</c:v>
                </c:pt>
                <c:pt idx="14">
                  <c:v>41069.592569444445</c:v>
                </c:pt>
                <c:pt idx="15">
                  <c:v>41069.593229166669</c:v>
                </c:pt>
                <c:pt idx="16">
                  <c:v>41069.593888888892</c:v>
                </c:pt>
                <c:pt idx="17">
                  <c:v>41069.594548611109</c:v>
                </c:pt>
                <c:pt idx="18">
                  <c:v>41069.595208333332</c:v>
                </c:pt>
                <c:pt idx="19">
                  <c:v>41069.595868055556</c:v>
                </c:pt>
                <c:pt idx="20">
                  <c:v>41069.59652777778</c:v>
                </c:pt>
                <c:pt idx="21">
                  <c:v>41069.597187500003</c:v>
                </c:pt>
                <c:pt idx="22">
                  <c:v>41069.59784722222</c:v>
                </c:pt>
                <c:pt idx="23">
                  <c:v>41069.598506944443</c:v>
                </c:pt>
                <c:pt idx="24">
                  <c:v>41069.599166666667</c:v>
                </c:pt>
                <c:pt idx="25">
                  <c:v>41069.599826388891</c:v>
                </c:pt>
                <c:pt idx="26">
                  <c:v>41069.600486111114</c:v>
                </c:pt>
                <c:pt idx="27">
                  <c:v>41069.601145833331</c:v>
                </c:pt>
                <c:pt idx="28">
                  <c:v>41069.601805555554</c:v>
                </c:pt>
                <c:pt idx="29">
                  <c:v>41069.602465277778</c:v>
                </c:pt>
                <c:pt idx="30">
                  <c:v>41069.603125000001</c:v>
                </c:pt>
                <c:pt idx="31">
                  <c:v>41069.603784722225</c:v>
                </c:pt>
                <c:pt idx="32">
                  <c:v>41069.604444444441</c:v>
                </c:pt>
                <c:pt idx="33">
                  <c:v>41069.605104166665</c:v>
                </c:pt>
                <c:pt idx="34">
                  <c:v>41069.605763888889</c:v>
                </c:pt>
                <c:pt idx="35">
                  <c:v>41069.606423611112</c:v>
                </c:pt>
                <c:pt idx="36">
                  <c:v>41069.607083333336</c:v>
                </c:pt>
                <c:pt idx="37">
                  <c:v>41069.607743055552</c:v>
                </c:pt>
                <c:pt idx="38">
                  <c:v>41069.608402777776</c:v>
                </c:pt>
                <c:pt idx="39">
                  <c:v>41069.6090625</c:v>
                </c:pt>
                <c:pt idx="40">
                  <c:v>41069.609722222223</c:v>
                </c:pt>
                <c:pt idx="41">
                  <c:v>41069.610381944447</c:v>
                </c:pt>
                <c:pt idx="42">
                  <c:v>41069.611041666663</c:v>
                </c:pt>
                <c:pt idx="43">
                  <c:v>41069.611701388887</c:v>
                </c:pt>
                <c:pt idx="44">
                  <c:v>41069.612361111111</c:v>
                </c:pt>
                <c:pt idx="45">
                  <c:v>41069.613020833334</c:v>
                </c:pt>
                <c:pt idx="46">
                  <c:v>41069.613680555558</c:v>
                </c:pt>
                <c:pt idx="47">
                  <c:v>41069.614340277774</c:v>
                </c:pt>
                <c:pt idx="48">
                  <c:v>41069.614999999998</c:v>
                </c:pt>
                <c:pt idx="49">
                  <c:v>41069.615659722222</c:v>
                </c:pt>
                <c:pt idx="50">
                  <c:v>41069.616319444445</c:v>
                </c:pt>
                <c:pt idx="51">
                  <c:v>41069.616979166669</c:v>
                </c:pt>
                <c:pt idx="52">
                  <c:v>41069.617638888885</c:v>
                </c:pt>
                <c:pt idx="53">
                  <c:v>41069.618298611109</c:v>
                </c:pt>
                <c:pt idx="54">
                  <c:v>41069.618958333333</c:v>
                </c:pt>
                <c:pt idx="55">
                  <c:v>41069.619618055556</c:v>
                </c:pt>
                <c:pt idx="56">
                  <c:v>41069.62027777778</c:v>
                </c:pt>
                <c:pt idx="57">
                  <c:v>41069.620937500003</c:v>
                </c:pt>
                <c:pt idx="58">
                  <c:v>41069.62159722222</c:v>
                </c:pt>
                <c:pt idx="59">
                  <c:v>41069.622256944444</c:v>
                </c:pt>
                <c:pt idx="60">
                  <c:v>41069.622916666667</c:v>
                </c:pt>
                <c:pt idx="61">
                  <c:v>41069.623576388891</c:v>
                </c:pt>
                <c:pt idx="62">
                  <c:v>41069.624236111114</c:v>
                </c:pt>
                <c:pt idx="63">
                  <c:v>41069.624895833331</c:v>
                </c:pt>
                <c:pt idx="64">
                  <c:v>41069.625555555554</c:v>
                </c:pt>
                <c:pt idx="65">
                  <c:v>41069.626215277778</c:v>
                </c:pt>
                <c:pt idx="66">
                  <c:v>41069.626875000002</c:v>
                </c:pt>
                <c:pt idx="67">
                  <c:v>41069.627534722225</c:v>
                </c:pt>
                <c:pt idx="68">
                  <c:v>41069.628194444442</c:v>
                </c:pt>
                <c:pt idx="69">
                  <c:v>41069.628854166665</c:v>
                </c:pt>
                <c:pt idx="70">
                  <c:v>41069.629513888889</c:v>
                </c:pt>
                <c:pt idx="71">
                  <c:v>41069.630173611113</c:v>
                </c:pt>
                <c:pt idx="72">
                  <c:v>41069.630833333336</c:v>
                </c:pt>
                <c:pt idx="73">
                  <c:v>41069.631493055553</c:v>
                </c:pt>
                <c:pt idx="74">
                  <c:v>41069.632152777776</c:v>
                </c:pt>
                <c:pt idx="75">
                  <c:v>41069.6328125</c:v>
                </c:pt>
                <c:pt idx="76">
                  <c:v>41069.633472222224</c:v>
                </c:pt>
                <c:pt idx="77">
                  <c:v>41069.634131944447</c:v>
                </c:pt>
                <c:pt idx="78">
                  <c:v>41069.634791666664</c:v>
                </c:pt>
                <c:pt idx="79">
                  <c:v>41069.635451388887</c:v>
                </c:pt>
                <c:pt idx="80">
                  <c:v>41069.636111111111</c:v>
                </c:pt>
                <c:pt idx="81">
                  <c:v>41069.636770833335</c:v>
                </c:pt>
                <c:pt idx="82">
                  <c:v>41069.637430555558</c:v>
                </c:pt>
                <c:pt idx="83">
                  <c:v>41069.638090277775</c:v>
                </c:pt>
                <c:pt idx="84">
                  <c:v>41069.638749999998</c:v>
                </c:pt>
                <c:pt idx="85">
                  <c:v>41069.639409722222</c:v>
                </c:pt>
                <c:pt idx="86">
                  <c:v>41069.640069444446</c:v>
                </c:pt>
                <c:pt idx="87">
                  <c:v>41069.640729166669</c:v>
                </c:pt>
                <c:pt idx="88">
                  <c:v>41069.641388888886</c:v>
                </c:pt>
                <c:pt idx="89">
                  <c:v>41069.642048611109</c:v>
                </c:pt>
                <c:pt idx="90">
                  <c:v>41069.642708333333</c:v>
                </c:pt>
                <c:pt idx="91">
                  <c:v>41069.643368055556</c:v>
                </c:pt>
                <c:pt idx="92">
                  <c:v>41069.64402777778</c:v>
                </c:pt>
                <c:pt idx="93">
                  <c:v>41069.644687499997</c:v>
                </c:pt>
                <c:pt idx="94">
                  <c:v>41069.64534722222</c:v>
                </c:pt>
                <c:pt idx="95">
                  <c:v>41069.646006944444</c:v>
                </c:pt>
                <c:pt idx="96">
                  <c:v>41069.646666666667</c:v>
                </c:pt>
                <c:pt idx="97">
                  <c:v>41069.647326388891</c:v>
                </c:pt>
                <c:pt idx="98">
                  <c:v>41069.647986111115</c:v>
                </c:pt>
                <c:pt idx="99">
                  <c:v>41069.648645833331</c:v>
                </c:pt>
                <c:pt idx="100">
                  <c:v>41069.649305555555</c:v>
                </c:pt>
                <c:pt idx="101">
                  <c:v>41069.649965277778</c:v>
                </c:pt>
                <c:pt idx="102">
                  <c:v>41069.650625000002</c:v>
                </c:pt>
                <c:pt idx="103">
                  <c:v>41069.651284722226</c:v>
                </c:pt>
                <c:pt idx="104">
                  <c:v>41069.651944444442</c:v>
                </c:pt>
                <c:pt idx="105">
                  <c:v>41069.652604166666</c:v>
                </c:pt>
                <c:pt idx="106">
                  <c:v>41069.653263888889</c:v>
                </c:pt>
                <c:pt idx="107">
                  <c:v>41069.653923611113</c:v>
                </c:pt>
                <c:pt idx="108">
                  <c:v>41069.654583333337</c:v>
                </c:pt>
                <c:pt idx="109">
                  <c:v>41069.655243055553</c:v>
                </c:pt>
                <c:pt idx="110">
                  <c:v>41069.655902777777</c:v>
                </c:pt>
                <c:pt idx="111">
                  <c:v>41069.6565625</c:v>
                </c:pt>
                <c:pt idx="112">
                  <c:v>41069.657222222224</c:v>
                </c:pt>
                <c:pt idx="113">
                  <c:v>41069.657881944448</c:v>
                </c:pt>
                <c:pt idx="114">
                  <c:v>41069.658541666664</c:v>
                </c:pt>
                <c:pt idx="115">
                  <c:v>41069.659201388888</c:v>
                </c:pt>
                <c:pt idx="116">
                  <c:v>41069.659861111111</c:v>
                </c:pt>
                <c:pt idx="117">
                  <c:v>41069.660520833335</c:v>
                </c:pt>
                <c:pt idx="118">
                  <c:v>41069.661180555559</c:v>
                </c:pt>
                <c:pt idx="119">
                  <c:v>41069.661840277775</c:v>
                </c:pt>
                <c:pt idx="120">
                  <c:v>41069.662499999999</c:v>
                </c:pt>
                <c:pt idx="121">
                  <c:v>41069.663159722222</c:v>
                </c:pt>
                <c:pt idx="122">
                  <c:v>41069.663819444446</c:v>
                </c:pt>
                <c:pt idx="123">
                  <c:v>41069.664479166669</c:v>
                </c:pt>
                <c:pt idx="124">
                  <c:v>41069.665138888886</c:v>
                </c:pt>
                <c:pt idx="125">
                  <c:v>41069.665798611109</c:v>
                </c:pt>
                <c:pt idx="126">
                  <c:v>41069.666458333333</c:v>
                </c:pt>
                <c:pt idx="127">
                  <c:v>41069.667118055557</c:v>
                </c:pt>
                <c:pt idx="128">
                  <c:v>41069.66777777778</c:v>
                </c:pt>
                <c:pt idx="129">
                  <c:v>41069.668437499997</c:v>
                </c:pt>
                <c:pt idx="130">
                  <c:v>41069.66909722222</c:v>
                </c:pt>
                <c:pt idx="131">
                  <c:v>41069.669756944444</c:v>
                </c:pt>
                <c:pt idx="132">
                  <c:v>41069.670416666668</c:v>
                </c:pt>
                <c:pt idx="133">
                  <c:v>41069.671076388891</c:v>
                </c:pt>
                <c:pt idx="134">
                  <c:v>41069.671736111108</c:v>
                </c:pt>
                <c:pt idx="135">
                  <c:v>41069.672395833331</c:v>
                </c:pt>
                <c:pt idx="136">
                  <c:v>41069.673055555555</c:v>
                </c:pt>
                <c:pt idx="137">
                  <c:v>41069.673715277779</c:v>
                </c:pt>
                <c:pt idx="138">
                  <c:v>41069.674375000002</c:v>
                </c:pt>
                <c:pt idx="139">
                  <c:v>41069.675034722219</c:v>
                </c:pt>
                <c:pt idx="140">
                  <c:v>41069.675694444442</c:v>
                </c:pt>
                <c:pt idx="141">
                  <c:v>41069.676354166666</c:v>
                </c:pt>
                <c:pt idx="142">
                  <c:v>41069.67701388889</c:v>
                </c:pt>
                <c:pt idx="143">
                  <c:v>41069.677673611113</c:v>
                </c:pt>
                <c:pt idx="144">
                  <c:v>41069.678333333337</c:v>
                </c:pt>
                <c:pt idx="145">
                  <c:v>41069.678993055553</c:v>
                </c:pt>
                <c:pt idx="146">
                  <c:v>41069.679652777777</c:v>
                </c:pt>
                <c:pt idx="147">
                  <c:v>41069.680312500001</c:v>
                </c:pt>
                <c:pt idx="148">
                  <c:v>41069.680972222224</c:v>
                </c:pt>
                <c:pt idx="149">
                  <c:v>41069.681631944448</c:v>
                </c:pt>
                <c:pt idx="150">
                  <c:v>41069.682291666664</c:v>
                </c:pt>
                <c:pt idx="151">
                  <c:v>41069.682951388888</c:v>
                </c:pt>
                <c:pt idx="152">
                  <c:v>41069.683611111112</c:v>
                </c:pt>
                <c:pt idx="153">
                  <c:v>41069.684270833335</c:v>
                </c:pt>
                <c:pt idx="154">
                  <c:v>41069.684930555559</c:v>
                </c:pt>
                <c:pt idx="155">
                  <c:v>41069.685590277775</c:v>
                </c:pt>
                <c:pt idx="156">
                  <c:v>41069.686249999999</c:v>
                </c:pt>
                <c:pt idx="157">
                  <c:v>41069.686909722222</c:v>
                </c:pt>
                <c:pt idx="158">
                  <c:v>41069.687569444446</c:v>
                </c:pt>
                <c:pt idx="159">
                  <c:v>41069.68822916667</c:v>
                </c:pt>
                <c:pt idx="160">
                  <c:v>41069.688888888886</c:v>
                </c:pt>
                <c:pt idx="161">
                  <c:v>41069.68954861111</c:v>
                </c:pt>
                <c:pt idx="162">
                  <c:v>41069.690208333333</c:v>
                </c:pt>
                <c:pt idx="163">
                  <c:v>41069.690868055557</c:v>
                </c:pt>
                <c:pt idx="164">
                  <c:v>41069.691527777781</c:v>
                </c:pt>
                <c:pt idx="165">
                  <c:v>41069.692187499997</c:v>
                </c:pt>
                <c:pt idx="166">
                  <c:v>41069.692847222221</c:v>
                </c:pt>
                <c:pt idx="167">
                  <c:v>41069.693506944444</c:v>
                </c:pt>
                <c:pt idx="168">
                  <c:v>41069.694166666668</c:v>
                </c:pt>
                <c:pt idx="169">
                  <c:v>41069.694826388892</c:v>
                </c:pt>
                <c:pt idx="170">
                  <c:v>41069.695486111108</c:v>
                </c:pt>
                <c:pt idx="171">
                  <c:v>41069.696145833332</c:v>
                </c:pt>
                <c:pt idx="172">
                  <c:v>41069.696805555555</c:v>
                </c:pt>
                <c:pt idx="173">
                  <c:v>41069.697465277779</c:v>
                </c:pt>
                <c:pt idx="174">
                  <c:v>41069.698125000003</c:v>
                </c:pt>
                <c:pt idx="175">
                  <c:v>41069.698784722219</c:v>
                </c:pt>
                <c:pt idx="176">
                  <c:v>41069.699444444443</c:v>
                </c:pt>
                <c:pt idx="177">
                  <c:v>41069.700104166666</c:v>
                </c:pt>
                <c:pt idx="178">
                  <c:v>41069.70076388889</c:v>
                </c:pt>
                <c:pt idx="179">
                  <c:v>41069.701423611114</c:v>
                </c:pt>
                <c:pt idx="180">
                  <c:v>41069.70208333333</c:v>
                </c:pt>
                <c:pt idx="181">
                  <c:v>41069.702743055554</c:v>
                </c:pt>
                <c:pt idx="182">
                  <c:v>41069.703402777777</c:v>
                </c:pt>
                <c:pt idx="183">
                  <c:v>41069.704062500001</c:v>
                </c:pt>
                <c:pt idx="184">
                  <c:v>41069.704722222225</c:v>
                </c:pt>
                <c:pt idx="185">
                  <c:v>41069.705381944441</c:v>
                </c:pt>
                <c:pt idx="186">
                  <c:v>41069.706041666665</c:v>
                </c:pt>
                <c:pt idx="187">
                  <c:v>41069.706701388888</c:v>
                </c:pt>
                <c:pt idx="188">
                  <c:v>41069.707361111112</c:v>
                </c:pt>
                <c:pt idx="189">
                  <c:v>41069.708020833335</c:v>
                </c:pt>
                <c:pt idx="190">
                  <c:v>41069.708680555559</c:v>
                </c:pt>
                <c:pt idx="191">
                  <c:v>41069.709340277775</c:v>
                </c:pt>
                <c:pt idx="192">
                  <c:v>41069.71</c:v>
                </c:pt>
                <c:pt idx="193">
                  <c:v>41069.710659722223</c:v>
                </c:pt>
                <c:pt idx="194">
                  <c:v>41069.711319444446</c:v>
                </c:pt>
                <c:pt idx="195">
                  <c:v>41069.71197916667</c:v>
                </c:pt>
                <c:pt idx="196">
                  <c:v>41069.712638888886</c:v>
                </c:pt>
                <c:pt idx="197">
                  <c:v>41069.71329861111</c:v>
                </c:pt>
                <c:pt idx="198">
                  <c:v>41069.713958333334</c:v>
                </c:pt>
                <c:pt idx="199">
                  <c:v>41069.714618055557</c:v>
                </c:pt>
                <c:pt idx="200">
                  <c:v>41069.715277777781</c:v>
                </c:pt>
                <c:pt idx="201">
                  <c:v>41069.715937499997</c:v>
                </c:pt>
                <c:pt idx="202">
                  <c:v>41069.716597222221</c:v>
                </c:pt>
                <c:pt idx="203">
                  <c:v>41069.717256944445</c:v>
                </c:pt>
                <c:pt idx="204">
                  <c:v>41069.717916666668</c:v>
                </c:pt>
                <c:pt idx="205">
                  <c:v>41069.718576388892</c:v>
                </c:pt>
                <c:pt idx="206">
                  <c:v>41069.719236111108</c:v>
                </c:pt>
                <c:pt idx="207">
                  <c:v>41069.719895833332</c:v>
                </c:pt>
                <c:pt idx="208">
                  <c:v>41069.720555555556</c:v>
                </c:pt>
                <c:pt idx="209">
                  <c:v>41069.721215277779</c:v>
                </c:pt>
                <c:pt idx="210">
                  <c:v>41069.721875000003</c:v>
                </c:pt>
                <c:pt idx="211">
                  <c:v>41069.722534722219</c:v>
                </c:pt>
                <c:pt idx="212">
                  <c:v>41069.723194444443</c:v>
                </c:pt>
                <c:pt idx="213">
                  <c:v>41069.723854166667</c:v>
                </c:pt>
                <c:pt idx="214">
                  <c:v>41069.72451388889</c:v>
                </c:pt>
                <c:pt idx="215">
                  <c:v>41069.725173611114</c:v>
                </c:pt>
                <c:pt idx="216">
                  <c:v>41069.72583333333</c:v>
                </c:pt>
                <c:pt idx="217">
                  <c:v>41069.726493055554</c:v>
                </c:pt>
                <c:pt idx="218">
                  <c:v>41069.727152777778</c:v>
                </c:pt>
                <c:pt idx="219">
                  <c:v>41069.727812500001</c:v>
                </c:pt>
                <c:pt idx="220">
                  <c:v>41069.728472222225</c:v>
                </c:pt>
                <c:pt idx="221">
                  <c:v>41069.729131944441</c:v>
                </c:pt>
                <c:pt idx="222">
                  <c:v>41069.729791666665</c:v>
                </c:pt>
                <c:pt idx="223">
                  <c:v>41069.730451388888</c:v>
                </c:pt>
                <c:pt idx="224">
                  <c:v>41069.731111111112</c:v>
                </c:pt>
                <c:pt idx="225">
                  <c:v>41069.731770833336</c:v>
                </c:pt>
                <c:pt idx="226">
                  <c:v>41069.732430555552</c:v>
                </c:pt>
                <c:pt idx="227">
                  <c:v>41069.733090277776</c:v>
                </c:pt>
                <c:pt idx="228">
                  <c:v>41069.733749999999</c:v>
                </c:pt>
                <c:pt idx="229">
                  <c:v>41069.734409722223</c:v>
                </c:pt>
                <c:pt idx="230">
                  <c:v>41069.735069444447</c:v>
                </c:pt>
                <c:pt idx="231">
                  <c:v>41069.735729166663</c:v>
                </c:pt>
                <c:pt idx="232">
                  <c:v>41069.736388888887</c:v>
                </c:pt>
                <c:pt idx="233">
                  <c:v>41069.73704861111</c:v>
                </c:pt>
                <c:pt idx="234">
                  <c:v>41069.737708333334</c:v>
                </c:pt>
                <c:pt idx="235">
                  <c:v>41069.738368055558</c:v>
                </c:pt>
                <c:pt idx="236">
                  <c:v>41069.739027777781</c:v>
                </c:pt>
                <c:pt idx="237">
                  <c:v>41069.739687499998</c:v>
                </c:pt>
                <c:pt idx="238">
                  <c:v>41069.740347222221</c:v>
                </c:pt>
                <c:pt idx="239">
                  <c:v>41069.741006944445</c:v>
                </c:pt>
                <c:pt idx="240">
                  <c:v>41069.741666666669</c:v>
                </c:pt>
                <c:pt idx="241">
                  <c:v>41069.742326388892</c:v>
                </c:pt>
                <c:pt idx="242">
                  <c:v>41069.742986111109</c:v>
                </c:pt>
                <c:pt idx="243">
                  <c:v>41069.743645833332</c:v>
                </c:pt>
                <c:pt idx="244">
                  <c:v>41069.744305555556</c:v>
                </c:pt>
                <c:pt idx="245">
                  <c:v>41069.74496527778</c:v>
                </c:pt>
                <c:pt idx="246">
                  <c:v>41069.745625000003</c:v>
                </c:pt>
                <c:pt idx="247">
                  <c:v>41069.74628472222</c:v>
                </c:pt>
                <c:pt idx="248">
                  <c:v>41069.746944444443</c:v>
                </c:pt>
                <c:pt idx="249">
                  <c:v>41069.747604166667</c:v>
                </c:pt>
                <c:pt idx="250">
                  <c:v>41069.748263888891</c:v>
                </c:pt>
                <c:pt idx="251">
                  <c:v>41069.748923611114</c:v>
                </c:pt>
                <c:pt idx="252">
                  <c:v>41069.749583333331</c:v>
                </c:pt>
                <c:pt idx="253">
                  <c:v>41069.750243055554</c:v>
                </c:pt>
                <c:pt idx="254">
                  <c:v>41069.750902777778</c:v>
                </c:pt>
                <c:pt idx="255">
                  <c:v>41069.751562500001</c:v>
                </c:pt>
                <c:pt idx="256">
                  <c:v>41069.752222222225</c:v>
                </c:pt>
                <c:pt idx="257">
                  <c:v>41069.752881944441</c:v>
                </c:pt>
                <c:pt idx="258">
                  <c:v>41069.753541666665</c:v>
                </c:pt>
                <c:pt idx="259">
                  <c:v>41069.754201388889</c:v>
                </c:pt>
                <c:pt idx="260">
                  <c:v>41069.754861111112</c:v>
                </c:pt>
                <c:pt idx="261">
                  <c:v>41069.755520833336</c:v>
                </c:pt>
                <c:pt idx="262">
                  <c:v>41069.756180555552</c:v>
                </c:pt>
                <c:pt idx="263">
                  <c:v>41069.756840277776</c:v>
                </c:pt>
                <c:pt idx="264">
                  <c:v>41069.7575</c:v>
                </c:pt>
                <c:pt idx="265">
                  <c:v>41069.758159722223</c:v>
                </c:pt>
                <c:pt idx="266">
                  <c:v>41069.758819444447</c:v>
                </c:pt>
                <c:pt idx="267">
                  <c:v>41069.759479166663</c:v>
                </c:pt>
                <c:pt idx="268">
                  <c:v>41069.760138888887</c:v>
                </c:pt>
                <c:pt idx="269">
                  <c:v>41069.760798611111</c:v>
                </c:pt>
                <c:pt idx="270">
                  <c:v>41069.761458333334</c:v>
                </c:pt>
                <c:pt idx="271">
                  <c:v>41069.762118055558</c:v>
                </c:pt>
                <c:pt idx="272">
                  <c:v>41069.762777777774</c:v>
                </c:pt>
                <c:pt idx="273">
                  <c:v>41069.763437499998</c:v>
                </c:pt>
                <c:pt idx="274">
                  <c:v>41069.764097222222</c:v>
                </c:pt>
                <c:pt idx="275">
                  <c:v>41069.764756944445</c:v>
                </c:pt>
                <c:pt idx="276">
                  <c:v>41069.765416666669</c:v>
                </c:pt>
                <c:pt idx="277">
                  <c:v>41069.766076388885</c:v>
                </c:pt>
                <c:pt idx="278">
                  <c:v>41069.766736111109</c:v>
                </c:pt>
                <c:pt idx="279">
                  <c:v>41069.767395833333</c:v>
                </c:pt>
                <c:pt idx="280">
                  <c:v>41069.768055555556</c:v>
                </c:pt>
                <c:pt idx="281">
                  <c:v>41069.76871527778</c:v>
                </c:pt>
                <c:pt idx="282">
                  <c:v>41069.769375000003</c:v>
                </c:pt>
                <c:pt idx="283">
                  <c:v>41069.77003472222</c:v>
                </c:pt>
                <c:pt idx="284">
                  <c:v>41069.770694444444</c:v>
                </c:pt>
                <c:pt idx="285">
                  <c:v>41069.771354166667</c:v>
                </c:pt>
                <c:pt idx="286">
                  <c:v>41069.772013888891</c:v>
                </c:pt>
                <c:pt idx="287">
                  <c:v>41069.772673611114</c:v>
                </c:pt>
                <c:pt idx="288">
                  <c:v>41069.773333333331</c:v>
                </c:pt>
                <c:pt idx="289">
                  <c:v>41069.773993055554</c:v>
                </c:pt>
                <c:pt idx="290">
                  <c:v>41069.774652777778</c:v>
                </c:pt>
                <c:pt idx="291">
                  <c:v>41069.775312500002</c:v>
                </c:pt>
                <c:pt idx="292">
                  <c:v>41069.775972222225</c:v>
                </c:pt>
                <c:pt idx="293">
                  <c:v>41069.776631944442</c:v>
                </c:pt>
                <c:pt idx="294">
                  <c:v>41069.777291666665</c:v>
                </c:pt>
                <c:pt idx="295">
                  <c:v>41069.777951388889</c:v>
                </c:pt>
                <c:pt idx="296">
                  <c:v>41069.778611111113</c:v>
                </c:pt>
                <c:pt idx="297">
                  <c:v>41069.779270833336</c:v>
                </c:pt>
                <c:pt idx="298">
                  <c:v>41069.779930555553</c:v>
                </c:pt>
                <c:pt idx="299">
                  <c:v>41069.780590277776</c:v>
                </c:pt>
                <c:pt idx="300">
                  <c:v>41069.78125</c:v>
                </c:pt>
                <c:pt idx="301">
                  <c:v>41069.781909722224</c:v>
                </c:pt>
                <c:pt idx="302">
                  <c:v>41069.782569444447</c:v>
                </c:pt>
                <c:pt idx="303">
                  <c:v>41069.783229166664</c:v>
                </c:pt>
                <c:pt idx="304">
                  <c:v>41069.783888888887</c:v>
                </c:pt>
                <c:pt idx="305">
                  <c:v>41069.784548611111</c:v>
                </c:pt>
                <c:pt idx="306">
                  <c:v>41069.785208333335</c:v>
                </c:pt>
                <c:pt idx="307">
                  <c:v>41069.785868055558</c:v>
                </c:pt>
                <c:pt idx="308">
                  <c:v>41069.786527777775</c:v>
                </c:pt>
                <c:pt idx="309">
                  <c:v>41069.787187499998</c:v>
                </c:pt>
                <c:pt idx="310">
                  <c:v>41069.787847222222</c:v>
                </c:pt>
                <c:pt idx="311">
                  <c:v>41069.788506944446</c:v>
                </c:pt>
                <c:pt idx="312">
                  <c:v>41069.789166666669</c:v>
                </c:pt>
                <c:pt idx="313">
                  <c:v>41069.789826388886</c:v>
                </c:pt>
                <c:pt idx="314">
                  <c:v>41069.790486111109</c:v>
                </c:pt>
                <c:pt idx="315">
                  <c:v>41069.791145833333</c:v>
                </c:pt>
                <c:pt idx="316">
                  <c:v>41069.791805555556</c:v>
                </c:pt>
                <c:pt idx="317">
                  <c:v>41069.79246527778</c:v>
                </c:pt>
                <c:pt idx="318">
                  <c:v>41069.793124999997</c:v>
                </c:pt>
                <c:pt idx="319">
                  <c:v>41069.79378472222</c:v>
                </c:pt>
                <c:pt idx="320">
                  <c:v>41069.794444444444</c:v>
                </c:pt>
                <c:pt idx="321">
                  <c:v>41069.795104166667</c:v>
                </c:pt>
                <c:pt idx="322">
                  <c:v>41069.795763888891</c:v>
                </c:pt>
                <c:pt idx="323">
                  <c:v>41069.796423611115</c:v>
                </c:pt>
                <c:pt idx="324">
                  <c:v>41069.797083333331</c:v>
                </c:pt>
                <c:pt idx="325">
                  <c:v>41069.797743055555</c:v>
                </c:pt>
                <c:pt idx="326">
                  <c:v>41069.798402777778</c:v>
                </c:pt>
                <c:pt idx="327">
                  <c:v>41069.799062500002</c:v>
                </c:pt>
                <c:pt idx="328">
                  <c:v>41069.799722222226</c:v>
                </c:pt>
                <c:pt idx="329">
                  <c:v>41069.800381944442</c:v>
                </c:pt>
                <c:pt idx="330">
                  <c:v>41069.801041666666</c:v>
                </c:pt>
                <c:pt idx="331">
                  <c:v>41069.801701388889</c:v>
                </c:pt>
                <c:pt idx="332">
                  <c:v>41069.802361111113</c:v>
                </c:pt>
                <c:pt idx="333">
                  <c:v>41069.803020833337</c:v>
                </c:pt>
                <c:pt idx="334">
                  <c:v>41069.803680555553</c:v>
                </c:pt>
                <c:pt idx="335">
                  <c:v>41069.804340277777</c:v>
                </c:pt>
                <c:pt idx="336">
                  <c:v>41069.805</c:v>
                </c:pt>
                <c:pt idx="337">
                  <c:v>41069.805659722224</c:v>
                </c:pt>
                <c:pt idx="338">
                  <c:v>41069.806319444448</c:v>
                </c:pt>
                <c:pt idx="339">
                  <c:v>41069.806979166664</c:v>
                </c:pt>
                <c:pt idx="340">
                  <c:v>41069.807638888888</c:v>
                </c:pt>
                <c:pt idx="341">
                  <c:v>41069.808298611111</c:v>
                </c:pt>
                <c:pt idx="342">
                  <c:v>41069.808958333335</c:v>
                </c:pt>
                <c:pt idx="343">
                  <c:v>41069.809618055559</c:v>
                </c:pt>
                <c:pt idx="344">
                  <c:v>41069.810277777775</c:v>
                </c:pt>
                <c:pt idx="345">
                  <c:v>41069.810937499999</c:v>
                </c:pt>
                <c:pt idx="346">
                  <c:v>41069.811597222222</c:v>
                </c:pt>
                <c:pt idx="347">
                  <c:v>41069.812256944446</c:v>
                </c:pt>
                <c:pt idx="348">
                  <c:v>41069.812916666669</c:v>
                </c:pt>
                <c:pt idx="349">
                  <c:v>41069.813576388886</c:v>
                </c:pt>
                <c:pt idx="350">
                  <c:v>41069.814236111109</c:v>
                </c:pt>
                <c:pt idx="351">
                  <c:v>41069.814895833333</c:v>
                </c:pt>
                <c:pt idx="352">
                  <c:v>41069.815555555557</c:v>
                </c:pt>
                <c:pt idx="353">
                  <c:v>41069.81621527778</c:v>
                </c:pt>
                <c:pt idx="354">
                  <c:v>41069.816874999997</c:v>
                </c:pt>
                <c:pt idx="355">
                  <c:v>41069.81753472222</c:v>
                </c:pt>
                <c:pt idx="356">
                  <c:v>41069.818194444444</c:v>
                </c:pt>
                <c:pt idx="357">
                  <c:v>41069.818854166668</c:v>
                </c:pt>
                <c:pt idx="358">
                  <c:v>41069.819513888891</c:v>
                </c:pt>
                <c:pt idx="359">
                  <c:v>41069.820173611108</c:v>
                </c:pt>
                <c:pt idx="360">
                  <c:v>41069.820833333331</c:v>
                </c:pt>
                <c:pt idx="361">
                  <c:v>41069.821493055555</c:v>
                </c:pt>
                <c:pt idx="362">
                  <c:v>41069.822152777779</c:v>
                </c:pt>
                <c:pt idx="363">
                  <c:v>41069.822812500002</c:v>
                </c:pt>
                <c:pt idx="364">
                  <c:v>41069.823472222219</c:v>
                </c:pt>
                <c:pt idx="365">
                  <c:v>41069.824131944442</c:v>
                </c:pt>
                <c:pt idx="366">
                  <c:v>41069.824791666666</c:v>
                </c:pt>
                <c:pt idx="367">
                  <c:v>41069.82545138889</c:v>
                </c:pt>
                <c:pt idx="368">
                  <c:v>41069.826111111113</c:v>
                </c:pt>
                <c:pt idx="369">
                  <c:v>41069.826770833337</c:v>
                </c:pt>
                <c:pt idx="370">
                  <c:v>41069.827430555553</c:v>
                </c:pt>
                <c:pt idx="371">
                  <c:v>41069.828090277777</c:v>
                </c:pt>
                <c:pt idx="372">
                  <c:v>41069.828750000001</c:v>
                </c:pt>
                <c:pt idx="373">
                  <c:v>41069.829409722224</c:v>
                </c:pt>
                <c:pt idx="374">
                  <c:v>41069.830069444448</c:v>
                </c:pt>
                <c:pt idx="375">
                  <c:v>41069.830729166664</c:v>
                </c:pt>
                <c:pt idx="376">
                  <c:v>41069.831388888888</c:v>
                </c:pt>
                <c:pt idx="377">
                  <c:v>41069.832048611112</c:v>
                </c:pt>
                <c:pt idx="378">
                  <c:v>41069.832708333335</c:v>
                </c:pt>
                <c:pt idx="379">
                  <c:v>41069.833368055559</c:v>
                </c:pt>
                <c:pt idx="380">
                  <c:v>41069.834027777775</c:v>
                </c:pt>
                <c:pt idx="381">
                  <c:v>41069.834687499999</c:v>
                </c:pt>
                <c:pt idx="382">
                  <c:v>41069.835347222222</c:v>
                </c:pt>
                <c:pt idx="383">
                  <c:v>41069.836006944446</c:v>
                </c:pt>
                <c:pt idx="384">
                  <c:v>41069.83666666667</c:v>
                </c:pt>
                <c:pt idx="385">
                  <c:v>41069.837326388886</c:v>
                </c:pt>
                <c:pt idx="386">
                  <c:v>41069.83798611111</c:v>
                </c:pt>
                <c:pt idx="387">
                  <c:v>41069.838645833333</c:v>
                </c:pt>
                <c:pt idx="388">
                  <c:v>41069.839305555557</c:v>
                </c:pt>
                <c:pt idx="389">
                  <c:v>41069.839965277781</c:v>
                </c:pt>
                <c:pt idx="390">
                  <c:v>41069.840624999997</c:v>
                </c:pt>
                <c:pt idx="391">
                  <c:v>41069.841284722221</c:v>
                </c:pt>
                <c:pt idx="392">
                  <c:v>41069.841944444444</c:v>
                </c:pt>
                <c:pt idx="393">
                  <c:v>41069.842604166668</c:v>
                </c:pt>
                <c:pt idx="394">
                  <c:v>41069.843263888892</c:v>
                </c:pt>
                <c:pt idx="395">
                  <c:v>41069.843923611108</c:v>
                </c:pt>
                <c:pt idx="396">
                  <c:v>41069.844583333332</c:v>
                </c:pt>
                <c:pt idx="397">
                  <c:v>41069.845243055555</c:v>
                </c:pt>
                <c:pt idx="398">
                  <c:v>41069.845902777779</c:v>
                </c:pt>
                <c:pt idx="399">
                  <c:v>41069.846562500003</c:v>
                </c:pt>
                <c:pt idx="400">
                  <c:v>41069.847222222219</c:v>
                </c:pt>
                <c:pt idx="401">
                  <c:v>41069.847881944443</c:v>
                </c:pt>
                <c:pt idx="402">
                  <c:v>41069.848541666666</c:v>
                </c:pt>
                <c:pt idx="403">
                  <c:v>41069.84920138889</c:v>
                </c:pt>
                <c:pt idx="404">
                  <c:v>41069.849861111114</c:v>
                </c:pt>
                <c:pt idx="405">
                  <c:v>41069.85052083333</c:v>
                </c:pt>
                <c:pt idx="406">
                  <c:v>41069.851180555554</c:v>
                </c:pt>
                <c:pt idx="407">
                  <c:v>41069.851840277777</c:v>
                </c:pt>
                <c:pt idx="408">
                  <c:v>41069.852500000001</c:v>
                </c:pt>
                <c:pt idx="409">
                  <c:v>41069.853159722225</c:v>
                </c:pt>
                <c:pt idx="410">
                  <c:v>41069.853819444441</c:v>
                </c:pt>
                <c:pt idx="411">
                  <c:v>41069.854479166665</c:v>
                </c:pt>
                <c:pt idx="412">
                  <c:v>41069.855138888888</c:v>
                </c:pt>
                <c:pt idx="413">
                  <c:v>41069.855798611112</c:v>
                </c:pt>
                <c:pt idx="414">
                  <c:v>41069.856458333335</c:v>
                </c:pt>
                <c:pt idx="415">
                  <c:v>41069.857118055559</c:v>
                </c:pt>
                <c:pt idx="416">
                  <c:v>41069.857777777775</c:v>
                </c:pt>
                <c:pt idx="417">
                  <c:v>41069.858437499999</c:v>
                </c:pt>
                <c:pt idx="418">
                  <c:v>41069.859097222223</c:v>
                </c:pt>
                <c:pt idx="419">
                  <c:v>41069.859756944446</c:v>
                </c:pt>
                <c:pt idx="420">
                  <c:v>41069.86041666667</c:v>
                </c:pt>
                <c:pt idx="421">
                  <c:v>41069.861076388886</c:v>
                </c:pt>
                <c:pt idx="422">
                  <c:v>41069.86173611111</c:v>
                </c:pt>
                <c:pt idx="423">
                  <c:v>41069.862395833334</c:v>
                </c:pt>
                <c:pt idx="424">
                  <c:v>41069.863055555557</c:v>
                </c:pt>
                <c:pt idx="425">
                  <c:v>41069.863715277781</c:v>
                </c:pt>
                <c:pt idx="426">
                  <c:v>41069.864374999997</c:v>
                </c:pt>
                <c:pt idx="427">
                  <c:v>41069.865034722221</c:v>
                </c:pt>
                <c:pt idx="428">
                  <c:v>41069.865694444445</c:v>
                </c:pt>
                <c:pt idx="429">
                  <c:v>41069.866354166668</c:v>
                </c:pt>
                <c:pt idx="430">
                  <c:v>41069.867013888892</c:v>
                </c:pt>
                <c:pt idx="431">
                  <c:v>41069.867673611108</c:v>
                </c:pt>
                <c:pt idx="432">
                  <c:v>41069.868333333332</c:v>
                </c:pt>
                <c:pt idx="433">
                  <c:v>41069.868993055556</c:v>
                </c:pt>
                <c:pt idx="434">
                  <c:v>41069.869652777779</c:v>
                </c:pt>
                <c:pt idx="435">
                  <c:v>41069.870312500003</c:v>
                </c:pt>
                <c:pt idx="436">
                  <c:v>41069.870972222219</c:v>
                </c:pt>
                <c:pt idx="437">
                  <c:v>41069.871631944443</c:v>
                </c:pt>
                <c:pt idx="438">
                  <c:v>41069.872291666667</c:v>
                </c:pt>
                <c:pt idx="439">
                  <c:v>41069.87295138889</c:v>
                </c:pt>
                <c:pt idx="440">
                  <c:v>41069.873611111114</c:v>
                </c:pt>
                <c:pt idx="441">
                  <c:v>41069.87427083333</c:v>
                </c:pt>
                <c:pt idx="442">
                  <c:v>41069.874930555554</c:v>
                </c:pt>
                <c:pt idx="443">
                  <c:v>41069.875590277778</c:v>
                </c:pt>
                <c:pt idx="444">
                  <c:v>41069.876250000001</c:v>
                </c:pt>
                <c:pt idx="445">
                  <c:v>41069.876909722225</c:v>
                </c:pt>
                <c:pt idx="446">
                  <c:v>41069.877569444441</c:v>
                </c:pt>
                <c:pt idx="447">
                  <c:v>41069.878229166665</c:v>
                </c:pt>
                <c:pt idx="448">
                  <c:v>41069.878888888888</c:v>
                </c:pt>
                <c:pt idx="449">
                  <c:v>41069.879548611112</c:v>
                </c:pt>
                <c:pt idx="450">
                  <c:v>41069.880208333336</c:v>
                </c:pt>
                <c:pt idx="451">
                  <c:v>41069.880868055552</c:v>
                </c:pt>
                <c:pt idx="452">
                  <c:v>41069.881527777776</c:v>
                </c:pt>
                <c:pt idx="453">
                  <c:v>41069.882187499999</c:v>
                </c:pt>
                <c:pt idx="454">
                  <c:v>41069.882847222223</c:v>
                </c:pt>
                <c:pt idx="455">
                  <c:v>41069.883506944447</c:v>
                </c:pt>
                <c:pt idx="456">
                  <c:v>41069.884166666663</c:v>
                </c:pt>
                <c:pt idx="457">
                  <c:v>41069.884826388887</c:v>
                </c:pt>
                <c:pt idx="458">
                  <c:v>41069.88548611111</c:v>
                </c:pt>
                <c:pt idx="459">
                  <c:v>41069.886145833334</c:v>
                </c:pt>
                <c:pt idx="460">
                  <c:v>41069.886805555558</c:v>
                </c:pt>
                <c:pt idx="461">
                  <c:v>41069.887465277781</c:v>
                </c:pt>
                <c:pt idx="462">
                  <c:v>41069.888124999998</c:v>
                </c:pt>
                <c:pt idx="463">
                  <c:v>41069.888784722221</c:v>
                </c:pt>
                <c:pt idx="464">
                  <c:v>41069.889444444445</c:v>
                </c:pt>
                <c:pt idx="465">
                  <c:v>41069.890104166669</c:v>
                </c:pt>
                <c:pt idx="466">
                  <c:v>41069.890763888892</c:v>
                </c:pt>
                <c:pt idx="467">
                  <c:v>41069.891423611109</c:v>
                </c:pt>
                <c:pt idx="468">
                  <c:v>41069.892083333332</c:v>
                </c:pt>
                <c:pt idx="469">
                  <c:v>41069.892743055556</c:v>
                </c:pt>
                <c:pt idx="470">
                  <c:v>41069.89340277778</c:v>
                </c:pt>
                <c:pt idx="471">
                  <c:v>41069.894062500003</c:v>
                </c:pt>
                <c:pt idx="472">
                  <c:v>41069.89472222222</c:v>
                </c:pt>
                <c:pt idx="473">
                  <c:v>41069.895381944443</c:v>
                </c:pt>
                <c:pt idx="474">
                  <c:v>41069.896041666667</c:v>
                </c:pt>
                <c:pt idx="475">
                  <c:v>41069.896701388891</c:v>
                </c:pt>
                <c:pt idx="476">
                  <c:v>41069.897361111114</c:v>
                </c:pt>
                <c:pt idx="477">
                  <c:v>41069.898020833331</c:v>
                </c:pt>
                <c:pt idx="478">
                  <c:v>41069.898680555554</c:v>
                </c:pt>
                <c:pt idx="479">
                  <c:v>41069.899340277778</c:v>
                </c:pt>
                <c:pt idx="480">
                  <c:v>41069.9</c:v>
                </c:pt>
                <c:pt idx="481">
                  <c:v>41069.900659722225</c:v>
                </c:pt>
                <c:pt idx="482">
                  <c:v>41069.901319444441</c:v>
                </c:pt>
                <c:pt idx="483">
                  <c:v>41069.901979166665</c:v>
                </c:pt>
                <c:pt idx="484">
                  <c:v>41069.902638888889</c:v>
                </c:pt>
                <c:pt idx="485">
                  <c:v>41069.903298611112</c:v>
                </c:pt>
                <c:pt idx="486">
                  <c:v>41069.903958333336</c:v>
                </c:pt>
                <c:pt idx="487">
                  <c:v>41069.904618055552</c:v>
                </c:pt>
                <c:pt idx="488">
                  <c:v>41069.905277777776</c:v>
                </c:pt>
                <c:pt idx="489">
                  <c:v>41069.9059375</c:v>
                </c:pt>
                <c:pt idx="490">
                  <c:v>41069.906597222223</c:v>
                </c:pt>
                <c:pt idx="491">
                  <c:v>41069.907256944447</c:v>
                </c:pt>
                <c:pt idx="492">
                  <c:v>41069.907916666663</c:v>
                </c:pt>
                <c:pt idx="493">
                  <c:v>41069.908576388887</c:v>
                </c:pt>
                <c:pt idx="494">
                  <c:v>41069.909236111111</c:v>
                </c:pt>
                <c:pt idx="495">
                  <c:v>41069.909895833334</c:v>
                </c:pt>
                <c:pt idx="496">
                  <c:v>41069.910555555558</c:v>
                </c:pt>
                <c:pt idx="497">
                  <c:v>41069.911215277774</c:v>
                </c:pt>
                <c:pt idx="498">
                  <c:v>41069.911874999998</c:v>
                </c:pt>
                <c:pt idx="499">
                  <c:v>41069.912534722222</c:v>
                </c:pt>
                <c:pt idx="500">
                  <c:v>41069.913194444445</c:v>
                </c:pt>
                <c:pt idx="501">
                  <c:v>41069.913854166669</c:v>
                </c:pt>
                <c:pt idx="502">
                  <c:v>41069.914513888885</c:v>
                </c:pt>
                <c:pt idx="503">
                  <c:v>41069.915173611109</c:v>
                </c:pt>
                <c:pt idx="504">
                  <c:v>41069.915833333333</c:v>
                </c:pt>
                <c:pt idx="505">
                  <c:v>41069.916493055556</c:v>
                </c:pt>
                <c:pt idx="506">
                  <c:v>41069.91715277778</c:v>
                </c:pt>
                <c:pt idx="507">
                  <c:v>41069.917812500003</c:v>
                </c:pt>
                <c:pt idx="508">
                  <c:v>41069.91847222222</c:v>
                </c:pt>
                <c:pt idx="509">
                  <c:v>41069.919131944444</c:v>
                </c:pt>
                <c:pt idx="510">
                  <c:v>41069.919791666667</c:v>
                </c:pt>
                <c:pt idx="511">
                  <c:v>41069.920451388891</c:v>
                </c:pt>
                <c:pt idx="512">
                  <c:v>41069.921111111114</c:v>
                </c:pt>
                <c:pt idx="513">
                  <c:v>41069.921770833331</c:v>
                </c:pt>
                <c:pt idx="514">
                  <c:v>41069.922430555554</c:v>
                </c:pt>
                <c:pt idx="515">
                  <c:v>41069.923090277778</c:v>
                </c:pt>
                <c:pt idx="516">
                  <c:v>41069.923750000002</c:v>
                </c:pt>
                <c:pt idx="517">
                  <c:v>41069.924409722225</c:v>
                </c:pt>
                <c:pt idx="518">
                  <c:v>41069.925069444442</c:v>
                </c:pt>
                <c:pt idx="519">
                  <c:v>41069.925729166665</c:v>
                </c:pt>
                <c:pt idx="520">
                  <c:v>41069.926388888889</c:v>
                </c:pt>
                <c:pt idx="521">
                  <c:v>41069.927048611113</c:v>
                </c:pt>
                <c:pt idx="522">
                  <c:v>41069.927708333336</c:v>
                </c:pt>
                <c:pt idx="523">
                  <c:v>41069.928368055553</c:v>
                </c:pt>
                <c:pt idx="524">
                  <c:v>41069.929027777776</c:v>
                </c:pt>
                <c:pt idx="525">
                  <c:v>41069.9296875</c:v>
                </c:pt>
                <c:pt idx="526">
                  <c:v>41069.930347222224</c:v>
                </c:pt>
                <c:pt idx="527">
                  <c:v>41069.931006944447</c:v>
                </c:pt>
                <c:pt idx="528">
                  <c:v>41069.931666666664</c:v>
                </c:pt>
                <c:pt idx="529">
                  <c:v>41069.932326388887</c:v>
                </c:pt>
                <c:pt idx="530">
                  <c:v>41069.932986111111</c:v>
                </c:pt>
                <c:pt idx="531">
                  <c:v>41069.933645833335</c:v>
                </c:pt>
                <c:pt idx="532">
                  <c:v>41069.934305555558</c:v>
                </c:pt>
                <c:pt idx="533">
                  <c:v>41069.934965277775</c:v>
                </c:pt>
                <c:pt idx="534">
                  <c:v>41069.935624999998</c:v>
                </c:pt>
                <c:pt idx="535">
                  <c:v>41069.936284722222</c:v>
                </c:pt>
                <c:pt idx="536">
                  <c:v>41069.936944444446</c:v>
                </c:pt>
                <c:pt idx="537">
                  <c:v>41069.937604166669</c:v>
                </c:pt>
                <c:pt idx="538">
                  <c:v>41069.938263888886</c:v>
                </c:pt>
                <c:pt idx="539">
                  <c:v>41069.938923611109</c:v>
                </c:pt>
                <c:pt idx="540">
                  <c:v>41069.939583333333</c:v>
                </c:pt>
                <c:pt idx="541">
                  <c:v>41069.940243055556</c:v>
                </c:pt>
                <c:pt idx="542">
                  <c:v>41069.94090277778</c:v>
                </c:pt>
                <c:pt idx="543">
                  <c:v>41069.941562499997</c:v>
                </c:pt>
                <c:pt idx="544">
                  <c:v>41069.94222222222</c:v>
                </c:pt>
                <c:pt idx="545">
                  <c:v>41069.942881944444</c:v>
                </c:pt>
                <c:pt idx="546">
                  <c:v>41069.943541666667</c:v>
                </c:pt>
                <c:pt idx="547">
                  <c:v>41069.944201388891</c:v>
                </c:pt>
                <c:pt idx="548">
                  <c:v>41069.944861111115</c:v>
                </c:pt>
                <c:pt idx="549">
                  <c:v>41069.945520833331</c:v>
                </c:pt>
                <c:pt idx="550">
                  <c:v>41069.946180555555</c:v>
                </c:pt>
                <c:pt idx="551">
                  <c:v>41069.946840277778</c:v>
                </c:pt>
                <c:pt idx="552">
                  <c:v>41069.947500000002</c:v>
                </c:pt>
                <c:pt idx="553">
                  <c:v>41069.948159722226</c:v>
                </c:pt>
                <c:pt idx="554">
                  <c:v>41069.948819444442</c:v>
                </c:pt>
                <c:pt idx="555">
                  <c:v>41069.949479166666</c:v>
                </c:pt>
                <c:pt idx="556">
                  <c:v>41069.950138888889</c:v>
                </c:pt>
                <c:pt idx="557">
                  <c:v>41069.950798611113</c:v>
                </c:pt>
                <c:pt idx="558">
                  <c:v>41069.951458333337</c:v>
                </c:pt>
                <c:pt idx="559">
                  <c:v>41069.952118055553</c:v>
                </c:pt>
                <c:pt idx="560">
                  <c:v>41069.952777777777</c:v>
                </c:pt>
                <c:pt idx="561">
                  <c:v>41069.9534375</c:v>
                </c:pt>
                <c:pt idx="562">
                  <c:v>41069.954097222224</c:v>
                </c:pt>
                <c:pt idx="563">
                  <c:v>41069.954756944448</c:v>
                </c:pt>
                <c:pt idx="564">
                  <c:v>41069.955416666664</c:v>
                </c:pt>
                <c:pt idx="565">
                  <c:v>41069.956076388888</c:v>
                </c:pt>
                <c:pt idx="566">
                  <c:v>41069.956736111111</c:v>
                </c:pt>
                <c:pt idx="567">
                  <c:v>41069.957395833335</c:v>
                </c:pt>
                <c:pt idx="568">
                  <c:v>41069.958055555559</c:v>
                </c:pt>
                <c:pt idx="569">
                  <c:v>41069.958715277775</c:v>
                </c:pt>
                <c:pt idx="570">
                  <c:v>41069.959374999999</c:v>
                </c:pt>
                <c:pt idx="571">
                  <c:v>41069.960034722222</c:v>
                </c:pt>
                <c:pt idx="572">
                  <c:v>41069.960694444446</c:v>
                </c:pt>
                <c:pt idx="573">
                  <c:v>41069.961354166669</c:v>
                </c:pt>
                <c:pt idx="574">
                  <c:v>41069.962013888886</c:v>
                </c:pt>
                <c:pt idx="575">
                  <c:v>41069.962673611109</c:v>
                </c:pt>
                <c:pt idx="576">
                  <c:v>41069.963333333333</c:v>
                </c:pt>
                <c:pt idx="577">
                  <c:v>41069.963993055557</c:v>
                </c:pt>
                <c:pt idx="578">
                  <c:v>41069.96465277778</c:v>
                </c:pt>
                <c:pt idx="579">
                  <c:v>41069.965312499997</c:v>
                </c:pt>
                <c:pt idx="580">
                  <c:v>41069.96597222222</c:v>
                </c:pt>
                <c:pt idx="581">
                  <c:v>41069.966631944444</c:v>
                </c:pt>
                <c:pt idx="582">
                  <c:v>41069.967291666668</c:v>
                </c:pt>
                <c:pt idx="583">
                  <c:v>41069.967951388891</c:v>
                </c:pt>
                <c:pt idx="584">
                  <c:v>41069.968611111108</c:v>
                </c:pt>
                <c:pt idx="585">
                  <c:v>41069.969270833331</c:v>
                </c:pt>
                <c:pt idx="586">
                  <c:v>41069.969930555555</c:v>
                </c:pt>
                <c:pt idx="587">
                  <c:v>41069.970590277779</c:v>
                </c:pt>
                <c:pt idx="588">
                  <c:v>41069.971250000002</c:v>
                </c:pt>
                <c:pt idx="589">
                  <c:v>41069.971909722219</c:v>
                </c:pt>
                <c:pt idx="590">
                  <c:v>41069.972569444442</c:v>
                </c:pt>
                <c:pt idx="591">
                  <c:v>41069.973229166666</c:v>
                </c:pt>
                <c:pt idx="592">
                  <c:v>41069.97388888889</c:v>
                </c:pt>
                <c:pt idx="593">
                  <c:v>41069.974548611113</c:v>
                </c:pt>
                <c:pt idx="594">
                  <c:v>41069.975208333337</c:v>
                </c:pt>
                <c:pt idx="595">
                  <c:v>41069.975868055553</c:v>
                </c:pt>
                <c:pt idx="596">
                  <c:v>41069.976527777777</c:v>
                </c:pt>
                <c:pt idx="597">
                  <c:v>41069.977187500001</c:v>
                </c:pt>
                <c:pt idx="598">
                  <c:v>41069.977847222224</c:v>
                </c:pt>
                <c:pt idx="599">
                  <c:v>41069.978506944448</c:v>
                </c:pt>
                <c:pt idx="600">
                  <c:v>41069.979166666664</c:v>
                </c:pt>
                <c:pt idx="601">
                  <c:v>41069.979826388888</c:v>
                </c:pt>
                <c:pt idx="602">
                  <c:v>41069.980486111112</c:v>
                </c:pt>
                <c:pt idx="603">
                  <c:v>41069.981145833335</c:v>
                </c:pt>
                <c:pt idx="604">
                  <c:v>41069.981805555559</c:v>
                </c:pt>
                <c:pt idx="605">
                  <c:v>41069.982465277775</c:v>
                </c:pt>
                <c:pt idx="606">
                  <c:v>41069.983124999999</c:v>
                </c:pt>
                <c:pt idx="607">
                  <c:v>41069.983784722222</c:v>
                </c:pt>
                <c:pt idx="608">
                  <c:v>41069.984444444446</c:v>
                </c:pt>
                <c:pt idx="609">
                  <c:v>41069.98510416667</c:v>
                </c:pt>
                <c:pt idx="610">
                  <c:v>41069.985763888886</c:v>
                </c:pt>
                <c:pt idx="611">
                  <c:v>41069.98642361111</c:v>
                </c:pt>
                <c:pt idx="612">
                  <c:v>41069.987083333333</c:v>
                </c:pt>
                <c:pt idx="613">
                  <c:v>41069.987743055557</c:v>
                </c:pt>
                <c:pt idx="614">
                  <c:v>41069.988402777781</c:v>
                </c:pt>
                <c:pt idx="615">
                  <c:v>41069.989062499997</c:v>
                </c:pt>
                <c:pt idx="616">
                  <c:v>41069.989722222221</c:v>
                </c:pt>
                <c:pt idx="617">
                  <c:v>41069.990381944444</c:v>
                </c:pt>
                <c:pt idx="618">
                  <c:v>41069.991041666668</c:v>
                </c:pt>
                <c:pt idx="619">
                  <c:v>41069.991701388892</c:v>
                </c:pt>
                <c:pt idx="620">
                  <c:v>41069.992361111108</c:v>
                </c:pt>
                <c:pt idx="621">
                  <c:v>41069.993020833332</c:v>
                </c:pt>
                <c:pt idx="622">
                  <c:v>41069.993680555555</c:v>
                </c:pt>
                <c:pt idx="623">
                  <c:v>41069.994340277779</c:v>
                </c:pt>
                <c:pt idx="624">
                  <c:v>41069.995000000003</c:v>
                </c:pt>
                <c:pt idx="625">
                  <c:v>41069.995659722219</c:v>
                </c:pt>
                <c:pt idx="626">
                  <c:v>41069.996319444443</c:v>
                </c:pt>
                <c:pt idx="627">
                  <c:v>41069.996979166666</c:v>
                </c:pt>
                <c:pt idx="628">
                  <c:v>41069.99763888889</c:v>
                </c:pt>
                <c:pt idx="629">
                  <c:v>41069.998298611114</c:v>
                </c:pt>
                <c:pt idx="630">
                  <c:v>41069.99895833333</c:v>
                </c:pt>
                <c:pt idx="631">
                  <c:v>41069.999618055554</c:v>
                </c:pt>
                <c:pt idx="632">
                  <c:v>41070.000277777777</c:v>
                </c:pt>
                <c:pt idx="633">
                  <c:v>41070.000937500001</c:v>
                </c:pt>
                <c:pt idx="634">
                  <c:v>41070.001597222225</c:v>
                </c:pt>
                <c:pt idx="635">
                  <c:v>41070.002256944441</c:v>
                </c:pt>
                <c:pt idx="636">
                  <c:v>41070.002916666665</c:v>
                </c:pt>
                <c:pt idx="637">
                  <c:v>41070.003576388888</c:v>
                </c:pt>
                <c:pt idx="638">
                  <c:v>41070.004236111112</c:v>
                </c:pt>
                <c:pt idx="639">
                  <c:v>41070.004895833335</c:v>
                </c:pt>
                <c:pt idx="640">
                  <c:v>41070.005555555559</c:v>
                </c:pt>
                <c:pt idx="641">
                  <c:v>41070.006215277775</c:v>
                </c:pt>
                <c:pt idx="642">
                  <c:v>41070.006874999999</c:v>
                </c:pt>
                <c:pt idx="643">
                  <c:v>41070.007534722223</c:v>
                </c:pt>
                <c:pt idx="644">
                  <c:v>41070.008194444446</c:v>
                </c:pt>
                <c:pt idx="645">
                  <c:v>41070.00885416667</c:v>
                </c:pt>
                <c:pt idx="646">
                  <c:v>41070.009513888886</c:v>
                </c:pt>
                <c:pt idx="647">
                  <c:v>41070.01017361111</c:v>
                </c:pt>
                <c:pt idx="648">
                  <c:v>41070.010833333334</c:v>
                </c:pt>
                <c:pt idx="649">
                  <c:v>41070.011493055557</c:v>
                </c:pt>
                <c:pt idx="650">
                  <c:v>41070.012152777781</c:v>
                </c:pt>
                <c:pt idx="651">
                  <c:v>41070.012812499997</c:v>
                </c:pt>
                <c:pt idx="652">
                  <c:v>41070.013472222221</c:v>
                </c:pt>
                <c:pt idx="653">
                  <c:v>41070.014131944445</c:v>
                </c:pt>
                <c:pt idx="654">
                  <c:v>41070.014791666668</c:v>
                </c:pt>
                <c:pt idx="655">
                  <c:v>41070.015451388892</c:v>
                </c:pt>
                <c:pt idx="656">
                  <c:v>41070.016111111108</c:v>
                </c:pt>
                <c:pt idx="657">
                  <c:v>41070.016770833332</c:v>
                </c:pt>
                <c:pt idx="658">
                  <c:v>41070.017430555556</c:v>
                </c:pt>
                <c:pt idx="659">
                  <c:v>41070.018090277779</c:v>
                </c:pt>
                <c:pt idx="660">
                  <c:v>41070.018750000003</c:v>
                </c:pt>
                <c:pt idx="661">
                  <c:v>41070.019409722219</c:v>
                </c:pt>
                <c:pt idx="662">
                  <c:v>41070.020069444443</c:v>
                </c:pt>
                <c:pt idx="663">
                  <c:v>41070.020729166667</c:v>
                </c:pt>
                <c:pt idx="664">
                  <c:v>41070.02138888889</c:v>
                </c:pt>
                <c:pt idx="665">
                  <c:v>41070.022048611114</c:v>
                </c:pt>
                <c:pt idx="666">
                  <c:v>41070.02270833333</c:v>
                </c:pt>
                <c:pt idx="667">
                  <c:v>41070.023368055554</c:v>
                </c:pt>
                <c:pt idx="668">
                  <c:v>41070.024027777778</c:v>
                </c:pt>
                <c:pt idx="669">
                  <c:v>41070.024687500001</c:v>
                </c:pt>
                <c:pt idx="670">
                  <c:v>41070.025347222225</c:v>
                </c:pt>
                <c:pt idx="671">
                  <c:v>41070.026006944441</c:v>
                </c:pt>
                <c:pt idx="672">
                  <c:v>41070.026666666665</c:v>
                </c:pt>
                <c:pt idx="673">
                  <c:v>41070.027326388888</c:v>
                </c:pt>
                <c:pt idx="674">
                  <c:v>41070.027986111112</c:v>
                </c:pt>
                <c:pt idx="675">
                  <c:v>41070.028645833336</c:v>
                </c:pt>
                <c:pt idx="676">
                  <c:v>41070.029305555552</c:v>
                </c:pt>
                <c:pt idx="677">
                  <c:v>41070.029965277776</c:v>
                </c:pt>
                <c:pt idx="678">
                  <c:v>41070.030624999999</c:v>
                </c:pt>
                <c:pt idx="679">
                  <c:v>41070.031284722223</c:v>
                </c:pt>
                <c:pt idx="680">
                  <c:v>41070.031944444447</c:v>
                </c:pt>
                <c:pt idx="681">
                  <c:v>41070.032604166663</c:v>
                </c:pt>
                <c:pt idx="682">
                  <c:v>41070.033263888887</c:v>
                </c:pt>
                <c:pt idx="683">
                  <c:v>41070.03392361111</c:v>
                </c:pt>
                <c:pt idx="684">
                  <c:v>41070.034583333334</c:v>
                </c:pt>
                <c:pt idx="685">
                  <c:v>41070.035243055558</c:v>
                </c:pt>
                <c:pt idx="686">
                  <c:v>41070.035902777781</c:v>
                </c:pt>
                <c:pt idx="687">
                  <c:v>41070.036562499998</c:v>
                </c:pt>
                <c:pt idx="688">
                  <c:v>41070.037222222221</c:v>
                </c:pt>
                <c:pt idx="689">
                  <c:v>41070.037881944445</c:v>
                </c:pt>
                <c:pt idx="690">
                  <c:v>41070.038541666669</c:v>
                </c:pt>
                <c:pt idx="691">
                  <c:v>41070.039201388892</c:v>
                </c:pt>
                <c:pt idx="692">
                  <c:v>41070.039861111109</c:v>
                </c:pt>
                <c:pt idx="693">
                  <c:v>41070.040520833332</c:v>
                </c:pt>
                <c:pt idx="694">
                  <c:v>41070.041180555556</c:v>
                </c:pt>
                <c:pt idx="695">
                  <c:v>41070.04184027778</c:v>
                </c:pt>
                <c:pt idx="696">
                  <c:v>41070.042500000003</c:v>
                </c:pt>
                <c:pt idx="697">
                  <c:v>41070.04315972222</c:v>
                </c:pt>
                <c:pt idx="698">
                  <c:v>41070.043819444443</c:v>
                </c:pt>
                <c:pt idx="699">
                  <c:v>41070.044479166667</c:v>
                </c:pt>
                <c:pt idx="700">
                  <c:v>41070.045138888891</c:v>
                </c:pt>
                <c:pt idx="701">
                  <c:v>41070.045798611114</c:v>
                </c:pt>
                <c:pt idx="702">
                  <c:v>41070.046458333331</c:v>
                </c:pt>
                <c:pt idx="703">
                  <c:v>41070.047118055554</c:v>
                </c:pt>
                <c:pt idx="704">
                  <c:v>41070.047777777778</c:v>
                </c:pt>
                <c:pt idx="705">
                  <c:v>41070.048437500001</c:v>
                </c:pt>
                <c:pt idx="706">
                  <c:v>41070.049097222225</c:v>
                </c:pt>
                <c:pt idx="707">
                  <c:v>41070.049756944441</c:v>
                </c:pt>
                <c:pt idx="708">
                  <c:v>41070.050416666665</c:v>
                </c:pt>
                <c:pt idx="709">
                  <c:v>41070.051076388889</c:v>
                </c:pt>
                <c:pt idx="710">
                  <c:v>41070.051736111112</c:v>
                </c:pt>
                <c:pt idx="711">
                  <c:v>41070.052395833336</c:v>
                </c:pt>
                <c:pt idx="712">
                  <c:v>41070.053055555552</c:v>
                </c:pt>
                <c:pt idx="713">
                  <c:v>41070.053715277776</c:v>
                </c:pt>
                <c:pt idx="714">
                  <c:v>41070.054375</c:v>
                </c:pt>
                <c:pt idx="715">
                  <c:v>41070.055034722223</c:v>
                </c:pt>
                <c:pt idx="716">
                  <c:v>41070.055694444447</c:v>
                </c:pt>
                <c:pt idx="717">
                  <c:v>41070.056354166663</c:v>
                </c:pt>
                <c:pt idx="718">
                  <c:v>41070.057013888887</c:v>
                </c:pt>
                <c:pt idx="719">
                  <c:v>41070.057673611111</c:v>
                </c:pt>
                <c:pt idx="720">
                  <c:v>41070.058333333334</c:v>
                </c:pt>
                <c:pt idx="721">
                  <c:v>41070.058993055558</c:v>
                </c:pt>
                <c:pt idx="722">
                  <c:v>41070.059652777774</c:v>
                </c:pt>
                <c:pt idx="723">
                  <c:v>41070.060312499998</c:v>
                </c:pt>
                <c:pt idx="724">
                  <c:v>41070.060972222222</c:v>
                </c:pt>
                <c:pt idx="725">
                  <c:v>41070.061631944445</c:v>
                </c:pt>
                <c:pt idx="726">
                  <c:v>41070.062291666669</c:v>
                </c:pt>
                <c:pt idx="727">
                  <c:v>41070.062951388885</c:v>
                </c:pt>
                <c:pt idx="728">
                  <c:v>41070.063611111109</c:v>
                </c:pt>
                <c:pt idx="729">
                  <c:v>41070.064270833333</c:v>
                </c:pt>
                <c:pt idx="730">
                  <c:v>41070.064930555556</c:v>
                </c:pt>
                <c:pt idx="731">
                  <c:v>41070.06559027778</c:v>
                </c:pt>
                <c:pt idx="732">
                  <c:v>41070.066250000003</c:v>
                </c:pt>
                <c:pt idx="733">
                  <c:v>41070.06690972222</c:v>
                </c:pt>
                <c:pt idx="734">
                  <c:v>41070.067569444444</c:v>
                </c:pt>
                <c:pt idx="735">
                  <c:v>41070.068229166667</c:v>
                </c:pt>
                <c:pt idx="736">
                  <c:v>41070.068888888891</c:v>
                </c:pt>
                <c:pt idx="737">
                  <c:v>41070.069548611114</c:v>
                </c:pt>
                <c:pt idx="738">
                  <c:v>41070.070208333331</c:v>
                </c:pt>
                <c:pt idx="739">
                  <c:v>41070.070868055554</c:v>
                </c:pt>
                <c:pt idx="740">
                  <c:v>41070.071527777778</c:v>
                </c:pt>
                <c:pt idx="741">
                  <c:v>41070.072187500002</c:v>
                </c:pt>
                <c:pt idx="742">
                  <c:v>41070.072847222225</c:v>
                </c:pt>
                <c:pt idx="743">
                  <c:v>41070.073506944442</c:v>
                </c:pt>
                <c:pt idx="744">
                  <c:v>41070.074166666665</c:v>
                </c:pt>
                <c:pt idx="745">
                  <c:v>41070.074826388889</c:v>
                </c:pt>
                <c:pt idx="746">
                  <c:v>41070.075486111113</c:v>
                </c:pt>
                <c:pt idx="747">
                  <c:v>41070.076145833336</c:v>
                </c:pt>
                <c:pt idx="748">
                  <c:v>41070.076805555553</c:v>
                </c:pt>
                <c:pt idx="749">
                  <c:v>41070.077465277776</c:v>
                </c:pt>
                <c:pt idx="750">
                  <c:v>41070.078125</c:v>
                </c:pt>
                <c:pt idx="751">
                  <c:v>41070.078784722224</c:v>
                </c:pt>
                <c:pt idx="752">
                  <c:v>41070.079444444447</c:v>
                </c:pt>
                <c:pt idx="753">
                  <c:v>41070.080104166664</c:v>
                </c:pt>
                <c:pt idx="754">
                  <c:v>41070.080763888887</c:v>
                </c:pt>
                <c:pt idx="755">
                  <c:v>41070.081423611111</c:v>
                </c:pt>
                <c:pt idx="756">
                  <c:v>41070.082083333335</c:v>
                </c:pt>
                <c:pt idx="757">
                  <c:v>41070.082743055558</c:v>
                </c:pt>
                <c:pt idx="758">
                  <c:v>41070.083402777775</c:v>
                </c:pt>
                <c:pt idx="759">
                  <c:v>41070.084062499998</c:v>
                </c:pt>
                <c:pt idx="760">
                  <c:v>41070.084722222222</c:v>
                </c:pt>
                <c:pt idx="761">
                  <c:v>41070.085381944446</c:v>
                </c:pt>
                <c:pt idx="762">
                  <c:v>41070.086041666669</c:v>
                </c:pt>
                <c:pt idx="763">
                  <c:v>41070.086701388886</c:v>
                </c:pt>
                <c:pt idx="764">
                  <c:v>41070.087361111109</c:v>
                </c:pt>
                <c:pt idx="765">
                  <c:v>41070.088020833333</c:v>
                </c:pt>
                <c:pt idx="766">
                  <c:v>41070.088680555556</c:v>
                </c:pt>
                <c:pt idx="767">
                  <c:v>41070.08934027778</c:v>
                </c:pt>
                <c:pt idx="768">
                  <c:v>41070.089999999997</c:v>
                </c:pt>
                <c:pt idx="769">
                  <c:v>41070.09065972222</c:v>
                </c:pt>
                <c:pt idx="770">
                  <c:v>41070.091319444444</c:v>
                </c:pt>
                <c:pt idx="771">
                  <c:v>41070.091979166667</c:v>
                </c:pt>
                <c:pt idx="772">
                  <c:v>41070.092638888891</c:v>
                </c:pt>
                <c:pt idx="773">
                  <c:v>41070.093298611115</c:v>
                </c:pt>
                <c:pt idx="774">
                  <c:v>41070.093958333331</c:v>
                </c:pt>
                <c:pt idx="775">
                  <c:v>41070.094618055555</c:v>
                </c:pt>
                <c:pt idx="776">
                  <c:v>41070.095277777778</c:v>
                </c:pt>
                <c:pt idx="777">
                  <c:v>41070.095937500002</c:v>
                </c:pt>
                <c:pt idx="778">
                  <c:v>41070.096597222226</c:v>
                </c:pt>
                <c:pt idx="779">
                  <c:v>41070.097256944442</c:v>
                </c:pt>
                <c:pt idx="780">
                  <c:v>41070.097916666666</c:v>
                </c:pt>
                <c:pt idx="781">
                  <c:v>41070.098576388889</c:v>
                </c:pt>
                <c:pt idx="782">
                  <c:v>41070.099236111113</c:v>
                </c:pt>
                <c:pt idx="783">
                  <c:v>41070.099895833337</c:v>
                </c:pt>
                <c:pt idx="784">
                  <c:v>41070.100555555553</c:v>
                </c:pt>
                <c:pt idx="785">
                  <c:v>41070.101215277777</c:v>
                </c:pt>
                <c:pt idx="786">
                  <c:v>41070.101875</c:v>
                </c:pt>
                <c:pt idx="787">
                  <c:v>41070.102534722224</c:v>
                </c:pt>
                <c:pt idx="788">
                  <c:v>41070.103194444448</c:v>
                </c:pt>
                <c:pt idx="789">
                  <c:v>41070.103854166664</c:v>
                </c:pt>
                <c:pt idx="790">
                  <c:v>41070.104513888888</c:v>
                </c:pt>
                <c:pt idx="791">
                  <c:v>41070.105173611111</c:v>
                </c:pt>
                <c:pt idx="792">
                  <c:v>41070.105833333335</c:v>
                </c:pt>
                <c:pt idx="793">
                  <c:v>41070.106493055559</c:v>
                </c:pt>
                <c:pt idx="794">
                  <c:v>41070.107152777775</c:v>
                </c:pt>
                <c:pt idx="795">
                  <c:v>41070.107812499999</c:v>
                </c:pt>
                <c:pt idx="796">
                  <c:v>41070.108472222222</c:v>
                </c:pt>
                <c:pt idx="797">
                  <c:v>41070.109131944446</c:v>
                </c:pt>
                <c:pt idx="798">
                  <c:v>41070.109791666669</c:v>
                </c:pt>
                <c:pt idx="799">
                  <c:v>41070.110451388886</c:v>
                </c:pt>
                <c:pt idx="800">
                  <c:v>41070.111111111109</c:v>
                </c:pt>
                <c:pt idx="801">
                  <c:v>41070.111770833333</c:v>
                </c:pt>
                <c:pt idx="802">
                  <c:v>41070.112430555557</c:v>
                </c:pt>
                <c:pt idx="803">
                  <c:v>41070.11309027778</c:v>
                </c:pt>
                <c:pt idx="804">
                  <c:v>41070.113749999997</c:v>
                </c:pt>
                <c:pt idx="805">
                  <c:v>41070.11440972222</c:v>
                </c:pt>
                <c:pt idx="806">
                  <c:v>41070.115069444444</c:v>
                </c:pt>
                <c:pt idx="807">
                  <c:v>41070.115729166668</c:v>
                </c:pt>
                <c:pt idx="808">
                  <c:v>41070.116388888891</c:v>
                </c:pt>
                <c:pt idx="809">
                  <c:v>41070.117048611108</c:v>
                </c:pt>
                <c:pt idx="810">
                  <c:v>41070.117708333331</c:v>
                </c:pt>
                <c:pt idx="811">
                  <c:v>41070.118368055555</c:v>
                </c:pt>
                <c:pt idx="812">
                  <c:v>41070.119027777779</c:v>
                </c:pt>
                <c:pt idx="813">
                  <c:v>41070.119687500002</c:v>
                </c:pt>
                <c:pt idx="814">
                  <c:v>41070.120347222219</c:v>
                </c:pt>
                <c:pt idx="815">
                  <c:v>41070.121006944442</c:v>
                </c:pt>
                <c:pt idx="816">
                  <c:v>41070.121666666666</c:v>
                </c:pt>
                <c:pt idx="817">
                  <c:v>41070.12232638889</c:v>
                </c:pt>
                <c:pt idx="818">
                  <c:v>41070.122986111113</c:v>
                </c:pt>
                <c:pt idx="819">
                  <c:v>41070.123645833337</c:v>
                </c:pt>
                <c:pt idx="820">
                  <c:v>41070.124305555553</c:v>
                </c:pt>
                <c:pt idx="821">
                  <c:v>41070.124965277777</c:v>
                </c:pt>
                <c:pt idx="822">
                  <c:v>41070.125625000001</c:v>
                </c:pt>
                <c:pt idx="823">
                  <c:v>41070.126284722224</c:v>
                </c:pt>
                <c:pt idx="824">
                  <c:v>41070.126944444448</c:v>
                </c:pt>
                <c:pt idx="825">
                  <c:v>41070.127604166664</c:v>
                </c:pt>
                <c:pt idx="826">
                  <c:v>41070.128263888888</c:v>
                </c:pt>
                <c:pt idx="827">
                  <c:v>41070.128923611112</c:v>
                </c:pt>
                <c:pt idx="828">
                  <c:v>41070.129583333335</c:v>
                </c:pt>
                <c:pt idx="829">
                  <c:v>41070.130243055559</c:v>
                </c:pt>
                <c:pt idx="830">
                  <c:v>41070.130902777775</c:v>
                </c:pt>
                <c:pt idx="831">
                  <c:v>41070.131562499999</c:v>
                </c:pt>
                <c:pt idx="832">
                  <c:v>41070.132222222222</c:v>
                </c:pt>
                <c:pt idx="833">
                  <c:v>41070.132881944446</c:v>
                </c:pt>
                <c:pt idx="834">
                  <c:v>41070.13354166667</c:v>
                </c:pt>
                <c:pt idx="835">
                  <c:v>41070.134201388886</c:v>
                </c:pt>
                <c:pt idx="836">
                  <c:v>41070.13486111111</c:v>
                </c:pt>
                <c:pt idx="837">
                  <c:v>41070.135520833333</c:v>
                </c:pt>
                <c:pt idx="838">
                  <c:v>41070.136180555557</c:v>
                </c:pt>
                <c:pt idx="839">
                  <c:v>41070.136840277781</c:v>
                </c:pt>
                <c:pt idx="840">
                  <c:v>41070.137499999997</c:v>
                </c:pt>
                <c:pt idx="841">
                  <c:v>41070.138159722221</c:v>
                </c:pt>
                <c:pt idx="842">
                  <c:v>41070.138819444444</c:v>
                </c:pt>
                <c:pt idx="843">
                  <c:v>41070.139479166668</c:v>
                </c:pt>
                <c:pt idx="844">
                  <c:v>41070.140138888892</c:v>
                </c:pt>
                <c:pt idx="845">
                  <c:v>41070.140798611108</c:v>
                </c:pt>
                <c:pt idx="846">
                  <c:v>41070.141458333332</c:v>
                </c:pt>
                <c:pt idx="847">
                  <c:v>41070.142118055555</c:v>
                </c:pt>
                <c:pt idx="848">
                  <c:v>41070.142777777779</c:v>
                </c:pt>
                <c:pt idx="849">
                  <c:v>41070.143437500003</c:v>
                </c:pt>
                <c:pt idx="850">
                  <c:v>41070.144097222219</c:v>
                </c:pt>
                <c:pt idx="851">
                  <c:v>41070.144756944443</c:v>
                </c:pt>
                <c:pt idx="852">
                  <c:v>41070.145416666666</c:v>
                </c:pt>
                <c:pt idx="853">
                  <c:v>41070.14607638889</c:v>
                </c:pt>
                <c:pt idx="854">
                  <c:v>41070.146736111114</c:v>
                </c:pt>
                <c:pt idx="855">
                  <c:v>41070.14739583333</c:v>
                </c:pt>
                <c:pt idx="856">
                  <c:v>41070.148055555554</c:v>
                </c:pt>
                <c:pt idx="857">
                  <c:v>41070.148715277777</c:v>
                </c:pt>
                <c:pt idx="858">
                  <c:v>41070.149375000001</c:v>
                </c:pt>
                <c:pt idx="859">
                  <c:v>41070.150034722225</c:v>
                </c:pt>
                <c:pt idx="860">
                  <c:v>41070.150694444441</c:v>
                </c:pt>
                <c:pt idx="861">
                  <c:v>41070.151354166665</c:v>
                </c:pt>
                <c:pt idx="862">
                  <c:v>41070.152013888888</c:v>
                </c:pt>
                <c:pt idx="863">
                  <c:v>41070.152673611112</c:v>
                </c:pt>
                <c:pt idx="864">
                  <c:v>41070.153333333335</c:v>
                </c:pt>
                <c:pt idx="865">
                  <c:v>41070.153993055559</c:v>
                </c:pt>
                <c:pt idx="866">
                  <c:v>41070.154652777775</c:v>
                </c:pt>
                <c:pt idx="867">
                  <c:v>41070.155312499999</c:v>
                </c:pt>
                <c:pt idx="868">
                  <c:v>41070.155972222223</c:v>
                </c:pt>
                <c:pt idx="869">
                  <c:v>41070.156631944446</c:v>
                </c:pt>
                <c:pt idx="870">
                  <c:v>41070.15729166667</c:v>
                </c:pt>
                <c:pt idx="871">
                  <c:v>41070.157951388886</c:v>
                </c:pt>
                <c:pt idx="872">
                  <c:v>41070.15861111111</c:v>
                </c:pt>
                <c:pt idx="873">
                  <c:v>41070.159270833334</c:v>
                </c:pt>
                <c:pt idx="874">
                  <c:v>41070.159930555557</c:v>
                </c:pt>
                <c:pt idx="875">
                  <c:v>41070.160590277781</c:v>
                </c:pt>
                <c:pt idx="876">
                  <c:v>41070.161249999997</c:v>
                </c:pt>
                <c:pt idx="877">
                  <c:v>41070.161909722221</c:v>
                </c:pt>
                <c:pt idx="878">
                  <c:v>41070.162569444445</c:v>
                </c:pt>
                <c:pt idx="879">
                  <c:v>41070.163229166668</c:v>
                </c:pt>
                <c:pt idx="880">
                  <c:v>41070.163888888892</c:v>
                </c:pt>
                <c:pt idx="881">
                  <c:v>41070.164548611108</c:v>
                </c:pt>
                <c:pt idx="882">
                  <c:v>41070.165208333332</c:v>
                </c:pt>
                <c:pt idx="883">
                  <c:v>41070.165868055556</c:v>
                </c:pt>
                <c:pt idx="884">
                  <c:v>41070.166527777779</c:v>
                </c:pt>
                <c:pt idx="885">
                  <c:v>41070.167187500003</c:v>
                </c:pt>
                <c:pt idx="886">
                  <c:v>41070.167847222219</c:v>
                </c:pt>
                <c:pt idx="887">
                  <c:v>41070.168506944443</c:v>
                </c:pt>
                <c:pt idx="888">
                  <c:v>41070.169166666667</c:v>
                </c:pt>
                <c:pt idx="889">
                  <c:v>41070.16982638889</c:v>
                </c:pt>
                <c:pt idx="890">
                  <c:v>41070.170486111114</c:v>
                </c:pt>
                <c:pt idx="891">
                  <c:v>41070.17114583333</c:v>
                </c:pt>
                <c:pt idx="892">
                  <c:v>41070.171805555554</c:v>
                </c:pt>
                <c:pt idx="893">
                  <c:v>41070.172465277778</c:v>
                </c:pt>
                <c:pt idx="894">
                  <c:v>41070.173125000001</c:v>
                </c:pt>
                <c:pt idx="895">
                  <c:v>41070.173784722225</c:v>
                </c:pt>
                <c:pt idx="896">
                  <c:v>41070.174444444441</c:v>
                </c:pt>
                <c:pt idx="897">
                  <c:v>41070.175104166665</c:v>
                </c:pt>
                <c:pt idx="898">
                  <c:v>41070.175763888888</c:v>
                </c:pt>
                <c:pt idx="899">
                  <c:v>41070.176423611112</c:v>
                </c:pt>
                <c:pt idx="900">
                  <c:v>41070.177083333336</c:v>
                </c:pt>
                <c:pt idx="901">
                  <c:v>41070.177743055552</c:v>
                </c:pt>
                <c:pt idx="902">
                  <c:v>41070.178402777776</c:v>
                </c:pt>
                <c:pt idx="903">
                  <c:v>41070.179062499999</c:v>
                </c:pt>
                <c:pt idx="904">
                  <c:v>41070.179722222223</c:v>
                </c:pt>
                <c:pt idx="905">
                  <c:v>41070.180381944447</c:v>
                </c:pt>
                <c:pt idx="906">
                  <c:v>41070.181041666663</c:v>
                </c:pt>
                <c:pt idx="907">
                  <c:v>41070.181701388887</c:v>
                </c:pt>
                <c:pt idx="908">
                  <c:v>41070.18236111111</c:v>
                </c:pt>
                <c:pt idx="909">
                  <c:v>41070.183020833334</c:v>
                </c:pt>
                <c:pt idx="910">
                  <c:v>41070.183680555558</c:v>
                </c:pt>
                <c:pt idx="911">
                  <c:v>41070.184340277781</c:v>
                </c:pt>
                <c:pt idx="912">
                  <c:v>41070.184999999998</c:v>
                </c:pt>
                <c:pt idx="913">
                  <c:v>41070.185659722221</c:v>
                </c:pt>
                <c:pt idx="914">
                  <c:v>41070.186319444445</c:v>
                </c:pt>
                <c:pt idx="915">
                  <c:v>41070.186979166669</c:v>
                </c:pt>
                <c:pt idx="916">
                  <c:v>41070.187638888892</c:v>
                </c:pt>
                <c:pt idx="917">
                  <c:v>41070.188298611109</c:v>
                </c:pt>
                <c:pt idx="918">
                  <c:v>41070.188958333332</c:v>
                </c:pt>
                <c:pt idx="919">
                  <c:v>41070.189618055556</c:v>
                </c:pt>
                <c:pt idx="920">
                  <c:v>41070.19027777778</c:v>
                </c:pt>
                <c:pt idx="921">
                  <c:v>41070.190937500003</c:v>
                </c:pt>
                <c:pt idx="922">
                  <c:v>41070.19159722222</c:v>
                </c:pt>
                <c:pt idx="923">
                  <c:v>41070.192256944443</c:v>
                </c:pt>
                <c:pt idx="924">
                  <c:v>41070.192916666667</c:v>
                </c:pt>
                <c:pt idx="925">
                  <c:v>41070.193576388891</c:v>
                </c:pt>
                <c:pt idx="926">
                  <c:v>41070.194236111114</c:v>
                </c:pt>
                <c:pt idx="927">
                  <c:v>41070.194895833331</c:v>
                </c:pt>
                <c:pt idx="928">
                  <c:v>41070.195555555554</c:v>
                </c:pt>
                <c:pt idx="929">
                  <c:v>41070.196215277778</c:v>
                </c:pt>
                <c:pt idx="930">
                  <c:v>41070.196875000001</c:v>
                </c:pt>
                <c:pt idx="931">
                  <c:v>41070.197534722225</c:v>
                </c:pt>
                <c:pt idx="932">
                  <c:v>41070.198194444441</c:v>
                </c:pt>
                <c:pt idx="933">
                  <c:v>41070.198854166665</c:v>
                </c:pt>
                <c:pt idx="934">
                  <c:v>41070.199513888889</c:v>
                </c:pt>
                <c:pt idx="935">
                  <c:v>41070.200173611112</c:v>
                </c:pt>
                <c:pt idx="936">
                  <c:v>41070.200833333336</c:v>
                </c:pt>
                <c:pt idx="937">
                  <c:v>41070.201493055552</c:v>
                </c:pt>
                <c:pt idx="938">
                  <c:v>41070.202152777776</c:v>
                </c:pt>
                <c:pt idx="939">
                  <c:v>41070.2028125</c:v>
                </c:pt>
                <c:pt idx="940">
                  <c:v>41070.203472222223</c:v>
                </c:pt>
                <c:pt idx="941">
                  <c:v>41070.204131944447</c:v>
                </c:pt>
                <c:pt idx="942">
                  <c:v>41070.204791666663</c:v>
                </c:pt>
                <c:pt idx="943">
                  <c:v>41070.205451388887</c:v>
                </c:pt>
                <c:pt idx="944">
                  <c:v>41070.206111111111</c:v>
                </c:pt>
                <c:pt idx="945">
                  <c:v>41070.206770833334</c:v>
                </c:pt>
                <c:pt idx="946">
                  <c:v>41070.207430555558</c:v>
                </c:pt>
                <c:pt idx="947">
                  <c:v>41070.208090277774</c:v>
                </c:pt>
                <c:pt idx="948">
                  <c:v>41070.208749999998</c:v>
                </c:pt>
                <c:pt idx="949">
                  <c:v>41070.209409722222</c:v>
                </c:pt>
                <c:pt idx="950">
                  <c:v>41070.210069444445</c:v>
                </c:pt>
                <c:pt idx="951">
                  <c:v>41070.210729166669</c:v>
                </c:pt>
                <c:pt idx="952">
                  <c:v>41070.211388888885</c:v>
                </c:pt>
                <c:pt idx="953">
                  <c:v>41070.212048611109</c:v>
                </c:pt>
                <c:pt idx="954">
                  <c:v>41070.212708333333</c:v>
                </c:pt>
                <c:pt idx="955">
                  <c:v>41070.213368055556</c:v>
                </c:pt>
                <c:pt idx="956">
                  <c:v>41070.21402777778</c:v>
                </c:pt>
                <c:pt idx="957">
                  <c:v>41070.214687500003</c:v>
                </c:pt>
                <c:pt idx="958">
                  <c:v>41070.21534722222</c:v>
                </c:pt>
                <c:pt idx="959">
                  <c:v>41070.216006944444</c:v>
                </c:pt>
                <c:pt idx="960">
                  <c:v>41070.216666666667</c:v>
                </c:pt>
                <c:pt idx="961">
                  <c:v>41070.217326388891</c:v>
                </c:pt>
                <c:pt idx="962">
                  <c:v>41070.217986111114</c:v>
                </c:pt>
                <c:pt idx="963">
                  <c:v>41070.218645833331</c:v>
                </c:pt>
                <c:pt idx="964">
                  <c:v>41070.219305555554</c:v>
                </c:pt>
                <c:pt idx="965">
                  <c:v>41070.219965277778</c:v>
                </c:pt>
                <c:pt idx="966">
                  <c:v>41070.220625000002</c:v>
                </c:pt>
                <c:pt idx="967">
                  <c:v>41070.221284722225</c:v>
                </c:pt>
                <c:pt idx="968">
                  <c:v>41070.221944444442</c:v>
                </c:pt>
                <c:pt idx="969">
                  <c:v>41070.222604166665</c:v>
                </c:pt>
                <c:pt idx="970">
                  <c:v>41070.223263888889</c:v>
                </c:pt>
                <c:pt idx="971">
                  <c:v>41070.223923611113</c:v>
                </c:pt>
                <c:pt idx="972">
                  <c:v>41070.224583333336</c:v>
                </c:pt>
                <c:pt idx="973">
                  <c:v>41070.225243055553</c:v>
                </c:pt>
                <c:pt idx="974">
                  <c:v>41070.225902777776</c:v>
                </c:pt>
                <c:pt idx="975">
                  <c:v>41070.2265625</c:v>
                </c:pt>
                <c:pt idx="976">
                  <c:v>41070.227222222224</c:v>
                </c:pt>
                <c:pt idx="977">
                  <c:v>41070.227881944447</c:v>
                </c:pt>
                <c:pt idx="978">
                  <c:v>41070.228541666664</c:v>
                </c:pt>
                <c:pt idx="979">
                  <c:v>41070.229201388887</c:v>
                </c:pt>
                <c:pt idx="980">
                  <c:v>41070.229861111111</c:v>
                </c:pt>
                <c:pt idx="981">
                  <c:v>41070.230520833335</c:v>
                </c:pt>
                <c:pt idx="982">
                  <c:v>41070.231180555558</c:v>
                </c:pt>
                <c:pt idx="983">
                  <c:v>41070.231840277775</c:v>
                </c:pt>
                <c:pt idx="984">
                  <c:v>41070.232499999998</c:v>
                </c:pt>
                <c:pt idx="985">
                  <c:v>41070.233159722222</c:v>
                </c:pt>
                <c:pt idx="986">
                  <c:v>41070.233819444446</c:v>
                </c:pt>
                <c:pt idx="987">
                  <c:v>41070.234479166669</c:v>
                </c:pt>
                <c:pt idx="988">
                  <c:v>41070.235138888886</c:v>
                </c:pt>
                <c:pt idx="989">
                  <c:v>41070.235798611109</c:v>
                </c:pt>
                <c:pt idx="990">
                  <c:v>41070.236458333333</c:v>
                </c:pt>
                <c:pt idx="991">
                  <c:v>41070.237118055556</c:v>
                </c:pt>
                <c:pt idx="992">
                  <c:v>41070.23777777778</c:v>
                </c:pt>
                <c:pt idx="993">
                  <c:v>41070.238437499997</c:v>
                </c:pt>
                <c:pt idx="994">
                  <c:v>41070.23909722222</c:v>
                </c:pt>
                <c:pt idx="995">
                  <c:v>41070.239756944444</c:v>
                </c:pt>
                <c:pt idx="996">
                  <c:v>41070.240416666667</c:v>
                </c:pt>
                <c:pt idx="997">
                  <c:v>41070.241076388891</c:v>
                </c:pt>
                <c:pt idx="998">
                  <c:v>41070.241736111115</c:v>
                </c:pt>
                <c:pt idx="999">
                  <c:v>41070.242395833331</c:v>
                </c:pt>
              </c:numCache>
            </c:numRef>
          </c:xVal>
          <c:yVal>
            <c:numRef>
              <c:f>'Data 09.06.2012-lp'!$C$2:$C$1001</c:f>
              <c:numCache>
                <c:formatCode>General</c:formatCode>
                <c:ptCount val="1000"/>
                <c:pt idx="0">
                  <c:v>4.7132635116577104</c:v>
                </c:pt>
                <c:pt idx="1">
                  <c:v>4.54699206352233</c:v>
                </c:pt>
                <c:pt idx="2">
                  <c:v>4.5208940505981401</c:v>
                </c:pt>
                <c:pt idx="3">
                  <c:v>4.4405436515808097</c:v>
                </c:pt>
                <c:pt idx="4">
                  <c:v>4.4405436515808097</c:v>
                </c:pt>
                <c:pt idx="5">
                  <c:v>4.4405436515808097</c:v>
                </c:pt>
                <c:pt idx="6">
                  <c:v>4.4405436515808097</c:v>
                </c:pt>
                <c:pt idx="7">
                  <c:v>3.8045746088027901</c:v>
                </c:pt>
                <c:pt idx="8">
                  <c:v>3.6607925891876198</c:v>
                </c:pt>
                <c:pt idx="9">
                  <c:v>2.8754407167434599</c:v>
                </c:pt>
                <c:pt idx="10">
                  <c:v>4.1829719543456996</c:v>
                </c:pt>
                <c:pt idx="11">
                  <c:v>3.8122851848602202</c:v>
                </c:pt>
                <c:pt idx="12">
                  <c:v>3.8122851848602202</c:v>
                </c:pt>
                <c:pt idx="13">
                  <c:v>3.8122851848602202</c:v>
                </c:pt>
                <c:pt idx="14">
                  <c:v>3.67690742015838</c:v>
                </c:pt>
                <c:pt idx="15">
                  <c:v>3.65480232238769</c:v>
                </c:pt>
                <c:pt idx="16">
                  <c:v>3.4358348846435498</c:v>
                </c:pt>
                <c:pt idx="17">
                  <c:v>3.4358348846435498</c:v>
                </c:pt>
                <c:pt idx="18">
                  <c:v>3.4358348846435498</c:v>
                </c:pt>
                <c:pt idx="19">
                  <c:v>3.2782136201858498</c:v>
                </c:pt>
                <c:pt idx="20">
                  <c:v>3.0269398689270002</c:v>
                </c:pt>
                <c:pt idx="21">
                  <c:v>3.06326127052307</c:v>
                </c:pt>
                <c:pt idx="22">
                  <c:v>3.06326127052307</c:v>
                </c:pt>
                <c:pt idx="23">
                  <c:v>3.9282088279724099</c:v>
                </c:pt>
                <c:pt idx="24">
                  <c:v>3.1200363636016801</c:v>
                </c:pt>
                <c:pt idx="25">
                  <c:v>3.1200363636016801</c:v>
                </c:pt>
                <c:pt idx="26">
                  <c:v>3.9874401092529199</c:v>
                </c:pt>
                <c:pt idx="27">
                  <c:v>4.15315818786621</c:v>
                </c:pt>
                <c:pt idx="28">
                  <c:v>4.1782257556915203</c:v>
                </c:pt>
                <c:pt idx="29">
                  <c:v>4.2587652206420898</c:v>
                </c:pt>
                <c:pt idx="30">
                  <c:v>4.2587652206420898</c:v>
                </c:pt>
                <c:pt idx="31">
                  <c:v>5.1786141395568803</c:v>
                </c:pt>
                <c:pt idx="32">
                  <c:v>6.4599128961563101</c:v>
                </c:pt>
                <c:pt idx="33">
                  <c:v>7.0425934791564897</c:v>
                </c:pt>
                <c:pt idx="34">
                  <c:v>7.3172936439514098</c:v>
                </c:pt>
                <c:pt idx="35">
                  <c:v>7.3997654914855904</c:v>
                </c:pt>
                <c:pt idx="36">
                  <c:v>7.5195627212524396</c:v>
                </c:pt>
                <c:pt idx="37">
                  <c:v>7.6282043457031197</c:v>
                </c:pt>
                <c:pt idx="38">
                  <c:v>8.6840348243713308</c:v>
                </c:pt>
                <c:pt idx="39">
                  <c:v>8.3506832122802699</c:v>
                </c:pt>
                <c:pt idx="40">
                  <c:v>8.1752371788024902</c:v>
                </c:pt>
                <c:pt idx="41">
                  <c:v>9.2903060913085902</c:v>
                </c:pt>
                <c:pt idx="42">
                  <c:v>8.6962528228759695</c:v>
                </c:pt>
                <c:pt idx="43">
                  <c:v>8.3981885910034109</c:v>
                </c:pt>
                <c:pt idx="44">
                  <c:v>8.5046329498290998</c:v>
                </c:pt>
                <c:pt idx="45">
                  <c:v>9.0644054412841797</c:v>
                </c:pt>
                <c:pt idx="46">
                  <c:v>9.5629549026489205</c:v>
                </c:pt>
                <c:pt idx="47">
                  <c:v>9.0788602828979492</c:v>
                </c:pt>
                <c:pt idx="48">
                  <c:v>9.5653533935546804</c:v>
                </c:pt>
                <c:pt idx="49">
                  <c:v>9.5653533935546804</c:v>
                </c:pt>
                <c:pt idx="50">
                  <c:v>9.5653533935546804</c:v>
                </c:pt>
                <c:pt idx="51">
                  <c:v>10.1780700683593</c:v>
                </c:pt>
                <c:pt idx="52">
                  <c:v>10.635967254638601</c:v>
                </c:pt>
                <c:pt idx="53">
                  <c:v>10.261100769042899</c:v>
                </c:pt>
                <c:pt idx="54">
                  <c:v>10.261100769042899</c:v>
                </c:pt>
                <c:pt idx="55">
                  <c:v>10.261100769042899</c:v>
                </c:pt>
                <c:pt idx="56">
                  <c:v>10.2542247772216</c:v>
                </c:pt>
                <c:pt idx="57">
                  <c:v>10.138072013854901</c:v>
                </c:pt>
                <c:pt idx="58">
                  <c:v>10.561465263366699</c:v>
                </c:pt>
                <c:pt idx="59">
                  <c:v>10.7256789207458</c:v>
                </c:pt>
                <c:pt idx="60">
                  <c:v>10.7800731658935</c:v>
                </c:pt>
                <c:pt idx="61">
                  <c:v>10.8847341537475</c:v>
                </c:pt>
                <c:pt idx="62">
                  <c:v>10.668825149536101</c:v>
                </c:pt>
                <c:pt idx="63">
                  <c:v>10.555253982543899</c:v>
                </c:pt>
                <c:pt idx="64">
                  <c:v>10.555253982543899</c:v>
                </c:pt>
                <c:pt idx="65">
                  <c:v>9.90403429667154</c:v>
                </c:pt>
                <c:pt idx="66">
                  <c:v>10.3590965270996</c:v>
                </c:pt>
                <c:pt idx="67">
                  <c:v>10.4700708389282</c:v>
                </c:pt>
                <c:pt idx="68">
                  <c:v>10.4700708389282</c:v>
                </c:pt>
                <c:pt idx="69">
                  <c:v>9.4027023315429599</c:v>
                </c:pt>
                <c:pt idx="70">
                  <c:v>9.4027023315429599</c:v>
                </c:pt>
                <c:pt idx="71">
                  <c:v>9.6822185516357404</c:v>
                </c:pt>
                <c:pt idx="72">
                  <c:v>9.0628986358642507</c:v>
                </c:pt>
                <c:pt idx="73">
                  <c:v>9.2878265380859304</c:v>
                </c:pt>
                <c:pt idx="74">
                  <c:v>8.7095928192138601</c:v>
                </c:pt>
                <c:pt idx="75">
                  <c:v>8.4468040466308594</c:v>
                </c:pt>
                <c:pt idx="76">
                  <c:v>8.9030456542968697</c:v>
                </c:pt>
                <c:pt idx="77">
                  <c:v>8.5752110481262207</c:v>
                </c:pt>
                <c:pt idx="78">
                  <c:v>8.4627761840820295</c:v>
                </c:pt>
                <c:pt idx="79">
                  <c:v>7.9591004848480198</c:v>
                </c:pt>
                <c:pt idx="80">
                  <c:v>8.4043588638305593</c:v>
                </c:pt>
                <c:pt idx="81">
                  <c:v>7.8301057815551696</c:v>
                </c:pt>
                <c:pt idx="82">
                  <c:v>7.9904432296752903</c:v>
                </c:pt>
                <c:pt idx="83">
                  <c:v>8.0814940929412806</c:v>
                </c:pt>
                <c:pt idx="84">
                  <c:v>7.9505729675292898</c:v>
                </c:pt>
                <c:pt idx="85">
                  <c:v>8.0318822860717702</c:v>
                </c:pt>
                <c:pt idx="86">
                  <c:v>8.0318822860717702</c:v>
                </c:pt>
                <c:pt idx="87">
                  <c:v>8.0318822860717702</c:v>
                </c:pt>
                <c:pt idx="88">
                  <c:v>7.6494469642639098</c:v>
                </c:pt>
                <c:pt idx="89">
                  <c:v>7.7253964742024701</c:v>
                </c:pt>
                <c:pt idx="90">
                  <c:v>7.9589326381683296</c:v>
                </c:pt>
                <c:pt idx="91">
                  <c:v>8.04206943511962</c:v>
                </c:pt>
                <c:pt idx="92">
                  <c:v>8.04206943511962</c:v>
                </c:pt>
                <c:pt idx="93">
                  <c:v>8.1568269729614205</c:v>
                </c:pt>
                <c:pt idx="94">
                  <c:v>7.9374961853027299</c:v>
                </c:pt>
                <c:pt idx="95">
                  <c:v>7.9940690994262598</c:v>
                </c:pt>
                <c:pt idx="96">
                  <c:v>8.4955635070800692</c:v>
                </c:pt>
                <c:pt idx="97">
                  <c:v>8.3842759132385201</c:v>
                </c:pt>
                <c:pt idx="98">
                  <c:v>8.4410314559936506</c:v>
                </c:pt>
                <c:pt idx="99">
                  <c:v>8.4410314559936506</c:v>
                </c:pt>
                <c:pt idx="100">
                  <c:v>8.7770080566406197</c:v>
                </c:pt>
                <c:pt idx="101">
                  <c:v>8.7770080566406197</c:v>
                </c:pt>
                <c:pt idx="102">
                  <c:v>8.5486675898234008</c:v>
                </c:pt>
                <c:pt idx="103">
                  <c:v>9.1116471290588308</c:v>
                </c:pt>
                <c:pt idx="104">
                  <c:v>9.1179208755493093</c:v>
                </c:pt>
                <c:pt idx="105">
                  <c:v>9.2314424514770508</c:v>
                </c:pt>
                <c:pt idx="106">
                  <c:v>9.2314424514770508</c:v>
                </c:pt>
                <c:pt idx="107">
                  <c:v>9.8174085617065394</c:v>
                </c:pt>
                <c:pt idx="108">
                  <c:v>9.8496189117431605</c:v>
                </c:pt>
                <c:pt idx="109">
                  <c:v>9.3963928222656197</c:v>
                </c:pt>
                <c:pt idx="110">
                  <c:v>9.6132078170776296</c:v>
                </c:pt>
                <c:pt idx="111">
                  <c:v>9.7274560928344709</c:v>
                </c:pt>
                <c:pt idx="112">
                  <c:v>9.8936614990234304</c:v>
                </c:pt>
                <c:pt idx="113">
                  <c:v>9.8936614990234304</c:v>
                </c:pt>
                <c:pt idx="114">
                  <c:v>9.8936614990234304</c:v>
                </c:pt>
                <c:pt idx="115">
                  <c:v>9.7273907661437899</c:v>
                </c:pt>
                <c:pt idx="116">
                  <c:v>9.8895816802978498</c:v>
                </c:pt>
                <c:pt idx="117">
                  <c:v>9.66589260101318</c:v>
                </c:pt>
                <c:pt idx="118">
                  <c:v>9.7363080978393501</c:v>
                </c:pt>
                <c:pt idx="119">
                  <c:v>10.2432346343994</c:v>
                </c:pt>
                <c:pt idx="120">
                  <c:v>10.2432346343994</c:v>
                </c:pt>
                <c:pt idx="121">
                  <c:v>10.2432346343994</c:v>
                </c:pt>
                <c:pt idx="122">
                  <c:v>10.050759792327799</c:v>
                </c:pt>
                <c:pt idx="123">
                  <c:v>9.5109777450561506</c:v>
                </c:pt>
                <c:pt idx="124">
                  <c:v>9.6839132308959908</c:v>
                </c:pt>
                <c:pt idx="125">
                  <c:v>9.11566066741943</c:v>
                </c:pt>
                <c:pt idx="126">
                  <c:v>9.5654096603393501</c:v>
                </c:pt>
                <c:pt idx="127">
                  <c:v>9.5654096603393501</c:v>
                </c:pt>
                <c:pt idx="128">
                  <c:v>9.7560124397277797</c:v>
                </c:pt>
                <c:pt idx="129">
                  <c:v>9.8071107864379794</c:v>
                </c:pt>
                <c:pt idx="130">
                  <c:v>10.379250049591001</c:v>
                </c:pt>
                <c:pt idx="131">
                  <c:v>9.93123054504394</c:v>
                </c:pt>
                <c:pt idx="132">
                  <c:v>9.93123054504394</c:v>
                </c:pt>
                <c:pt idx="133">
                  <c:v>9.5010209083557093</c:v>
                </c:pt>
                <c:pt idx="134">
                  <c:v>9.0409564971923793</c:v>
                </c:pt>
                <c:pt idx="135">
                  <c:v>8.9113011360168404</c:v>
                </c:pt>
                <c:pt idx="136">
                  <c:v>8.8550319671630806</c:v>
                </c:pt>
                <c:pt idx="137">
                  <c:v>8.8550319671630806</c:v>
                </c:pt>
                <c:pt idx="138">
                  <c:v>8.8550319671630806</c:v>
                </c:pt>
                <c:pt idx="139">
                  <c:v>8.6884946823120099</c:v>
                </c:pt>
                <c:pt idx="140">
                  <c:v>8.5766286849975497</c:v>
                </c:pt>
                <c:pt idx="141">
                  <c:v>8.4535751342773402</c:v>
                </c:pt>
                <c:pt idx="142">
                  <c:v>8.30378913879394</c:v>
                </c:pt>
                <c:pt idx="143">
                  <c:v>8.30378913879394</c:v>
                </c:pt>
                <c:pt idx="144">
                  <c:v>8.30378913879394</c:v>
                </c:pt>
                <c:pt idx="145">
                  <c:v>8.3348088264465297</c:v>
                </c:pt>
                <c:pt idx="146">
                  <c:v>8.4471330642700195</c:v>
                </c:pt>
                <c:pt idx="147">
                  <c:v>7.8322862386703402</c:v>
                </c:pt>
                <c:pt idx="148">
                  <c:v>8.32159423828125</c:v>
                </c:pt>
                <c:pt idx="149">
                  <c:v>8.2086133956909109</c:v>
                </c:pt>
                <c:pt idx="150">
                  <c:v>8.2086133956909109</c:v>
                </c:pt>
                <c:pt idx="151">
                  <c:v>8.2086133956909109</c:v>
                </c:pt>
                <c:pt idx="152">
                  <c:v>8.5987491607665998</c:v>
                </c:pt>
                <c:pt idx="153">
                  <c:v>8.5423412322997994</c:v>
                </c:pt>
                <c:pt idx="154">
                  <c:v>8.6837134361267001</c:v>
                </c:pt>
                <c:pt idx="155">
                  <c:v>8.6805257797241193</c:v>
                </c:pt>
                <c:pt idx="156">
                  <c:v>8.6805257797241193</c:v>
                </c:pt>
                <c:pt idx="157">
                  <c:v>8.6805257797241193</c:v>
                </c:pt>
                <c:pt idx="158">
                  <c:v>8.7917232513427699</c:v>
                </c:pt>
                <c:pt idx="159">
                  <c:v>8.6434373855590803</c:v>
                </c:pt>
                <c:pt idx="160">
                  <c:v>8.6529402732849103</c:v>
                </c:pt>
                <c:pt idx="161">
                  <c:v>8.9945325851440394</c:v>
                </c:pt>
                <c:pt idx="162">
                  <c:v>8.9945325851440394</c:v>
                </c:pt>
                <c:pt idx="163">
                  <c:v>8.9945325851440394</c:v>
                </c:pt>
                <c:pt idx="164">
                  <c:v>9.1038093566894496</c:v>
                </c:pt>
                <c:pt idx="165">
                  <c:v>9.1038093566894496</c:v>
                </c:pt>
                <c:pt idx="166">
                  <c:v>9.3276281356811506</c:v>
                </c:pt>
                <c:pt idx="167">
                  <c:v>9.3960933685302699</c:v>
                </c:pt>
                <c:pt idx="168">
                  <c:v>9.2090516090392995</c:v>
                </c:pt>
                <c:pt idx="169">
                  <c:v>9.3776674270629794</c:v>
                </c:pt>
                <c:pt idx="170">
                  <c:v>9.3776674270629794</c:v>
                </c:pt>
                <c:pt idx="171">
                  <c:v>9.2713766098022408</c:v>
                </c:pt>
                <c:pt idx="172">
                  <c:v>10.006603240966699</c:v>
                </c:pt>
                <c:pt idx="173">
                  <c:v>9.7258849143981898</c:v>
                </c:pt>
                <c:pt idx="174">
                  <c:v>9.6147580146789497</c:v>
                </c:pt>
                <c:pt idx="175">
                  <c:v>9.5036878585815394</c:v>
                </c:pt>
                <c:pt idx="176">
                  <c:v>10.0088686943054</c:v>
                </c:pt>
                <c:pt idx="177">
                  <c:v>9.9515857696533203</c:v>
                </c:pt>
                <c:pt idx="178">
                  <c:v>9.3715070088704397</c:v>
                </c:pt>
                <c:pt idx="179">
                  <c:v>9.5275230407714808</c:v>
                </c:pt>
                <c:pt idx="180">
                  <c:v>9.61073493957519</c:v>
                </c:pt>
                <c:pt idx="181">
                  <c:v>9.1140613555908203</c:v>
                </c:pt>
                <c:pt idx="182">
                  <c:v>9.6733546257019007</c:v>
                </c:pt>
                <c:pt idx="183">
                  <c:v>9.6030006408691406</c:v>
                </c:pt>
                <c:pt idx="184">
                  <c:v>9.3812828063964808</c:v>
                </c:pt>
                <c:pt idx="185">
                  <c:v>9.0350017547607404</c:v>
                </c:pt>
                <c:pt idx="186">
                  <c:v>8.8124132156371999</c:v>
                </c:pt>
                <c:pt idx="187">
                  <c:v>8.9776248931884695</c:v>
                </c:pt>
                <c:pt idx="188">
                  <c:v>8.9776248931884695</c:v>
                </c:pt>
                <c:pt idx="189">
                  <c:v>8.9776248931884695</c:v>
                </c:pt>
                <c:pt idx="190">
                  <c:v>9.2936499913533499</c:v>
                </c:pt>
                <c:pt idx="191">
                  <c:v>10.2066144943237</c:v>
                </c:pt>
                <c:pt idx="192">
                  <c:v>10.2069203853607</c:v>
                </c:pt>
                <c:pt idx="193">
                  <c:v>9.1366686820983798</c:v>
                </c:pt>
                <c:pt idx="194">
                  <c:v>8.6865663528442294</c:v>
                </c:pt>
                <c:pt idx="195">
                  <c:v>9.4768152236938406</c:v>
                </c:pt>
                <c:pt idx="196">
                  <c:v>8.9098389943440708</c:v>
                </c:pt>
                <c:pt idx="197">
                  <c:v>9.0891819000244105</c:v>
                </c:pt>
                <c:pt idx="198">
                  <c:v>8.6754837036132795</c:v>
                </c:pt>
                <c:pt idx="199">
                  <c:v>8.8447909355163503</c:v>
                </c:pt>
                <c:pt idx="200">
                  <c:v>8.6771974563598597</c:v>
                </c:pt>
                <c:pt idx="201">
                  <c:v>8.6771974563598597</c:v>
                </c:pt>
                <c:pt idx="202">
                  <c:v>8.4931116104125906</c:v>
                </c:pt>
                <c:pt idx="203">
                  <c:v>8.6086640357971191</c:v>
                </c:pt>
                <c:pt idx="204">
                  <c:v>8.8902440071105904</c:v>
                </c:pt>
                <c:pt idx="205">
                  <c:v>9.0002250671386701</c:v>
                </c:pt>
                <c:pt idx="206">
                  <c:v>8.9452152252197195</c:v>
                </c:pt>
                <c:pt idx="207">
                  <c:v>8.7806711196899396</c:v>
                </c:pt>
                <c:pt idx="208">
                  <c:v>8.3948135375976491</c:v>
                </c:pt>
                <c:pt idx="209">
                  <c:v>8.3948135375976491</c:v>
                </c:pt>
                <c:pt idx="210">
                  <c:v>8.8034499486287405</c:v>
                </c:pt>
                <c:pt idx="211">
                  <c:v>8.8326225280761701</c:v>
                </c:pt>
                <c:pt idx="212">
                  <c:v>8.9474716186523402</c:v>
                </c:pt>
                <c:pt idx="213">
                  <c:v>8.9474716186523402</c:v>
                </c:pt>
                <c:pt idx="214">
                  <c:v>8.7222433090209908</c:v>
                </c:pt>
                <c:pt idx="215">
                  <c:v>9.1642436981201101</c:v>
                </c:pt>
                <c:pt idx="216">
                  <c:v>9.1943712234496999</c:v>
                </c:pt>
                <c:pt idx="217">
                  <c:v>9.1943712234496999</c:v>
                </c:pt>
                <c:pt idx="218">
                  <c:v>9.1943712234496999</c:v>
                </c:pt>
                <c:pt idx="219">
                  <c:v>8.7578749656677193</c:v>
                </c:pt>
                <c:pt idx="220">
                  <c:v>9.2058115005493093</c:v>
                </c:pt>
                <c:pt idx="221">
                  <c:v>9.3818864822387695</c:v>
                </c:pt>
                <c:pt idx="222">
                  <c:v>9.3818864822387695</c:v>
                </c:pt>
                <c:pt idx="223">
                  <c:v>9.3818864822387695</c:v>
                </c:pt>
                <c:pt idx="224">
                  <c:v>9.3818864822387695</c:v>
                </c:pt>
                <c:pt idx="225">
                  <c:v>9.2640857696533203</c:v>
                </c:pt>
                <c:pt idx="226">
                  <c:v>9.2640857696533203</c:v>
                </c:pt>
                <c:pt idx="227">
                  <c:v>9.6020393371581996</c:v>
                </c:pt>
                <c:pt idx="228">
                  <c:v>9.6020393371581996</c:v>
                </c:pt>
                <c:pt idx="229">
                  <c:v>9.6020393371581996</c:v>
                </c:pt>
                <c:pt idx="230">
                  <c:v>9.2661962509155202</c:v>
                </c:pt>
                <c:pt idx="231">
                  <c:v>9.2661962509155202</c:v>
                </c:pt>
                <c:pt idx="232">
                  <c:v>9.2661962509155202</c:v>
                </c:pt>
                <c:pt idx="233">
                  <c:v>9.2661962509155202</c:v>
                </c:pt>
                <c:pt idx="234">
                  <c:v>9.2661962509155202</c:v>
                </c:pt>
                <c:pt idx="235">
                  <c:v>9.2661962509155202</c:v>
                </c:pt>
                <c:pt idx="236">
                  <c:v>9.2661962509155202</c:v>
                </c:pt>
                <c:pt idx="237">
                  <c:v>9.4779243469238192</c:v>
                </c:pt>
                <c:pt idx="238">
                  <c:v>9.2541284561157209</c:v>
                </c:pt>
                <c:pt idx="239">
                  <c:v>9.1400861740112305</c:v>
                </c:pt>
                <c:pt idx="240">
                  <c:v>9.1400861740112305</c:v>
                </c:pt>
                <c:pt idx="241">
                  <c:v>9.5905866622924805</c:v>
                </c:pt>
                <c:pt idx="242">
                  <c:v>9.4221596717834402</c:v>
                </c:pt>
                <c:pt idx="243">
                  <c:v>9.3660173416137695</c:v>
                </c:pt>
                <c:pt idx="244">
                  <c:v>9.2568807601928693</c:v>
                </c:pt>
                <c:pt idx="245">
                  <c:v>8.3577747344970703</c:v>
                </c:pt>
                <c:pt idx="246">
                  <c:v>8.3577747344970703</c:v>
                </c:pt>
                <c:pt idx="247">
                  <c:v>9.3179960250854492</c:v>
                </c:pt>
                <c:pt idx="248">
                  <c:v>9.0017452239990199</c:v>
                </c:pt>
                <c:pt idx="249">
                  <c:v>10.0869700113932</c:v>
                </c:pt>
                <c:pt idx="250">
                  <c:v>10.7250061035156</c:v>
                </c:pt>
                <c:pt idx="251">
                  <c:v>10.500414848327599</c:v>
                </c:pt>
                <c:pt idx="252">
                  <c:v>10.725362777709901</c:v>
                </c:pt>
                <c:pt idx="253">
                  <c:v>10.8907165527343</c:v>
                </c:pt>
                <c:pt idx="254">
                  <c:v>11.3452968597412</c:v>
                </c:pt>
                <c:pt idx="255">
                  <c:v>11.288777828216499</c:v>
                </c:pt>
                <c:pt idx="256">
                  <c:v>11.513476371765099</c:v>
                </c:pt>
                <c:pt idx="257">
                  <c:v>11.5729994773864</c:v>
                </c:pt>
                <c:pt idx="258">
                  <c:v>11.575602054595899</c:v>
                </c:pt>
                <c:pt idx="259">
                  <c:v>11.6888837814331</c:v>
                </c:pt>
                <c:pt idx="260">
                  <c:v>11.8573188781738</c:v>
                </c:pt>
                <c:pt idx="261">
                  <c:v>11.8573188781738</c:v>
                </c:pt>
                <c:pt idx="262">
                  <c:v>11.9701070785522</c:v>
                </c:pt>
                <c:pt idx="263">
                  <c:v>11.9701070785522</c:v>
                </c:pt>
                <c:pt idx="264">
                  <c:v>12.568573951721101</c:v>
                </c:pt>
                <c:pt idx="265">
                  <c:v>12.6846776008605</c:v>
                </c:pt>
                <c:pt idx="266">
                  <c:v>12.512393951416</c:v>
                </c:pt>
                <c:pt idx="267">
                  <c:v>12.7392215728759</c:v>
                </c:pt>
                <c:pt idx="268">
                  <c:v>12.7392215728759</c:v>
                </c:pt>
                <c:pt idx="269">
                  <c:v>12.9158535003662</c:v>
                </c:pt>
                <c:pt idx="270">
                  <c:v>13.2009925842285</c:v>
                </c:pt>
                <c:pt idx="271">
                  <c:v>13.1401929855346</c:v>
                </c:pt>
                <c:pt idx="272">
                  <c:v>13.6500644683837</c:v>
                </c:pt>
                <c:pt idx="273">
                  <c:v>12.9704732894897</c:v>
                </c:pt>
                <c:pt idx="274">
                  <c:v>13.941703796386699</c:v>
                </c:pt>
                <c:pt idx="275">
                  <c:v>13.487770557403501</c:v>
                </c:pt>
                <c:pt idx="276">
                  <c:v>13.486268997192299</c:v>
                </c:pt>
                <c:pt idx="277">
                  <c:v>13.8289136886596</c:v>
                </c:pt>
                <c:pt idx="278">
                  <c:v>13.765556971232</c:v>
                </c:pt>
                <c:pt idx="279">
                  <c:v>14.184948921203601</c:v>
                </c:pt>
                <c:pt idx="280">
                  <c:v>14.184948921203601</c:v>
                </c:pt>
                <c:pt idx="281">
                  <c:v>14.184948921203601</c:v>
                </c:pt>
                <c:pt idx="282">
                  <c:v>13.8409004211425</c:v>
                </c:pt>
                <c:pt idx="283">
                  <c:v>14.2397298812866</c:v>
                </c:pt>
                <c:pt idx="284">
                  <c:v>14.3493452072143</c:v>
                </c:pt>
                <c:pt idx="285">
                  <c:v>14.463417053222599</c:v>
                </c:pt>
                <c:pt idx="286">
                  <c:v>13.900300025939901</c:v>
                </c:pt>
                <c:pt idx="287">
                  <c:v>14.298507213592501</c:v>
                </c:pt>
                <c:pt idx="288">
                  <c:v>14.0210882822672</c:v>
                </c:pt>
                <c:pt idx="289">
                  <c:v>14.250849246978699</c:v>
                </c:pt>
                <c:pt idx="290">
                  <c:v>13.9084520339965</c:v>
                </c:pt>
                <c:pt idx="291">
                  <c:v>13.9084520339965</c:v>
                </c:pt>
                <c:pt idx="292">
                  <c:v>13.9084520339965</c:v>
                </c:pt>
                <c:pt idx="293">
                  <c:v>13.9084520339965</c:v>
                </c:pt>
                <c:pt idx="294">
                  <c:v>13.7640588283538</c:v>
                </c:pt>
                <c:pt idx="295">
                  <c:v>13.791287422180099</c:v>
                </c:pt>
                <c:pt idx="296">
                  <c:v>13.503688335418699</c:v>
                </c:pt>
                <c:pt idx="297">
                  <c:v>13.330828666686999</c:v>
                </c:pt>
                <c:pt idx="298">
                  <c:v>13.330828666686999</c:v>
                </c:pt>
                <c:pt idx="299">
                  <c:v>13.6077108383178</c:v>
                </c:pt>
                <c:pt idx="300">
                  <c:v>13.380699634552</c:v>
                </c:pt>
                <c:pt idx="301">
                  <c:v>13.4371271133422</c:v>
                </c:pt>
                <c:pt idx="302">
                  <c:v>13.418236732482899</c:v>
                </c:pt>
                <c:pt idx="303">
                  <c:v>13.3804512023925</c:v>
                </c:pt>
                <c:pt idx="304">
                  <c:v>13.0376329421997</c:v>
                </c:pt>
                <c:pt idx="305">
                  <c:v>13.0376329421997</c:v>
                </c:pt>
                <c:pt idx="306">
                  <c:v>13.0376329421997</c:v>
                </c:pt>
                <c:pt idx="307">
                  <c:v>12.7231165568033</c:v>
                </c:pt>
                <c:pt idx="308">
                  <c:v>12.757489204406699</c:v>
                </c:pt>
                <c:pt idx="309">
                  <c:v>12.8710918426513</c:v>
                </c:pt>
                <c:pt idx="310">
                  <c:v>12.757212638854901</c:v>
                </c:pt>
                <c:pt idx="311">
                  <c:v>12.757212638854901</c:v>
                </c:pt>
                <c:pt idx="312">
                  <c:v>12.757212638854901</c:v>
                </c:pt>
                <c:pt idx="313">
                  <c:v>12.363634109496999</c:v>
                </c:pt>
                <c:pt idx="314">
                  <c:v>13.2205152511596</c:v>
                </c:pt>
                <c:pt idx="315">
                  <c:v>12.9367628097534</c:v>
                </c:pt>
                <c:pt idx="316">
                  <c:v>12.593111038208001</c:v>
                </c:pt>
                <c:pt idx="317">
                  <c:v>12.820010185241699</c:v>
                </c:pt>
                <c:pt idx="318">
                  <c:v>12.820010185241699</c:v>
                </c:pt>
                <c:pt idx="319">
                  <c:v>13.1626634597778</c:v>
                </c:pt>
                <c:pt idx="320">
                  <c:v>13.0460891723632</c:v>
                </c:pt>
                <c:pt idx="321">
                  <c:v>13.213395118713301</c:v>
                </c:pt>
                <c:pt idx="322">
                  <c:v>13.3268918991088</c:v>
                </c:pt>
                <c:pt idx="323">
                  <c:v>12.870078086853001</c:v>
                </c:pt>
                <c:pt idx="324">
                  <c:v>13.5557451248168</c:v>
                </c:pt>
                <c:pt idx="325">
                  <c:v>13.5557451248168</c:v>
                </c:pt>
                <c:pt idx="326">
                  <c:v>13.5557451248168</c:v>
                </c:pt>
                <c:pt idx="327">
                  <c:v>13.5557451248168</c:v>
                </c:pt>
                <c:pt idx="328">
                  <c:v>13.5560965538024</c:v>
                </c:pt>
                <c:pt idx="329">
                  <c:v>13.441759109496999</c:v>
                </c:pt>
                <c:pt idx="330">
                  <c:v>13.4616448084513</c:v>
                </c:pt>
                <c:pt idx="331">
                  <c:v>13.8443899154663</c:v>
                </c:pt>
                <c:pt idx="332">
                  <c:v>13.8443899154663</c:v>
                </c:pt>
                <c:pt idx="333">
                  <c:v>13.5363524754842</c:v>
                </c:pt>
                <c:pt idx="334">
                  <c:v>13.8404083251953</c:v>
                </c:pt>
                <c:pt idx="335">
                  <c:v>13.9553098678588</c:v>
                </c:pt>
                <c:pt idx="336">
                  <c:v>14.068971633911101</c:v>
                </c:pt>
                <c:pt idx="337">
                  <c:v>14.068971633911101</c:v>
                </c:pt>
                <c:pt idx="338">
                  <c:v>14.068971633911101</c:v>
                </c:pt>
                <c:pt idx="339">
                  <c:v>14.068971633911101</c:v>
                </c:pt>
                <c:pt idx="340">
                  <c:v>14.068971633911101</c:v>
                </c:pt>
                <c:pt idx="341">
                  <c:v>13.9306268692016</c:v>
                </c:pt>
                <c:pt idx="342">
                  <c:v>13.8312559127807</c:v>
                </c:pt>
                <c:pt idx="343">
                  <c:v>13.4315667152404</c:v>
                </c:pt>
                <c:pt idx="344">
                  <c:v>13.889146804809499</c:v>
                </c:pt>
                <c:pt idx="345">
                  <c:v>13.6539001464843</c:v>
                </c:pt>
                <c:pt idx="346">
                  <c:v>13.719948291778501</c:v>
                </c:pt>
                <c:pt idx="347">
                  <c:v>13.7784404754638</c:v>
                </c:pt>
                <c:pt idx="348">
                  <c:v>13.645230611165299</c:v>
                </c:pt>
                <c:pt idx="349">
                  <c:v>13.7226190567016</c:v>
                </c:pt>
                <c:pt idx="350">
                  <c:v>13.608771324157701</c:v>
                </c:pt>
                <c:pt idx="351">
                  <c:v>13.837586402893001</c:v>
                </c:pt>
                <c:pt idx="352">
                  <c:v>13.5516643524169</c:v>
                </c:pt>
                <c:pt idx="353">
                  <c:v>13.5516643524169</c:v>
                </c:pt>
                <c:pt idx="354">
                  <c:v>13.664212226867599</c:v>
                </c:pt>
                <c:pt idx="355">
                  <c:v>13.606325149536101</c:v>
                </c:pt>
                <c:pt idx="356">
                  <c:v>13.606325149536101</c:v>
                </c:pt>
                <c:pt idx="357">
                  <c:v>13.261986732482899</c:v>
                </c:pt>
                <c:pt idx="358">
                  <c:v>13.261986732482899</c:v>
                </c:pt>
                <c:pt idx="359">
                  <c:v>13.261986732482899</c:v>
                </c:pt>
                <c:pt idx="360">
                  <c:v>13.261986732482899</c:v>
                </c:pt>
                <c:pt idx="361">
                  <c:v>12.674943923950099</c:v>
                </c:pt>
                <c:pt idx="362">
                  <c:v>12.561333656311</c:v>
                </c:pt>
                <c:pt idx="363">
                  <c:v>12.561333656311</c:v>
                </c:pt>
                <c:pt idx="364">
                  <c:v>13.097640514373699</c:v>
                </c:pt>
                <c:pt idx="365">
                  <c:v>13.5208120346069</c:v>
                </c:pt>
                <c:pt idx="366">
                  <c:v>13.1774854660034</c:v>
                </c:pt>
                <c:pt idx="367">
                  <c:v>12.651754061381</c:v>
                </c:pt>
                <c:pt idx="368">
                  <c:v>13.069312095641999</c:v>
                </c:pt>
                <c:pt idx="369">
                  <c:v>13.069312095641999</c:v>
                </c:pt>
                <c:pt idx="370">
                  <c:v>13.069312095641999</c:v>
                </c:pt>
                <c:pt idx="371">
                  <c:v>13.069312095641999</c:v>
                </c:pt>
                <c:pt idx="372">
                  <c:v>13.2959537506103</c:v>
                </c:pt>
                <c:pt idx="373">
                  <c:v>13.126261234283399</c:v>
                </c:pt>
                <c:pt idx="374">
                  <c:v>13.297802925109799</c:v>
                </c:pt>
                <c:pt idx="375">
                  <c:v>13.297802925109799</c:v>
                </c:pt>
                <c:pt idx="376">
                  <c:v>13.1837615966796</c:v>
                </c:pt>
                <c:pt idx="377">
                  <c:v>13.1837615966796</c:v>
                </c:pt>
                <c:pt idx="378">
                  <c:v>13.1837615966796</c:v>
                </c:pt>
                <c:pt idx="379">
                  <c:v>13.406398773193301</c:v>
                </c:pt>
                <c:pt idx="380">
                  <c:v>13.5302410125732</c:v>
                </c:pt>
                <c:pt idx="381">
                  <c:v>13.411219596862701</c:v>
                </c:pt>
                <c:pt idx="382">
                  <c:v>13.411219596862701</c:v>
                </c:pt>
                <c:pt idx="383">
                  <c:v>13.411219596862701</c:v>
                </c:pt>
                <c:pt idx="384">
                  <c:v>13.924530982971101</c:v>
                </c:pt>
                <c:pt idx="385">
                  <c:v>13.655926386515199</c:v>
                </c:pt>
                <c:pt idx="386">
                  <c:v>13.4656972885131</c:v>
                </c:pt>
                <c:pt idx="387">
                  <c:v>13.4656972885131</c:v>
                </c:pt>
                <c:pt idx="388">
                  <c:v>13.4656972885131</c:v>
                </c:pt>
                <c:pt idx="389">
                  <c:v>13.4656972885131</c:v>
                </c:pt>
                <c:pt idx="390">
                  <c:v>13.441121578216499</c:v>
                </c:pt>
                <c:pt idx="391">
                  <c:v>13.6389350891113</c:v>
                </c:pt>
                <c:pt idx="392">
                  <c:v>13.5246171951293</c:v>
                </c:pt>
                <c:pt idx="393">
                  <c:v>13.493847846984799</c:v>
                </c:pt>
                <c:pt idx="394">
                  <c:v>13.578759193420399</c:v>
                </c:pt>
                <c:pt idx="395">
                  <c:v>13.578759193420399</c:v>
                </c:pt>
                <c:pt idx="396">
                  <c:v>13.578759193420399</c:v>
                </c:pt>
                <c:pt idx="397">
                  <c:v>13.7389774322509</c:v>
                </c:pt>
                <c:pt idx="398">
                  <c:v>13.4913107554117</c:v>
                </c:pt>
                <c:pt idx="399">
                  <c:v>13.4538049697875</c:v>
                </c:pt>
                <c:pt idx="400">
                  <c:v>13.568096160888601</c:v>
                </c:pt>
                <c:pt idx="401">
                  <c:v>13.568096160888601</c:v>
                </c:pt>
                <c:pt idx="402">
                  <c:v>13.568096160888601</c:v>
                </c:pt>
                <c:pt idx="403">
                  <c:v>13.4524173736572</c:v>
                </c:pt>
                <c:pt idx="404">
                  <c:v>13.622778892516999</c:v>
                </c:pt>
                <c:pt idx="405">
                  <c:v>13.678569793701101</c:v>
                </c:pt>
                <c:pt idx="406">
                  <c:v>13.9125204086303</c:v>
                </c:pt>
                <c:pt idx="407">
                  <c:v>13.677393913269</c:v>
                </c:pt>
                <c:pt idx="408">
                  <c:v>12.646307945251399</c:v>
                </c:pt>
                <c:pt idx="409">
                  <c:v>12.646307945251399</c:v>
                </c:pt>
                <c:pt idx="410">
                  <c:v>12.646307945251399</c:v>
                </c:pt>
                <c:pt idx="411">
                  <c:v>13.6214036941528</c:v>
                </c:pt>
                <c:pt idx="412">
                  <c:v>13.3929724693298</c:v>
                </c:pt>
                <c:pt idx="413">
                  <c:v>13.3923683166503</c:v>
                </c:pt>
                <c:pt idx="414">
                  <c:v>13.5055637359619</c:v>
                </c:pt>
                <c:pt idx="415">
                  <c:v>12.594614982604901</c:v>
                </c:pt>
                <c:pt idx="416">
                  <c:v>12.594614982604901</c:v>
                </c:pt>
                <c:pt idx="417">
                  <c:v>13.6198301315307</c:v>
                </c:pt>
                <c:pt idx="418">
                  <c:v>13.0479125976562</c:v>
                </c:pt>
                <c:pt idx="419">
                  <c:v>13.162841796875</c:v>
                </c:pt>
                <c:pt idx="420">
                  <c:v>13.162841796875</c:v>
                </c:pt>
                <c:pt idx="421">
                  <c:v>13.3896026611328</c:v>
                </c:pt>
                <c:pt idx="422">
                  <c:v>13.3896026611328</c:v>
                </c:pt>
                <c:pt idx="423">
                  <c:v>13.3896026611328</c:v>
                </c:pt>
                <c:pt idx="424">
                  <c:v>13.011292775472</c:v>
                </c:pt>
                <c:pt idx="425">
                  <c:v>13.3346676826477</c:v>
                </c:pt>
                <c:pt idx="426">
                  <c:v>13.278505325317299</c:v>
                </c:pt>
                <c:pt idx="427">
                  <c:v>13.1629581451416</c:v>
                </c:pt>
                <c:pt idx="428">
                  <c:v>13.1629581451416</c:v>
                </c:pt>
                <c:pt idx="429">
                  <c:v>12.9206476211547</c:v>
                </c:pt>
                <c:pt idx="430">
                  <c:v>13.262764930725</c:v>
                </c:pt>
                <c:pt idx="431">
                  <c:v>13.2623443603515</c:v>
                </c:pt>
                <c:pt idx="432">
                  <c:v>13.2623443603515</c:v>
                </c:pt>
                <c:pt idx="433">
                  <c:v>13.1464366912841</c:v>
                </c:pt>
                <c:pt idx="434">
                  <c:v>13.1464366912841</c:v>
                </c:pt>
                <c:pt idx="435">
                  <c:v>13.3371267318725</c:v>
                </c:pt>
                <c:pt idx="436">
                  <c:v>13.196557044982899</c:v>
                </c:pt>
                <c:pt idx="437">
                  <c:v>13.083934783935501</c:v>
                </c:pt>
                <c:pt idx="438">
                  <c:v>13.083934783935501</c:v>
                </c:pt>
                <c:pt idx="439">
                  <c:v>13.083934783935501</c:v>
                </c:pt>
                <c:pt idx="440">
                  <c:v>13.083934783935501</c:v>
                </c:pt>
                <c:pt idx="441">
                  <c:v>13.254736900329499</c:v>
                </c:pt>
                <c:pt idx="442">
                  <c:v>13.3671016693115</c:v>
                </c:pt>
                <c:pt idx="443">
                  <c:v>13.2542629241943</c:v>
                </c:pt>
                <c:pt idx="444">
                  <c:v>13.3663330078125</c:v>
                </c:pt>
                <c:pt idx="445">
                  <c:v>13.3663330078125</c:v>
                </c:pt>
                <c:pt idx="446">
                  <c:v>14.5775938034057</c:v>
                </c:pt>
                <c:pt idx="447">
                  <c:v>13.989548921585</c:v>
                </c:pt>
                <c:pt idx="448">
                  <c:v>13.2293853759765</c:v>
                </c:pt>
                <c:pt idx="449">
                  <c:v>13.4769191741943</c:v>
                </c:pt>
                <c:pt idx="450">
                  <c:v>13.3643026351928</c:v>
                </c:pt>
                <c:pt idx="451">
                  <c:v>13.3643026351928</c:v>
                </c:pt>
                <c:pt idx="452">
                  <c:v>13.3643026351928</c:v>
                </c:pt>
                <c:pt idx="453">
                  <c:v>13.3643026351928</c:v>
                </c:pt>
                <c:pt idx="454">
                  <c:v>13.081111907958901</c:v>
                </c:pt>
                <c:pt idx="455">
                  <c:v>13.4780583381652</c:v>
                </c:pt>
                <c:pt idx="456">
                  <c:v>13.3086624145507</c:v>
                </c:pt>
                <c:pt idx="457">
                  <c:v>13.3086624145507</c:v>
                </c:pt>
                <c:pt idx="458">
                  <c:v>13.3086624145507</c:v>
                </c:pt>
                <c:pt idx="459">
                  <c:v>13.041860262552801</c:v>
                </c:pt>
                <c:pt idx="460">
                  <c:v>13.0237531661987</c:v>
                </c:pt>
                <c:pt idx="461">
                  <c:v>13.2509155273437</c:v>
                </c:pt>
                <c:pt idx="462">
                  <c:v>13.420992851257299</c:v>
                </c:pt>
                <c:pt idx="463">
                  <c:v>13.420992851257299</c:v>
                </c:pt>
                <c:pt idx="464">
                  <c:v>13.420992851257299</c:v>
                </c:pt>
                <c:pt idx="465">
                  <c:v>13.420992851257299</c:v>
                </c:pt>
                <c:pt idx="466">
                  <c:v>13.420992851257299</c:v>
                </c:pt>
                <c:pt idx="467">
                  <c:v>13.0869588851928</c:v>
                </c:pt>
                <c:pt idx="468">
                  <c:v>13.199145317077599</c:v>
                </c:pt>
                <c:pt idx="469">
                  <c:v>13.2562665939331</c:v>
                </c:pt>
                <c:pt idx="470">
                  <c:v>13.1426658630371</c:v>
                </c:pt>
                <c:pt idx="471">
                  <c:v>13.140248298645</c:v>
                </c:pt>
                <c:pt idx="472">
                  <c:v>13.594943046569799</c:v>
                </c:pt>
                <c:pt idx="473">
                  <c:v>13.1413502693176</c:v>
                </c:pt>
                <c:pt idx="474">
                  <c:v>13.3125443458557</c:v>
                </c:pt>
                <c:pt idx="475">
                  <c:v>13.2565383911132</c:v>
                </c:pt>
                <c:pt idx="476">
                  <c:v>13.2565383911132</c:v>
                </c:pt>
                <c:pt idx="477">
                  <c:v>13.4287338256835</c:v>
                </c:pt>
                <c:pt idx="478">
                  <c:v>12.8616290092468</c:v>
                </c:pt>
                <c:pt idx="479">
                  <c:v>13.8819451332092</c:v>
                </c:pt>
                <c:pt idx="480">
                  <c:v>14.2546248435974</c:v>
                </c:pt>
                <c:pt idx="481">
                  <c:v>14.118638038635201</c:v>
                </c:pt>
                <c:pt idx="482">
                  <c:v>14.3058013916015</c:v>
                </c:pt>
                <c:pt idx="483">
                  <c:v>15.045792579650801</c:v>
                </c:pt>
                <c:pt idx="484">
                  <c:v>14.6678778330485</c:v>
                </c:pt>
                <c:pt idx="485">
                  <c:v>14.9351749420166</c:v>
                </c:pt>
                <c:pt idx="486">
                  <c:v>14.8160200119018</c:v>
                </c:pt>
                <c:pt idx="487">
                  <c:v>14.8751964569091</c:v>
                </c:pt>
                <c:pt idx="488">
                  <c:v>15.6706523895263</c:v>
                </c:pt>
                <c:pt idx="489">
                  <c:v>15.214506626129101</c:v>
                </c:pt>
                <c:pt idx="490">
                  <c:v>15.4456939697265</c:v>
                </c:pt>
                <c:pt idx="491">
                  <c:v>15.4456939697265</c:v>
                </c:pt>
                <c:pt idx="492">
                  <c:v>15.4456939697265</c:v>
                </c:pt>
                <c:pt idx="493">
                  <c:v>15.790651321411101</c:v>
                </c:pt>
                <c:pt idx="494">
                  <c:v>15.7324934005737</c:v>
                </c:pt>
                <c:pt idx="495">
                  <c:v>15.7324934005737</c:v>
                </c:pt>
                <c:pt idx="496">
                  <c:v>15.7324934005737</c:v>
                </c:pt>
                <c:pt idx="497">
                  <c:v>16.1934814453125</c:v>
                </c:pt>
                <c:pt idx="498">
                  <c:v>15.6784133911132</c:v>
                </c:pt>
                <c:pt idx="499">
                  <c:v>16.422119140625</c:v>
                </c:pt>
                <c:pt idx="500">
                  <c:v>16.1375198364257</c:v>
                </c:pt>
                <c:pt idx="501">
                  <c:v>16.423607826232899</c:v>
                </c:pt>
                <c:pt idx="502">
                  <c:v>16.538249969482401</c:v>
                </c:pt>
                <c:pt idx="503">
                  <c:v>16.538249969482401</c:v>
                </c:pt>
                <c:pt idx="504">
                  <c:v>16.652877807617099</c:v>
                </c:pt>
                <c:pt idx="505">
                  <c:v>16.824481010437001</c:v>
                </c:pt>
                <c:pt idx="506">
                  <c:v>17.168724060058501</c:v>
                </c:pt>
                <c:pt idx="507">
                  <c:v>16.710626602172798</c:v>
                </c:pt>
                <c:pt idx="508">
                  <c:v>16.710626602172798</c:v>
                </c:pt>
                <c:pt idx="509">
                  <c:v>16.710626602172798</c:v>
                </c:pt>
                <c:pt idx="510">
                  <c:v>17.1106243133544</c:v>
                </c:pt>
                <c:pt idx="511">
                  <c:v>16.997066497802699</c:v>
                </c:pt>
                <c:pt idx="512">
                  <c:v>16.996883392333899</c:v>
                </c:pt>
                <c:pt idx="513">
                  <c:v>17.134218215942301</c:v>
                </c:pt>
                <c:pt idx="514">
                  <c:v>17.270879745483398</c:v>
                </c:pt>
                <c:pt idx="515">
                  <c:v>17.270879745483398</c:v>
                </c:pt>
                <c:pt idx="516">
                  <c:v>17.152482986450099</c:v>
                </c:pt>
                <c:pt idx="517">
                  <c:v>16.979934692382798</c:v>
                </c:pt>
                <c:pt idx="518">
                  <c:v>16.865653991699201</c:v>
                </c:pt>
                <c:pt idx="519">
                  <c:v>16.991945266723601</c:v>
                </c:pt>
                <c:pt idx="520">
                  <c:v>16.991945266723601</c:v>
                </c:pt>
                <c:pt idx="521">
                  <c:v>16.819831848144499</c:v>
                </c:pt>
                <c:pt idx="522">
                  <c:v>16.9360853830973</c:v>
                </c:pt>
                <c:pt idx="523">
                  <c:v>16.937679290771399</c:v>
                </c:pt>
                <c:pt idx="524">
                  <c:v>16.5930624008178</c:v>
                </c:pt>
                <c:pt idx="525">
                  <c:v>16.708784103393501</c:v>
                </c:pt>
                <c:pt idx="526">
                  <c:v>16.708784103393501</c:v>
                </c:pt>
                <c:pt idx="527">
                  <c:v>16.819696426391602</c:v>
                </c:pt>
                <c:pt idx="528">
                  <c:v>16.589724858601802</c:v>
                </c:pt>
                <c:pt idx="529">
                  <c:v>16.593120574951101</c:v>
                </c:pt>
                <c:pt idx="530">
                  <c:v>16.593120574951101</c:v>
                </c:pt>
                <c:pt idx="531">
                  <c:v>16.593120574951101</c:v>
                </c:pt>
                <c:pt idx="532">
                  <c:v>16.292863845825099</c:v>
                </c:pt>
                <c:pt idx="533">
                  <c:v>15.83274269104</c:v>
                </c:pt>
                <c:pt idx="534">
                  <c:v>16.005847613016702</c:v>
                </c:pt>
                <c:pt idx="535">
                  <c:v>16.120479583740199</c:v>
                </c:pt>
                <c:pt idx="536">
                  <c:v>16.2333469390869</c:v>
                </c:pt>
                <c:pt idx="537">
                  <c:v>16.2333469390869</c:v>
                </c:pt>
                <c:pt idx="538">
                  <c:v>16.2333469390869</c:v>
                </c:pt>
                <c:pt idx="539">
                  <c:v>16.003559589385901</c:v>
                </c:pt>
                <c:pt idx="540">
                  <c:v>16.289339065551701</c:v>
                </c:pt>
                <c:pt idx="541">
                  <c:v>16.2536716461181</c:v>
                </c:pt>
                <c:pt idx="542">
                  <c:v>16.225748538970901</c:v>
                </c:pt>
                <c:pt idx="543">
                  <c:v>16.4415459632873</c:v>
                </c:pt>
                <c:pt idx="544">
                  <c:v>15.986416816711399</c:v>
                </c:pt>
                <c:pt idx="545">
                  <c:v>15.726986249287901</c:v>
                </c:pt>
                <c:pt idx="546">
                  <c:v>15.8082675933837</c:v>
                </c:pt>
                <c:pt idx="547">
                  <c:v>15.8069539070129</c:v>
                </c:pt>
                <c:pt idx="548">
                  <c:v>16.1137749354044</c:v>
                </c:pt>
                <c:pt idx="549">
                  <c:v>16.264045715331999</c:v>
                </c:pt>
                <c:pt idx="550">
                  <c:v>16.036211013793899</c:v>
                </c:pt>
                <c:pt idx="551">
                  <c:v>15.9207353591918</c:v>
                </c:pt>
                <c:pt idx="552">
                  <c:v>16.0372104644775</c:v>
                </c:pt>
                <c:pt idx="553">
                  <c:v>16.206295013427699</c:v>
                </c:pt>
                <c:pt idx="554">
                  <c:v>16.321881294250399</c:v>
                </c:pt>
                <c:pt idx="555">
                  <c:v>16.037019729614201</c:v>
                </c:pt>
                <c:pt idx="556">
                  <c:v>16.037019729614201</c:v>
                </c:pt>
                <c:pt idx="557">
                  <c:v>16.531315485636298</c:v>
                </c:pt>
                <c:pt idx="558">
                  <c:v>16.602188110351499</c:v>
                </c:pt>
                <c:pt idx="559">
                  <c:v>16.602188110351499</c:v>
                </c:pt>
                <c:pt idx="560">
                  <c:v>16.373064994812001</c:v>
                </c:pt>
                <c:pt idx="561">
                  <c:v>16.716401100158599</c:v>
                </c:pt>
                <c:pt idx="562">
                  <c:v>15.6398363113403</c:v>
                </c:pt>
                <c:pt idx="563">
                  <c:v>16.547573089599599</c:v>
                </c:pt>
                <c:pt idx="564">
                  <c:v>16.547573089599599</c:v>
                </c:pt>
                <c:pt idx="565">
                  <c:v>16.547573089599599</c:v>
                </c:pt>
                <c:pt idx="566">
                  <c:v>16.322238922119102</c:v>
                </c:pt>
                <c:pt idx="567">
                  <c:v>16.264898300170898</c:v>
                </c:pt>
                <c:pt idx="568">
                  <c:v>16.3207092285156</c:v>
                </c:pt>
                <c:pt idx="569">
                  <c:v>16.3207092285156</c:v>
                </c:pt>
                <c:pt idx="570">
                  <c:v>16.430719375610298</c:v>
                </c:pt>
                <c:pt idx="571">
                  <c:v>16.698949050903298</c:v>
                </c:pt>
                <c:pt idx="572">
                  <c:v>16.0373210906982</c:v>
                </c:pt>
                <c:pt idx="573">
                  <c:v>16.199069976806602</c:v>
                </c:pt>
                <c:pt idx="574">
                  <c:v>16.0854778289794</c:v>
                </c:pt>
                <c:pt idx="575">
                  <c:v>16.0854778289794</c:v>
                </c:pt>
                <c:pt idx="576">
                  <c:v>16.0854778289794</c:v>
                </c:pt>
                <c:pt idx="577">
                  <c:v>16.0854778289794</c:v>
                </c:pt>
                <c:pt idx="578">
                  <c:v>16.0854778289794</c:v>
                </c:pt>
                <c:pt idx="579">
                  <c:v>16.258680343627901</c:v>
                </c:pt>
                <c:pt idx="580">
                  <c:v>16.204505920410099</c:v>
                </c:pt>
                <c:pt idx="581">
                  <c:v>15.596528053283601</c:v>
                </c:pt>
                <c:pt idx="582">
                  <c:v>15.859416961669901</c:v>
                </c:pt>
                <c:pt idx="583">
                  <c:v>15.971654891967701</c:v>
                </c:pt>
                <c:pt idx="584">
                  <c:v>15.9156422615051</c:v>
                </c:pt>
                <c:pt idx="585">
                  <c:v>15.7460279464721</c:v>
                </c:pt>
                <c:pt idx="586">
                  <c:v>15.859624862670801</c:v>
                </c:pt>
                <c:pt idx="587">
                  <c:v>15.859624862670801</c:v>
                </c:pt>
                <c:pt idx="588">
                  <c:v>15.859624862670801</c:v>
                </c:pt>
                <c:pt idx="589">
                  <c:v>15.859624862670801</c:v>
                </c:pt>
                <c:pt idx="590">
                  <c:v>16.246217727661101</c:v>
                </c:pt>
                <c:pt idx="591">
                  <c:v>15.7078409194946</c:v>
                </c:pt>
                <c:pt idx="592">
                  <c:v>16.0193495750427</c:v>
                </c:pt>
                <c:pt idx="593">
                  <c:v>16.020431518554599</c:v>
                </c:pt>
                <c:pt idx="594">
                  <c:v>16.020431518554599</c:v>
                </c:pt>
                <c:pt idx="595">
                  <c:v>16.020431518554599</c:v>
                </c:pt>
                <c:pt idx="596">
                  <c:v>16.020635128021201</c:v>
                </c:pt>
                <c:pt idx="597">
                  <c:v>16.077150344848601</c:v>
                </c:pt>
                <c:pt idx="598">
                  <c:v>16.022245883941601</c:v>
                </c:pt>
                <c:pt idx="599">
                  <c:v>16.418949127197202</c:v>
                </c:pt>
                <c:pt idx="600">
                  <c:v>16.418949127197202</c:v>
                </c:pt>
                <c:pt idx="601">
                  <c:v>16.418949127197202</c:v>
                </c:pt>
                <c:pt idx="602">
                  <c:v>16.191502253214502</c:v>
                </c:pt>
                <c:pt idx="603">
                  <c:v>16.1908855438232</c:v>
                </c:pt>
                <c:pt idx="604">
                  <c:v>15.9620752334594</c:v>
                </c:pt>
                <c:pt idx="605">
                  <c:v>16.472995758056602</c:v>
                </c:pt>
                <c:pt idx="606">
                  <c:v>15.7372674942016</c:v>
                </c:pt>
                <c:pt idx="607">
                  <c:v>16.475769996642999</c:v>
                </c:pt>
                <c:pt idx="608">
                  <c:v>16.270326614379801</c:v>
                </c:pt>
                <c:pt idx="609">
                  <c:v>16.304571151733398</c:v>
                </c:pt>
                <c:pt idx="610">
                  <c:v>16.0396267573038</c:v>
                </c:pt>
                <c:pt idx="611">
                  <c:v>16.1923103332519</c:v>
                </c:pt>
                <c:pt idx="612">
                  <c:v>16.079807281494102</c:v>
                </c:pt>
                <c:pt idx="613">
                  <c:v>16.079807281494102</c:v>
                </c:pt>
                <c:pt idx="614">
                  <c:v>16.079807281494102</c:v>
                </c:pt>
                <c:pt idx="615">
                  <c:v>16.079807281494102</c:v>
                </c:pt>
                <c:pt idx="616">
                  <c:v>16.299425125121999</c:v>
                </c:pt>
                <c:pt idx="617">
                  <c:v>16.2429552078247</c:v>
                </c:pt>
                <c:pt idx="618">
                  <c:v>16.0729656219482</c:v>
                </c:pt>
                <c:pt idx="619">
                  <c:v>15.961072921752899</c:v>
                </c:pt>
                <c:pt idx="620">
                  <c:v>16.297328948974599</c:v>
                </c:pt>
                <c:pt idx="621">
                  <c:v>16.128056526184</c:v>
                </c:pt>
                <c:pt idx="622">
                  <c:v>15.7330198287963</c:v>
                </c:pt>
                <c:pt idx="623">
                  <c:v>15.8465766906738</c:v>
                </c:pt>
                <c:pt idx="624">
                  <c:v>15.380341529846101</c:v>
                </c:pt>
                <c:pt idx="625">
                  <c:v>15.890392303466699</c:v>
                </c:pt>
                <c:pt idx="626">
                  <c:v>16.069276809692301</c:v>
                </c:pt>
                <c:pt idx="627">
                  <c:v>14.467021465301499</c:v>
                </c:pt>
                <c:pt idx="628">
                  <c:v>12.4690488179524</c:v>
                </c:pt>
                <c:pt idx="629">
                  <c:v>10.438360532124801</c:v>
                </c:pt>
                <c:pt idx="630">
                  <c:v>9.7554583549499494</c:v>
                </c:pt>
                <c:pt idx="631">
                  <c:v>9.5663290023803693</c:v>
                </c:pt>
                <c:pt idx="632">
                  <c:v>8.4991655349731392</c:v>
                </c:pt>
                <c:pt idx="633">
                  <c:v>7.6580476760864196</c:v>
                </c:pt>
                <c:pt idx="634">
                  <c:v>7.7087283134460396</c:v>
                </c:pt>
                <c:pt idx="635">
                  <c:v>7.5797362327575604</c:v>
                </c:pt>
                <c:pt idx="636">
                  <c:v>7.5797362327575604</c:v>
                </c:pt>
                <c:pt idx="637">
                  <c:v>7.13641357421875</c:v>
                </c:pt>
                <c:pt idx="638">
                  <c:v>7.13641357421875</c:v>
                </c:pt>
                <c:pt idx="639">
                  <c:v>7.2992968559265101</c:v>
                </c:pt>
                <c:pt idx="640">
                  <c:v>7.2442674636840803</c:v>
                </c:pt>
                <c:pt idx="641">
                  <c:v>6.3745698928832999</c:v>
                </c:pt>
                <c:pt idx="642">
                  <c:v>6.0596278508504202</c:v>
                </c:pt>
                <c:pt idx="643">
                  <c:v>6.07421779632568</c:v>
                </c:pt>
                <c:pt idx="644">
                  <c:v>5.7495942115783603</c:v>
                </c:pt>
                <c:pt idx="645">
                  <c:v>5.4165468215942303</c:v>
                </c:pt>
                <c:pt idx="646">
                  <c:v>5.4165468215942303</c:v>
                </c:pt>
                <c:pt idx="647">
                  <c:v>4.4706878662109304</c:v>
                </c:pt>
                <c:pt idx="648">
                  <c:v>4.4197306632995597</c:v>
                </c:pt>
                <c:pt idx="649">
                  <c:v>4.4543833732604901</c:v>
                </c:pt>
                <c:pt idx="650">
                  <c:v>3.70247101783752</c:v>
                </c:pt>
                <c:pt idx="651">
                  <c:v>3.70247101783752</c:v>
                </c:pt>
                <c:pt idx="652">
                  <c:v>3.5875289440154998</c:v>
                </c:pt>
                <c:pt idx="653">
                  <c:v>3.5875289440154998</c:v>
                </c:pt>
                <c:pt idx="654">
                  <c:v>3.1479820609092699</c:v>
                </c:pt>
                <c:pt idx="655">
                  <c:v>2.74775886535644</c:v>
                </c:pt>
                <c:pt idx="656">
                  <c:v>2.5574591159820499</c:v>
                </c:pt>
                <c:pt idx="657">
                  <c:v>2.29972147941589</c:v>
                </c:pt>
                <c:pt idx="658">
                  <c:v>2.29972147941589</c:v>
                </c:pt>
                <c:pt idx="659">
                  <c:v>1.9747169017791699</c:v>
                </c:pt>
                <c:pt idx="660">
                  <c:v>2.00953455766042</c:v>
                </c:pt>
                <c:pt idx="661">
                  <c:v>1.97463083267211</c:v>
                </c:pt>
                <c:pt idx="662">
                  <c:v>2.22366034984588</c:v>
                </c:pt>
                <c:pt idx="663">
                  <c:v>1.4358427524566599</c:v>
                </c:pt>
                <c:pt idx="664">
                  <c:v>2.26239657402038</c:v>
                </c:pt>
                <c:pt idx="665">
                  <c:v>1.95212370157241</c:v>
                </c:pt>
                <c:pt idx="666">
                  <c:v>2.0559225082397399</c:v>
                </c:pt>
                <c:pt idx="667">
                  <c:v>1.85201227664947</c:v>
                </c:pt>
                <c:pt idx="668">
                  <c:v>1.85201227664947</c:v>
                </c:pt>
                <c:pt idx="669">
                  <c:v>1.85201227664947</c:v>
                </c:pt>
                <c:pt idx="670">
                  <c:v>1.85201227664947</c:v>
                </c:pt>
                <c:pt idx="671">
                  <c:v>2.1142234802246</c:v>
                </c:pt>
                <c:pt idx="672">
                  <c:v>2.3046567440032901</c:v>
                </c:pt>
                <c:pt idx="673">
                  <c:v>2.4762084484100302</c:v>
                </c:pt>
                <c:pt idx="674">
                  <c:v>2.75309133529663</c:v>
                </c:pt>
                <c:pt idx="675">
                  <c:v>3.8905212084452301</c:v>
                </c:pt>
                <c:pt idx="676">
                  <c:v>3.20641016960144</c:v>
                </c:pt>
                <c:pt idx="677">
                  <c:v>2.81608986854553</c:v>
                </c:pt>
                <c:pt idx="678">
                  <c:v>3.5755972862243599</c:v>
                </c:pt>
                <c:pt idx="679">
                  <c:v>4.1233763694763104</c:v>
                </c:pt>
                <c:pt idx="680">
                  <c:v>3.2924916744232098</c:v>
                </c:pt>
                <c:pt idx="681">
                  <c:v>4.1271057128906197</c:v>
                </c:pt>
                <c:pt idx="682">
                  <c:v>3.9736182689666699</c:v>
                </c:pt>
                <c:pt idx="683">
                  <c:v>4.1375679969787598</c:v>
                </c:pt>
                <c:pt idx="684">
                  <c:v>4.6403646469116202</c:v>
                </c:pt>
                <c:pt idx="685">
                  <c:v>4.8806722164153999</c:v>
                </c:pt>
                <c:pt idx="686">
                  <c:v>4.7222785949706996</c:v>
                </c:pt>
                <c:pt idx="687">
                  <c:v>5.2170128822326598</c:v>
                </c:pt>
                <c:pt idx="688">
                  <c:v>5.0773617426554303</c:v>
                </c:pt>
                <c:pt idx="689">
                  <c:v>5.2823057174682599</c:v>
                </c:pt>
                <c:pt idx="690">
                  <c:v>5.3872323036193803</c:v>
                </c:pt>
                <c:pt idx="691">
                  <c:v>5.4927654266357404</c:v>
                </c:pt>
                <c:pt idx="692">
                  <c:v>5.4927654266357404</c:v>
                </c:pt>
                <c:pt idx="693">
                  <c:v>5.4927654266357404</c:v>
                </c:pt>
                <c:pt idx="694">
                  <c:v>5.0856596628824802</c:v>
                </c:pt>
                <c:pt idx="695">
                  <c:v>5.54493951797485</c:v>
                </c:pt>
                <c:pt idx="696">
                  <c:v>5.54493951797485</c:v>
                </c:pt>
                <c:pt idx="697">
                  <c:v>5.54493951797485</c:v>
                </c:pt>
                <c:pt idx="698">
                  <c:v>5.6665120124816797</c:v>
                </c:pt>
                <c:pt idx="699">
                  <c:v>5.8195815086364702</c:v>
                </c:pt>
                <c:pt idx="700">
                  <c:v>5.9585041999816797</c:v>
                </c:pt>
                <c:pt idx="701">
                  <c:v>5.8753085136413503</c:v>
                </c:pt>
                <c:pt idx="702">
                  <c:v>5.6134572029113698</c:v>
                </c:pt>
                <c:pt idx="703">
                  <c:v>5.6134572029113698</c:v>
                </c:pt>
                <c:pt idx="704">
                  <c:v>5.4102411270141602</c:v>
                </c:pt>
                <c:pt idx="705">
                  <c:v>5.3544319470723396</c:v>
                </c:pt>
                <c:pt idx="706">
                  <c:v>5.3792386054992596</c:v>
                </c:pt>
                <c:pt idx="707">
                  <c:v>5.3700421651204397</c:v>
                </c:pt>
                <c:pt idx="708">
                  <c:v>5.4057445526123002</c:v>
                </c:pt>
                <c:pt idx="709">
                  <c:v>4.5006251335143999</c:v>
                </c:pt>
                <c:pt idx="710">
                  <c:v>4.5006251335143999</c:v>
                </c:pt>
                <c:pt idx="711">
                  <c:v>4.5507717132568297</c:v>
                </c:pt>
                <c:pt idx="712">
                  <c:v>4.2291541099548304</c:v>
                </c:pt>
                <c:pt idx="713">
                  <c:v>3.6463303565978999</c:v>
                </c:pt>
                <c:pt idx="714">
                  <c:v>4.4313821792602504</c:v>
                </c:pt>
                <c:pt idx="715">
                  <c:v>3.4851424694061199</c:v>
                </c:pt>
                <c:pt idx="716">
                  <c:v>3.4851424694061199</c:v>
                </c:pt>
                <c:pt idx="717">
                  <c:v>3.7125333547592101</c:v>
                </c:pt>
                <c:pt idx="718">
                  <c:v>3.2921487490336099</c:v>
                </c:pt>
                <c:pt idx="719">
                  <c:v>3.25698518753051</c:v>
                </c:pt>
                <c:pt idx="720">
                  <c:v>3.2053971290588299</c:v>
                </c:pt>
                <c:pt idx="721">
                  <c:v>2.62800753116607</c:v>
                </c:pt>
                <c:pt idx="722">
                  <c:v>2.5772830247879002</c:v>
                </c:pt>
                <c:pt idx="723">
                  <c:v>2.83690929412841</c:v>
                </c:pt>
                <c:pt idx="724">
                  <c:v>2.85497792561848</c:v>
                </c:pt>
                <c:pt idx="725">
                  <c:v>2.78765797615051</c:v>
                </c:pt>
                <c:pt idx="726">
                  <c:v>2.5780236721038801</c:v>
                </c:pt>
                <c:pt idx="727">
                  <c:v>2.4602472782135001</c:v>
                </c:pt>
                <c:pt idx="728">
                  <c:v>2.4602472782135001</c:v>
                </c:pt>
                <c:pt idx="729">
                  <c:v>2.4602472782135001</c:v>
                </c:pt>
                <c:pt idx="730">
                  <c:v>2.6165667772293002</c:v>
                </c:pt>
                <c:pt idx="731">
                  <c:v>2.6684384346008301</c:v>
                </c:pt>
                <c:pt idx="732">
                  <c:v>2.6684384346008301</c:v>
                </c:pt>
                <c:pt idx="733">
                  <c:v>2.9064369201660099</c:v>
                </c:pt>
                <c:pt idx="734">
                  <c:v>2.8322436809539702</c:v>
                </c:pt>
                <c:pt idx="735">
                  <c:v>2.8322436809539702</c:v>
                </c:pt>
                <c:pt idx="736">
                  <c:v>2.8322436809539702</c:v>
                </c:pt>
                <c:pt idx="737">
                  <c:v>2.8322436809539702</c:v>
                </c:pt>
                <c:pt idx="738">
                  <c:v>2.8322436809539702</c:v>
                </c:pt>
                <c:pt idx="739">
                  <c:v>3.30516457557678</c:v>
                </c:pt>
                <c:pt idx="740">
                  <c:v>3.5681850910186701</c:v>
                </c:pt>
                <c:pt idx="741">
                  <c:v>4.5084600448608398</c:v>
                </c:pt>
                <c:pt idx="742">
                  <c:v>3.68186259269714</c:v>
                </c:pt>
                <c:pt idx="743">
                  <c:v>4.5727801322937003</c:v>
                </c:pt>
                <c:pt idx="744">
                  <c:v>4.5727801322937003</c:v>
                </c:pt>
                <c:pt idx="745">
                  <c:v>5.1451274156570399</c:v>
                </c:pt>
                <c:pt idx="746">
                  <c:v>4.3861880302429199</c:v>
                </c:pt>
                <c:pt idx="747">
                  <c:v>4.1183166503906197</c:v>
                </c:pt>
                <c:pt idx="748">
                  <c:v>4.1183166503906197</c:v>
                </c:pt>
                <c:pt idx="749">
                  <c:v>4.1183166503906197</c:v>
                </c:pt>
                <c:pt idx="750">
                  <c:v>4.1183166503906197</c:v>
                </c:pt>
                <c:pt idx="751">
                  <c:v>4.7180224418640098</c:v>
                </c:pt>
                <c:pt idx="752">
                  <c:v>4.7394490242004297</c:v>
                </c:pt>
                <c:pt idx="753">
                  <c:v>4.6345882415771396</c:v>
                </c:pt>
                <c:pt idx="754">
                  <c:v>5.0551114082336399</c:v>
                </c:pt>
                <c:pt idx="755">
                  <c:v>5.0551114082336399</c:v>
                </c:pt>
                <c:pt idx="756">
                  <c:v>4.6102088292439696</c:v>
                </c:pt>
                <c:pt idx="757">
                  <c:v>4.9602499008178702</c:v>
                </c:pt>
                <c:pt idx="758">
                  <c:v>4.9602499008178702</c:v>
                </c:pt>
                <c:pt idx="759">
                  <c:v>4.7170825004577601</c:v>
                </c:pt>
                <c:pt idx="760">
                  <c:v>4.7170825004577601</c:v>
                </c:pt>
                <c:pt idx="761">
                  <c:v>4.8240823745727504</c:v>
                </c:pt>
                <c:pt idx="762">
                  <c:v>5.1426863670349103</c:v>
                </c:pt>
                <c:pt idx="763">
                  <c:v>4.9232144355773899</c:v>
                </c:pt>
                <c:pt idx="764">
                  <c:v>4.9588952064514098</c:v>
                </c:pt>
                <c:pt idx="765">
                  <c:v>4.9221715927123997</c:v>
                </c:pt>
                <c:pt idx="766">
                  <c:v>4.9221715927123997</c:v>
                </c:pt>
                <c:pt idx="767">
                  <c:v>4.9221715927123997</c:v>
                </c:pt>
                <c:pt idx="768">
                  <c:v>5.7141618728637598</c:v>
                </c:pt>
                <c:pt idx="769">
                  <c:v>5.05940508842468</c:v>
                </c:pt>
                <c:pt idx="770">
                  <c:v>4.9875717163085902</c:v>
                </c:pt>
                <c:pt idx="771">
                  <c:v>4.8225183486938397</c:v>
                </c:pt>
                <c:pt idx="772">
                  <c:v>4.61126279830932</c:v>
                </c:pt>
                <c:pt idx="773">
                  <c:v>4.61126279830932</c:v>
                </c:pt>
                <c:pt idx="774">
                  <c:v>4.61126279830932</c:v>
                </c:pt>
                <c:pt idx="775">
                  <c:v>3.9991425871848998</c:v>
                </c:pt>
                <c:pt idx="776">
                  <c:v>4.0782003402709899</c:v>
                </c:pt>
                <c:pt idx="777">
                  <c:v>3.8164939880371</c:v>
                </c:pt>
                <c:pt idx="778">
                  <c:v>3.66014456748962</c:v>
                </c:pt>
                <c:pt idx="779">
                  <c:v>3.47881650924682</c:v>
                </c:pt>
                <c:pt idx="780">
                  <c:v>3.79437899589538</c:v>
                </c:pt>
                <c:pt idx="781">
                  <c:v>3.79437899589538</c:v>
                </c:pt>
                <c:pt idx="782">
                  <c:v>3.3204810619354199</c:v>
                </c:pt>
                <c:pt idx="783">
                  <c:v>3.3204810619354199</c:v>
                </c:pt>
                <c:pt idx="784">
                  <c:v>3.3204810619354199</c:v>
                </c:pt>
                <c:pt idx="785">
                  <c:v>3.3270003000895101</c:v>
                </c:pt>
                <c:pt idx="786">
                  <c:v>3.0975146293640101</c:v>
                </c:pt>
                <c:pt idx="787">
                  <c:v>2.7657620906829798</c:v>
                </c:pt>
                <c:pt idx="788">
                  <c:v>2.7657620906829798</c:v>
                </c:pt>
                <c:pt idx="789">
                  <c:v>2.7657620906829798</c:v>
                </c:pt>
                <c:pt idx="790">
                  <c:v>2.7657620906829798</c:v>
                </c:pt>
                <c:pt idx="791">
                  <c:v>3.0975545644760101</c:v>
                </c:pt>
                <c:pt idx="792">
                  <c:v>3.2812716960906898</c:v>
                </c:pt>
                <c:pt idx="793">
                  <c:v>3.2812716960906898</c:v>
                </c:pt>
                <c:pt idx="794">
                  <c:v>2.7069993019103999</c:v>
                </c:pt>
                <c:pt idx="795">
                  <c:v>2.7069993019103999</c:v>
                </c:pt>
                <c:pt idx="796">
                  <c:v>2.7069993019103999</c:v>
                </c:pt>
                <c:pt idx="797">
                  <c:v>3.1730381250381399</c:v>
                </c:pt>
                <c:pt idx="798">
                  <c:v>3.0085232257843</c:v>
                </c:pt>
                <c:pt idx="799">
                  <c:v>3.1682868003845202</c:v>
                </c:pt>
                <c:pt idx="800">
                  <c:v>3.1682868003845202</c:v>
                </c:pt>
                <c:pt idx="801">
                  <c:v>3.1682868003845202</c:v>
                </c:pt>
                <c:pt idx="802">
                  <c:v>3.1682868003845202</c:v>
                </c:pt>
                <c:pt idx="803">
                  <c:v>3.3773000240325901</c:v>
                </c:pt>
                <c:pt idx="804">
                  <c:v>3.5369024276733398</c:v>
                </c:pt>
                <c:pt idx="805">
                  <c:v>3.5369024276733398</c:v>
                </c:pt>
                <c:pt idx="806">
                  <c:v>3.5369024276733398</c:v>
                </c:pt>
                <c:pt idx="807">
                  <c:v>3.5369024276733398</c:v>
                </c:pt>
                <c:pt idx="808">
                  <c:v>3.7891664505004798</c:v>
                </c:pt>
                <c:pt idx="809">
                  <c:v>3.7886047363281201</c:v>
                </c:pt>
                <c:pt idx="810">
                  <c:v>3.9714264869689901</c:v>
                </c:pt>
                <c:pt idx="811">
                  <c:v>4.0782914161682102</c:v>
                </c:pt>
                <c:pt idx="812">
                  <c:v>4.2295174598693803</c:v>
                </c:pt>
                <c:pt idx="813">
                  <c:v>3.9660255908965998</c:v>
                </c:pt>
                <c:pt idx="814">
                  <c:v>4.1770453453063903</c:v>
                </c:pt>
                <c:pt idx="815">
                  <c:v>4.2031083106994602</c:v>
                </c:pt>
                <c:pt idx="816">
                  <c:v>4.1251893043518004</c:v>
                </c:pt>
                <c:pt idx="817">
                  <c:v>4.2295026779174796</c:v>
                </c:pt>
                <c:pt idx="818">
                  <c:v>4.2295026779174796</c:v>
                </c:pt>
                <c:pt idx="819">
                  <c:v>4.2295026779174796</c:v>
                </c:pt>
                <c:pt idx="820">
                  <c:v>4.2295026779174796</c:v>
                </c:pt>
                <c:pt idx="821">
                  <c:v>4.40224266052246</c:v>
                </c:pt>
                <c:pt idx="822">
                  <c:v>4.6912484169006303</c:v>
                </c:pt>
                <c:pt idx="823">
                  <c:v>4.3185234069824201</c:v>
                </c:pt>
                <c:pt idx="824">
                  <c:v>4.4231414794921804</c:v>
                </c:pt>
                <c:pt idx="825">
                  <c:v>4.4231414794921804</c:v>
                </c:pt>
                <c:pt idx="826">
                  <c:v>4.4231414794921804</c:v>
                </c:pt>
                <c:pt idx="827">
                  <c:v>4.2733248472213701</c:v>
                </c:pt>
                <c:pt idx="828">
                  <c:v>4.0782737731933496</c:v>
                </c:pt>
                <c:pt idx="829">
                  <c:v>4.0188651084899902</c:v>
                </c:pt>
                <c:pt idx="830">
                  <c:v>4.2802467346191397</c:v>
                </c:pt>
                <c:pt idx="831">
                  <c:v>4.2802467346191397</c:v>
                </c:pt>
                <c:pt idx="832">
                  <c:v>4.4022197723388601</c:v>
                </c:pt>
                <c:pt idx="833">
                  <c:v>4.4022197723388601</c:v>
                </c:pt>
                <c:pt idx="834">
                  <c:v>3.9605149030685398</c:v>
                </c:pt>
                <c:pt idx="835">
                  <c:v>3.90755295753479</c:v>
                </c:pt>
                <c:pt idx="836">
                  <c:v>3.7529640197753902</c:v>
                </c:pt>
                <c:pt idx="837">
                  <c:v>4.0671644210815403</c:v>
                </c:pt>
                <c:pt idx="838">
                  <c:v>4.0671644210815403</c:v>
                </c:pt>
                <c:pt idx="839">
                  <c:v>3.6468732357025102</c:v>
                </c:pt>
                <c:pt idx="840">
                  <c:v>3.6468732357025102</c:v>
                </c:pt>
                <c:pt idx="841">
                  <c:v>3.6468732357025102</c:v>
                </c:pt>
                <c:pt idx="842">
                  <c:v>3.7511525154113698</c:v>
                </c:pt>
                <c:pt idx="843">
                  <c:v>3.4618046283721902</c:v>
                </c:pt>
                <c:pt idx="844">
                  <c:v>3.3822784423828098</c:v>
                </c:pt>
                <c:pt idx="845">
                  <c:v>3.3822784423828098</c:v>
                </c:pt>
                <c:pt idx="846">
                  <c:v>3.3822784423828098</c:v>
                </c:pt>
                <c:pt idx="847">
                  <c:v>3.3822784423828098</c:v>
                </c:pt>
                <c:pt idx="848">
                  <c:v>3.5207870006561199</c:v>
                </c:pt>
                <c:pt idx="849">
                  <c:v>3.5207870006561199</c:v>
                </c:pt>
                <c:pt idx="850">
                  <c:v>3.5207870006561199</c:v>
                </c:pt>
                <c:pt idx="851">
                  <c:v>3.5207870006561199</c:v>
                </c:pt>
                <c:pt idx="852">
                  <c:v>3.5207870006561199</c:v>
                </c:pt>
                <c:pt idx="853">
                  <c:v>3.5207870006561199</c:v>
                </c:pt>
                <c:pt idx="854">
                  <c:v>3.22268462181091</c:v>
                </c:pt>
                <c:pt idx="855">
                  <c:v>3.22268462181091</c:v>
                </c:pt>
                <c:pt idx="856">
                  <c:v>3.05305647850036</c:v>
                </c:pt>
                <c:pt idx="857">
                  <c:v>3.05305647850036</c:v>
                </c:pt>
                <c:pt idx="858">
                  <c:v>3.05305647850036</c:v>
                </c:pt>
                <c:pt idx="859">
                  <c:v>3.1835167407989502</c:v>
                </c:pt>
                <c:pt idx="860">
                  <c:v>3.1533076763153001</c:v>
                </c:pt>
                <c:pt idx="861">
                  <c:v>3.2137968540191602</c:v>
                </c:pt>
                <c:pt idx="862">
                  <c:v>3.5264675617218</c:v>
                </c:pt>
                <c:pt idx="863">
                  <c:v>3.5264675617218</c:v>
                </c:pt>
                <c:pt idx="864">
                  <c:v>3.5264675617218</c:v>
                </c:pt>
                <c:pt idx="865">
                  <c:v>3.6268747647603301</c:v>
                </c:pt>
                <c:pt idx="866">
                  <c:v>3.5747898817062298</c:v>
                </c:pt>
                <c:pt idx="867">
                  <c:v>3.66573564211527</c:v>
                </c:pt>
                <c:pt idx="868">
                  <c:v>3.90501809120178</c:v>
                </c:pt>
                <c:pt idx="869">
                  <c:v>3.90501809120178</c:v>
                </c:pt>
                <c:pt idx="870">
                  <c:v>3.90501809120178</c:v>
                </c:pt>
                <c:pt idx="871">
                  <c:v>4.8470790386199898</c:v>
                </c:pt>
                <c:pt idx="872">
                  <c:v>4.4502644538879297</c:v>
                </c:pt>
                <c:pt idx="873">
                  <c:v>4.0561470985412598</c:v>
                </c:pt>
                <c:pt idx="874">
                  <c:v>4.1047825813293404</c:v>
                </c:pt>
                <c:pt idx="875">
                  <c:v>4.26071906089782</c:v>
                </c:pt>
                <c:pt idx="876">
                  <c:v>4.2080698013305602</c:v>
                </c:pt>
                <c:pt idx="877">
                  <c:v>3.9429764747619598</c:v>
                </c:pt>
                <c:pt idx="878">
                  <c:v>4.1388745307922301</c:v>
                </c:pt>
                <c:pt idx="879">
                  <c:v>3.7786636352539</c:v>
                </c:pt>
                <c:pt idx="880">
                  <c:v>4.3248414993286097</c:v>
                </c:pt>
                <c:pt idx="881">
                  <c:v>3.8330702781677202</c:v>
                </c:pt>
                <c:pt idx="882">
                  <c:v>3.8330702781677202</c:v>
                </c:pt>
                <c:pt idx="883">
                  <c:v>3.9417130947113002</c:v>
                </c:pt>
                <c:pt idx="884">
                  <c:v>3.6799612045288002</c:v>
                </c:pt>
                <c:pt idx="885">
                  <c:v>4.6279268264770499</c:v>
                </c:pt>
                <c:pt idx="886">
                  <c:v>4.03864157199859</c:v>
                </c:pt>
                <c:pt idx="887">
                  <c:v>4.0923900604248002</c:v>
                </c:pt>
                <c:pt idx="888">
                  <c:v>4.0923900604248002</c:v>
                </c:pt>
                <c:pt idx="889">
                  <c:v>4.0923900604248002</c:v>
                </c:pt>
                <c:pt idx="890">
                  <c:v>4.0923900604248002</c:v>
                </c:pt>
                <c:pt idx="891">
                  <c:v>3.9857718944549498</c:v>
                </c:pt>
                <c:pt idx="892">
                  <c:v>3.9857718944549498</c:v>
                </c:pt>
                <c:pt idx="893">
                  <c:v>4.0513031482696498</c:v>
                </c:pt>
                <c:pt idx="894">
                  <c:v>4.1357026100158603</c:v>
                </c:pt>
                <c:pt idx="895">
                  <c:v>4.0622973442077601</c:v>
                </c:pt>
                <c:pt idx="896">
                  <c:v>4.0622973442077601</c:v>
                </c:pt>
                <c:pt idx="897">
                  <c:v>4.0622973442077601</c:v>
                </c:pt>
                <c:pt idx="898">
                  <c:v>4.0622973442077601</c:v>
                </c:pt>
                <c:pt idx="899">
                  <c:v>3.7839878797531101</c:v>
                </c:pt>
                <c:pt idx="900">
                  <c:v>3.54059410095214</c:v>
                </c:pt>
                <c:pt idx="901">
                  <c:v>3.2702271938323899</c:v>
                </c:pt>
                <c:pt idx="902">
                  <c:v>3.68573546409606</c:v>
                </c:pt>
                <c:pt idx="903">
                  <c:v>3.68573546409606</c:v>
                </c:pt>
                <c:pt idx="904">
                  <c:v>3.68573546409606</c:v>
                </c:pt>
                <c:pt idx="905">
                  <c:v>3.4728696346282901</c:v>
                </c:pt>
                <c:pt idx="906">
                  <c:v>3.4728696346282901</c:v>
                </c:pt>
                <c:pt idx="907">
                  <c:v>3.4728696346282901</c:v>
                </c:pt>
                <c:pt idx="908">
                  <c:v>3.58970022201538</c:v>
                </c:pt>
                <c:pt idx="909">
                  <c:v>3.58970022201538</c:v>
                </c:pt>
                <c:pt idx="910">
                  <c:v>3.5261136293411202</c:v>
                </c:pt>
                <c:pt idx="911">
                  <c:v>3.40490674972534</c:v>
                </c:pt>
                <c:pt idx="912">
                  <c:v>3.50933837890625</c:v>
                </c:pt>
                <c:pt idx="913">
                  <c:v>3.3697164058685298</c:v>
                </c:pt>
                <c:pt idx="914">
                  <c:v>3.4172199964523302</c:v>
                </c:pt>
                <c:pt idx="915">
                  <c:v>3.3618781566619802</c:v>
                </c:pt>
                <c:pt idx="916">
                  <c:v>3.56188869476318</c:v>
                </c:pt>
                <c:pt idx="917">
                  <c:v>3.61441779136657</c:v>
                </c:pt>
                <c:pt idx="918">
                  <c:v>3.4852547645568799</c:v>
                </c:pt>
                <c:pt idx="919">
                  <c:v>3.59686243534088</c:v>
                </c:pt>
                <c:pt idx="920">
                  <c:v>3.4408576488494802</c:v>
                </c:pt>
                <c:pt idx="921">
                  <c:v>3.4408576488494802</c:v>
                </c:pt>
                <c:pt idx="922">
                  <c:v>3.52619473139444</c:v>
                </c:pt>
                <c:pt idx="923">
                  <c:v>3.76627373695373</c:v>
                </c:pt>
                <c:pt idx="924">
                  <c:v>3.6625263690948402</c:v>
                </c:pt>
                <c:pt idx="925">
                  <c:v>3.6625263690948402</c:v>
                </c:pt>
                <c:pt idx="926">
                  <c:v>3.8366343975067099</c:v>
                </c:pt>
                <c:pt idx="927">
                  <c:v>3.88883376121521</c:v>
                </c:pt>
                <c:pt idx="928">
                  <c:v>3.7086212635040199</c:v>
                </c:pt>
                <c:pt idx="929">
                  <c:v>3.8137288093566801</c:v>
                </c:pt>
                <c:pt idx="930">
                  <c:v>3.8137288093566801</c:v>
                </c:pt>
                <c:pt idx="931">
                  <c:v>3.7991408109664899</c:v>
                </c:pt>
                <c:pt idx="932">
                  <c:v>3.6254346370696999</c:v>
                </c:pt>
                <c:pt idx="933">
                  <c:v>3.8481173515319802</c:v>
                </c:pt>
                <c:pt idx="934">
                  <c:v>3.8481173515319802</c:v>
                </c:pt>
                <c:pt idx="935">
                  <c:v>3.9526565074920601</c:v>
                </c:pt>
                <c:pt idx="936">
                  <c:v>3.9526565074920601</c:v>
                </c:pt>
                <c:pt idx="937">
                  <c:v>3.9526565074920601</c:v>
                </c:pt>
                <c:pt idx="938">
                  <c:v>3.6301720142364502</c:v>
                </c:pt>
                <c:pt idx="939">
                  <c:v>4.0051646232604901</c:v>
                </c:pt>
                <c:pt idx="940">
                  <c:v>4.0051646232604901</c:v>
                </c:pt>
                <c:pt idx="941">
                  <c:v>4.56025862693786</c:v>
                </c:pt>
                <c:pt idx="942">
                  <c:v>4.0343689918518004</c:v>
                </c:pt>
                <c:pt idx="943">
                  <c:v>4.0343689918518004</c:v>
                </c:pt>
                <c:pt idx="944">
                  <c:v>4.0343689918518004</c:v>
                </c:pt>
                <c:pt idx="945">
                  <c:v>4.7647037506103498</c:v>
                </c:pt>
                <c:pt idx="946">
                  <c:v>5.1576020717620796</c:v>
                </c:pt>
                <c:pt idx="947">
                  <c:v>3.8264307975768999</c:v>
                </c:pt>
                <c:pt idx="948">
                  <c:v>3.7440341711044298</c:v>
                </c:pt>
                <c:pt idx="949">
                  <c:v>3.8007924556732098</c:v>
                </c:pt>
                <c:pt idx="950">
                  <c:v>3.8007924556732098</c:v>
                </c:pt>
                <c:pt idx="951">
                  <c:v>3.9046198527018201</c:v>
                </c:pt>
                <c:pt idx="952">
                  <c:v>3.9620261192321702</c:v>
                </c:pt>
                <c:pt idx="953">
                  <c:v>3.17063200473785</c:v>
                </c:pt>
                <c:pt idx="954">
                  <c:v>3.2787551879882799</c:v>
                </c:pt>
                <c:pt idx="955">
                  <c:v>3.2787551879882799</c:v>
                </c:pt>
                <c:pt idx="956">
                  <c:v>4.0735716819763104</c:v>
                </c:pt>
                <c:pt idx="957">
                  <c:v>3.8211747407913199</c:v>
                </c:pt>
                <c:pt idx="958">
                  <c:v>3.6179733276367099</c:v>
                </c:pt>
                <c:pt idx="959">
                  <c:v>3.73360872268676</c:v>
                </c:pt>
                <c:pt idx="960">
                  <c:v>3.8413748741149898</c:v>
                </c:pt>
                <c:pt idx="961">
                  <c:v>3.5895820856094298</c:v>
                </c:pt>
                <c:pt idx="962">
                  <c:v>3.7745666503906201</c:v>
                </c:pt>
                <c:pt idx="963">
                  <c:v>3.3943904638290401</c:v>
                </c:pt>
                <c:pt idx="964">
                  <c:v>3.76697397232055</c:v>
                </c:pt>
                <c:pt idx="965">
                  <c:v>3.92721366882324</c:v>
                </c:pt>
                <c:pt idx="966">
                  <c:v>3.92721366882324</c:v>
                </c:pt>
                <c:pt idx="967">
                  <c:v>3.92721366882324</c:v>
                </c:pt>
                <c:pt idx="968">
                  <c:v>3.7687900066375701</c:v>
                </c:pt>
                <c:pt idx="969">
                  <c:v>3.6035873889922998</c:v>
                </c:pt>
                <c:pt idx="970">
                  <c:v>3.70269298553466</c:v>
                </c:pt>
                <c:pt idx="971">
                  <c:v>3.49442678689956</c:v>
                </c:pt>
                <c:pt idx="972">
                  <c:v>3.4349958896636901</c:v>
                </c:pt>
                <c:pt idx="973">
                  <c:v>3.6082231998443599</c:v>
                </c:pt>
                <c:pt idx="974">
                  <c:v>3.7638406753539999</c:v>
                </c:pt>
                <c:pt idx="975">
                  <c:v>3.6257910728454501</c:v>
                </c:pt>
                <c:pt idx="976">
                  <c:v>3.7389734983444201</c:v>
                </c:pt>
                <c:pt idx="977">
                  <c:v>3.7911901473999001</c:v>
                </c:pt>
                <c:pt idx="978">
                  <c:v>3.7911901473999001</c:v>
                </c:pt>
                <c:pt idx="979">
                  <c:v>3.7911901473999001</c:v>
                </c:pt>
                <c:pt idx="980">
                  <c:v>3.73237764835357</c:v>
                </c:pt>
                <c:pt idx="981">
                  <c:v>3.54404298464457</c:v>
                </c:pt>
                <c:pt idx="982">
                  <c:v>3.8091175556182799</c:v>
                </c:pt>
                <c:pt idx="983">
                  <c:v>3.9730925559997501</c:v>
                </c:pt>
                <c:pt idx="984">
                  <c:v>3.8345541954040501</c:v>
                </c:pt>
                <c:pt idx="985">
                  <c:v>3.8345541954040501</c:v>
                </c:pt>
                <c:pt idx="986">
                  <c:v>2.87186431884765</c:v>
                </c:pt>
                <c:pt idx="987">
                  <c:v>3.42787301540374</c:v>
                </c:pt>
                <c:pt idx="988">
                  <c:v>3.63342189788818</c:v>
                </c:pt>
                <c:pt idx="989">
                  <c:v>3.8075635433196999</c:v>
                </c:pt>
                <c:pt idx="990">
                  <c:v>3.8075635433196999</c:v>
                </c:pt>
                <c:pt idx="991">
                  <c:v>3.9196937084197998</c:v>
                </c:pt>
                <c:pt idx="992">
                  <c:v>3.9196937084197998</c:v>
                </c:pt>
                <c:pt idx="993">
                  <c:v>3.76694655418396</c:v>
                </c:pt>
                <c:pt idx="994">
                  <c:v>3.76694655418396</c:v>
                </c:pt>
                <c:pt idx="995">
                  <c:v>3.76694655418396</c:v>
                </c:pt>
                <c:pt idx="996">
                  <c:v>3.9196860790252601</c:v>
                </c:pt>
                <c:pt idx="997">
                  <c:v>3.9196860790252601</c:v>
                </c:pt>
                <c:pt idx="998">
                  <c:v>3.9196860790252601</c:v>
                </c:pt>
                <c:pt idx="999">
                  <c:v>3.8066322803497301</c:v>
                </c:pt>
              </c:numCache>
            </c:numRef>
          </c:yVal>
          <c:smooth val="0"/>
        </c:ser>
        <c:ser>
          <c:idx val="1"/>
          <c:order val="1"/>
          <c:spPr>
            <a:ln w="31750">
              <a:solidFill>
                <a:srgbClr val="333399"/>
              </a:solidFill>
            </a:ln>
          </c:spPr>
          <c:marker>
            <c:symbol val="none"/>
          </c:marker>
          <c:xVal>
            <c:numRef>
              <c:f>'Data 09.06.2012-cw (2)'!$A$2:$A$1001</c:f>
              <c:numCache>
                <c:formatCode>m/d/yyyy\ h:mm</c:formatCode>
                <c:ptCount val="1000"/>
                <c:pt idx="0">
                  <c:v>41069.166666666664</c:v>
                </c:pt>
                <c:pt idx="1">
                  <c:v>41069.166990740741</c:v>
                </c:pt>
                <c:pt idx="2">
                  <c:v>41069.167314814818</c:v>
                </c:pt>
                <c:pt idx="3">
                  <c:v>41069.167638888888</c:v>
                </c:pt>
                <c:pt idx="4">
                  <c:v>41069.167962962965</c:v>
                </c:pt>
                <c:pt idx="5">
                  <c:v>41069.168287037035</c:v>
                </c:pt>
                <c:pt idx="6">
                  <c:v>41069.168611111112</c:v>
                </c:pt>
                <c:pt idx="7">
                  <c:v>41069.168935185182</c:v>
                </c:pt>
                <c:pt idx="8">
                  <c:v>41069.169259259259</c:v>
                </c:pt>
                <c:pt idx="9">
                  <c:v>41069.169583333336</c:v>
                </c:pt>
                <c:pt idx="10">
                  <c:v>41069.169907407406</c:v>
                </c:pt>
                <c:pt idx="11">
                  <c:v>41069.170231481483</c:v>
                </c:pt>
                <c:pt idx="12">
                  <c:v>41069.170555555553</c:v>
                </c:pt>
                <c:pt idx="13">
                  <c:v>41069.17087962963</c:v>
                </c:pt>
                <c:pt idx="14">
                  <c:v>41069.171203703707</c:v>
                </c:pt>
                <c:pt idx="15">
                  <c:v>41069.171527777777</c:v>
                </c:pt>
                <c:pt idx="16">
                  <c:v>41069.171851851854</c:v>
                </c:pt>
                <c:pt idx="17">
                  <c:v>41069.172175925924</c:v>
                </c:pt>
                <c:pt idx="18">
                  <c:v>41069.172500000001</c:v>
                </c:pt>
                <c:pt idx="19">
                  <c:v>41069.172824074078</c:v>
                </c:pt>
                <c:pt idx="20">
                  <c:v>41069.173148148147</c:v>
                </c:pt>
                <c:pt idx="21">
                  <c:v>41069.173472222225</c:v>
                </c:pt>
                <c:pt idx="22">
                  <c:v>41069.173796296294</c:v>
                </c:pt>
                <c:pt idx="23">
                  <c:v>41069.174120370371</c:v>
                </c:pt>
                <c:pt idx="24">
                  <c:v>41069.174444444441</c:v>
                </c:pt>
                <c:pt idx="25">
                  <c:v>41069.174768518518</c:v>
                </c:pt>
                <c:pt idx="26">
                  <c:v>41069.175092592595</c:v>
                </c:pt>
                <c:pt idx="27">
                  <c:v>41069.175416666665</c:v>
                </c:pt>
                <c:pt idx="28">
                  <c:v>41069.175740740742</c:v>
                </c:pt>
                <c:pt idx="29">
                  <c:v>41069.176064814812</c:v>
                </c:pt>
                <c:pt idx="30">
                  <c:v>41069.176388888889</c:v>
                </c:pt>
                <c:pt idx="31">
                  <c:v>41069.176712962966</c:v>
                </c:pt>
                <c:pt idx="32">
                  <c:v>41069.177037037036</c:v>
                </c:pt>
                <c:pt idx="33">
                  <c:v>41069.177361111113</c:v>
                </c:pt>
                <c:pt idx="34">
                  <c:v>41069.177685185183</c:v>
                </c:pt>
                <c:pt idx="35">
                  <c:v>41069.17800925926</c:v>
                </c:pt>
                <c:pt idx="36">
                  <c:v>41069.178333333337</c:v>
                </c:pt>
                <c:pt idx="37">
                  <c:v>41069.178657407407</c:v>
                </c:pt>
                <c:pt idx="38">
                  <c:v>41069.178981481484</c:v>
                </c:pt>
                <c:pt idx="39">
                  <c:v>41069.179305555554</c:v>
                </c:pt>
                <c:pt idx="40">
                  <c:v>41069.179629629631</c:v>
                </c:pt>
                <c:pt idx="41">
                  <c:v>41069.1799537037</c:v>
                </c:pt>
                <c:pt idx="42">
                  <c:v>41069.180277777778</c:v>
                </c:pt>
                <c:pt idx="43">
                  <c:v>41069.180601851855</c:v>
                </c:pt>
                <c:pt idx="44">
                  <c:v>41069.180925925924</c:v>
                </c:pt>
                <c:pt idx="45">
                  <c:v>41069.181250000001</c:v>
                </c:pt>
                <c:pt idx="46">
                  <c:v>41069.181574074071</c:v>
                </c:pt>
                <c:pt idx="47">
                  <c:v>41069.181898148148</c:v>
                </c:pt>
                <c:pt idx="48">
                  <c:v>41069.182222222225</c:v>
                </c:pt>
                <c:pt idx="49">
                  <c:v>41069.182546296295</c:v>
                </c:pt>
                <c:pt idx="50">
                  <c:v>41069.182870370372</c:v>
                </c:pt>
                <c:pt idx="51">
                  <c:v>41069.183194444442</c:v>
                </c:pt>
                <c:pt idx="52">
                  <c:v>41069.183518518519</c:v>
                </c:pt>
                <c:pt idx="53">
                  <c:v>41069.183842592596</c:v>
                </c:pt>
                <c:pt idx="54">
                  <c:v>41069.184166666666</c:v>
                </c:pt>
                <c:pt idx="55">
                  <c:v>41069.184490740743</c:v>
                </c:pt>
                <c:pt idx="56">
                  <c:v>41069.184814814813</c:v>
                </c:pt>
                <c:pt idx="57">
                  <c:v>41069.18513888889</c:v>
                </c:pt>
                <c:pt idx="58">
                  <c:v>41069.18546296296</c:v>
                </c:pt>
                <c:pt idx="59">
                  <c:v>41069.185787037037</c:v>
                </c:pt>
                <c:pt idx="60">
                  <c:v>41069.186111111114</c:v>
                </c:pt>
                <c:pt idx="61">
                  <c:v>41069.186435185184</c:v>
                </c:pt>
                <c:pt idx="62">
                  <c:v>41069.186759259261</c:v>
                </c:pt>
                <c:pt idx="63">
                  <c:v>41069.187083333331</c:v>
                </c:pt>
                <c:pt idx="64">
                  <c:v>41069.187407407408</c:v>
                </c:pt>
                <c:pt idx="65">
                  <c:v>41069.187731481485</c:v>
                </c:pt>
                <c:pt idx="66">
                  <c:v>41069.188055555554</c:v>
                </c:pt>
                <c:pt idx="67">
                  <c:v>41069.188379629632</c:v>
                </c:pt>
                <c:pt idx="68">
                  <c:v>41069.188703703701</c:v>
                </c:pt>
                <c:pt idx="69">
                  <c:v>41069.189027777778</c:v>
                </c:pt>
                <c:pt idx="70">
                  <c:v>41069.189351851855</c:v>
                </c:pt>
                <c:pt idx="71">
                  <c:v>41069.189675925925</c:v>
                </c:pt>
                <c:pt idx="72">
                  <c:v>41069.19</c:v>
                </c:pt>
                <c:pt idx="73">
                  <c:v>41069.190324074072</c:v>
                </c:pt>
                <c:pt idx="74">
                  <c:v>41069.190648148149</c:v>
                </c:pt>
                <c:pt idx="75">
                  <c:v>41069.190972222219</c:v>
                </c:pt>
                <c:pt idx="76">
                  <c:v>41069.191296296296</c:v>
                </c:pt>
                <c:pt idx="77">
                  <c:v>41069.191620370373</c:v>
                </c:pt>
                <c:pt idx="78">
                  <c:v>41069.191944444443</c:v>
                </c:pt>
                <c:pt idx="79">
                  <c:v>41069.19226851852</c:v>
                </c:pt>
                <c:pt idx="80">
                  <c:v>41069.19259259259</c:v>
                </c:pt>
                <c:pt idx="81">
                  <c:v>41069.192916666667</c:v>
                </c:pt>
                <c:pt idx="82">
                  <c:v>41069.193240740744</c:v>
                </c:pt>
                <c:pt idx="83">
                  <c:v>41069.193564814814</c:v>
                </c:pt>
                <c:pt idx="84">
                  <c:v>41069.193888888891</c:v>
                </c:pt>
                <c:pt idx="85">
                  <c:v>41069.194212962961</c:v>
                </c:pt>
                <c:pt idx="86">
                  <c:v>41069.194537037038</c:v>
                </c:pt>
                <c:pt idx="87">
                  <c:v>41069.194861111115</c:v>
                </c:pt>
                <c:pt idx="88">
                  <c:v>41069.195185185185</c:v>
                </c:pt>
                <c:pt idx="89">
                  <c:v>41069.195509259262</c:v>
                </c:pt>
                <c:pt idx="90">
                  <c:v>41069.195833333331</c:v>
                </c:pt>
                <c:pt idx="91">
                  <c:v>41069.196157407408</c:v>
                </c:pt>
                <c:pt idx="92">
                  <c:v>41069.196481481478</c:v>
                </c:pt>
                <c:pt idx="93">
                  <c:v>41069.196805555555</c:v>
                </c:pt>
                <c:pt idx="94">
                  <c:v>41069.197129629632</c:v>
                </c:pt>
                <c:pt idx="95">
                  <c:v>41069.197453703702</c:v>
                </c:pt>
                <c:pt idx="96">
                  <c:v>41069.197777777779</c:v>
                </c:pt>
                <c:pt idx="97">
                  <c:v>41069.198101851849</c:v>
                </c:pt>
                <c:pt idx="98">
                  <c:v>41069.198425925926</c:v>
                </c:pt>
                <c:pt idx="99">
                  <c:v>41069.198750000003</c:v>
                </c:pt>
                <c:pt idx="100">
                  <c:v>41069.199074074073</c:v>
                </c:pt>
                <c:pt idx="101">
                  <c:v>41069.19939814815</c:v>
                </c:pt>
                <c:pt idx="102">
                  <c:v>41069.19972222222</c:v>
                </c:pt>
                <c:pt idx="103">
                  <c:v>41069.200046296297</c:v>
                </c:pt>
                <c:pt idx="104">
                  <c:v>41069.200370370374</c:v>
                </c:pt>
                <c:pt idx="105">
                  <c:v>41069.200694444444</c:v>
                </c:pt>
                <c:pt idx="106">
                  <c:v>41069.201018518521</c:v>
                </c:pt>
                <c:pt idx="107">
                  <c:v>41069.201342592591</c:v>
                </c:pt>
                <c:pt idx="108">
                  <c:v>41069.201666666668</c:v>
                </c:pt>
                <c:pt idx="109">
                  <c:v>41069.201990740738</c:v>
                </c:pt>
                <c:pt idx="110">
                  <c:v>41069.202314814815</c:v>
                </c:pt>
                <c:pt idx="111">
                  <c:v>41069.202638888892</c:v>
                </c:pt>
                <c:pt idx="112">
                  <c:v>41069.202962962961</c:v>
                </c:pt>
                <c:pt idx="113">
                  <c:v>41069.203287037039</c:v>
                </c:pt>
                <c:pt idx="114">
                  <c:v>41069.203611111108</c:v>
                </c:pt>
                <c:pt idx="115">
                  <c:v>41069.203935185185</c:v>
                </c:pt>
                <c:pt idx="116">
                  <c:v>41069.204259259262</c:v>
                </c:pt>
                <c:pt idx="117">
                  <c:v>41069.204583333332</c:v>
                </c:pt>
                <c:pt idx="118">
                  <c:v>41069.204907407409</c:v>
                </c:pt>
                <c:pt idx="119">
                  <c:v>41069.205231481479</c:v>
                </c:pt>
                <c:pt idx="120">
                  <c:v>41069.205555555556</c:v>
                </c:pt>
                <c:pt idx="121">
                  <c:v>41069.205879629626</c:v>
                </c:pt>
                <c:pt idx="122">
                  <c:v>41069.206203703703</c:v>
                </c:pt>
                <c:pt idx="123">
                  <c:v>41069.20652777778</c:v>
                </c:pt>
                <c:pt idx="124">
                  <c:v>41069.20685185185</c:v>
                </c:pt>
                <c:pt idx="125">
                  <c:v>41069.207175925927</c:v>
                </c:pt>
                <c:pt idx="126">
                  <c:v>41069.207499999997</c:v>
                </c:pt>
                <c:pt idx="127">
                  <c:v>41069.207824074074</c:v>
                </c:pt>
                <c:pt idx="128">
                  <c:v>41069.208148148151</c:v>
                </c:pt>
                <c:pt idx="129">
                  <c:v>41069.208472222221</c:v>
                </c:pt>
                <c:pt idx="130">
                  <c:v>41069.208796296298</c:v>
                </c:pt>
                <c:pt idx="131">
                  <c:v>41069.209120370368</c:v>
                </c:pt>
                <c:pt idx="132">
                  <c:v>41069.209444444445</c:v>
                </c:pt>
                <c:pt idx="133">
                  <c:v>41069.209768518522</c:v>
                </c:pt>
                <c:pt idx="134">
                  <c:v>41069.210092592592</c:v>
                </c:pt>
                <c:pt idx="135">
                  <c:v>41069.210416666669</c:v>
                </c:pt>
                <c:pt idx="136">
                  <c:v>41069.210740740738</c:v>
                </c:pt>
                <c:pt idx="137">
                  <c:v>41069.211064814815</c:v>
                </c:pt>
                <c:pt idx="138">
                  <c:v>41069.211388888885</c:v>
                </c:pt>
                <c:pt idx="139">
                  <c:v>41069.211712962962</c:v>
                </c:pt>
                <c:pt idx="140">
                  <c:v>41069.212037037039</c:v>
                </c:pt>
                <c:pt idx="141">
                  <c:v>41069.212361111109</c:v>
                </c:pt>
                <c:pt idx="142">
                  <c:v>41069.212685185186</c:v>
                </c:pt>
                <c:pt idx="143">
                  <c:v>41069.213009259256</c:v>
                </c:pt>
                <c:pt idx="144">
                  <c:v>41069.213333333333</c:v>
                </c:pt>
                <c:pt idx="145">
                  <c:v>41069.21365740741</c:v>
                </c:pt>
                <c:pt idx="146">
                  <c:v>41069.21398148148</c:v>
                </c:pt>
                <c:pt idx="147">
                  <c:v>41069.214305555557</c:v>
                </c:pt>
                <c:pt idx="148">
                  <c:v>41069.214629629627</c:v>
                </c:pt>
                <c:pt idx="149">
                  <c:v>41069.214953703704</c:v>
                </c:pt>
                <c:pt idx="150">
                  <c:v>41069.215277777781</c:v>
                </c:pt>
                <c:pt idx="151">
                  <c:v>41069.215601851851</c:v>
                </c:pt>
                <c:pt idx="152">
                  <c:v>41069.215925925928</c:v>
                </c:pt>
                <c:pt idx="153">
                  <c:v>41069.216249999998</c:v>
                </c:pt>
                <c:pt idx="154">
                  <c:v>41069.216574074075</c:v>
                </c:pt>
                <c:pt idx="155">
                  <c:v>41069.216898148145</c:v>
                </c:pt>
                <c:pt idx="156">
                  <c:v>41069.217222222222</c:v>
                </c:pt>
                <c:pt idx="157">
                  <c:v>41069.217546296299</c:v>
                </c:pt>
                <c:pt idx="158">
                  <c:v>41069.217870370368</c:v>
                </c:pt>
                <c:pt idx="159">
                  <c:v>41069.218194444446</c:v>
                </c:pt>
                <c:pt idx="160">
                  <c:v>41069.218518518515</c:v>
                </c:pt>
                <c:pt idx="161">
                  <c:v>41069.218842592592</c:v>
                </c:pt>
                <c:pt idx="162">
                  <c:v>41069.219166666669</c:v>
                </c:pt>
                <c:pt idx="163">
                  <c:v>41069.219490740739</c:v>
                </c:pt>
                <c:pt idx="164">
                  <c:v>41069.219814814816</c:v>
                </c:pt>
                <c:pt idx="165">
                  <c:v>41069.220138888886</c:v>
                </c:pt>
                <c:pt idx="166">
                  <c:v>41069.220462962963</c:v>
                </c:pt>
                <c:pt idx="167">
                  <c:v>41069.22078703704</c:v>
                </c:pt>
                <c:pt idx="168">
                  <c:v>41069.22111111111</c:v>
                </c:pt>
                <c:pt idx="169">
                  <c:v>41069.221435185187</c:v>
                </c:pt>
                <c:pt idx="170">
                  <c:v>41069.221759259257</c:v>
                </c:pt>
                <c:pt idx="171">
                  <c:v>41069.222083333334</c:v>
                </c:pt>
                <c:pt idx="172">
                  <c:v>41069.222407407404</c:v>
                </c:pt>
                <c:pt idx="173">
                  <c:v>41069.222731481481</c:v>
                </c:pt>
                <c:pt idx="174">
                  <c:v>41069.223055555558</c:v>
                </c:pt>
                <c:pt idx="175">
                  <c:v>41069.223379629628</c:v>
                </c:pt>
                <c:pt idx="176">
                  <c:v>41069.223703703705</c:v>
                </c:pt>
                <c:pt idx="177">
                  <c:v>41069.224027777775</c:v>
                </c:pt>
                <c:pt idx="178">
                  <c:v>41069.224351851852</c:v>
                </c:pt>
                <c:pt idx="179">
                  <c:v>41069.224675925929</c:v>
                </c:pt>
                <c:pt idx="180">
                  <c:v>41069.224999999999</c:v>
                </c:pt>
                <c:pt idx="181">
                  <c:v>41069.225324074076</c:v>
                </c:pt>
                <c:pt idx="182">
                  <c:v>41069.225648148145</c:v>
                </c:pt>
                <c:pt idx="183">
                  <c:v>41069.225972222222</c:v>
                </c:pt>
                <c:pt idx="184">
                  <c:v>41069.2262962963</c:v>
                </c:pt>
                <c:pt idx="185">
                  <c:v>41069.226620370369</c:v>
                </c:pt>
                <c:pt idx="186">
                  <c:v>41069.226944444446</c:v>
                </c:pt>
                <c:pt idx="187">
                  <c:v>41069.227268518516</c:v>
                </c:pt>
                <c:pt idx="188">
                  <c:v>41069.227592592593</c:v>
                </c:pt>
                <c:pt idx="189">
                  <c:v>41069.227916666663</c:v>
                </c:pt>
                <c:pt idx="190">
                  <c:v>41069.22824074074</c:v>
                </c:pt>
                <c:pt idx="191">
                  <c:v>41069.228564814817</c:v>
                </c:pt>
                <c:pt idx="192">
                  <c:v>41069.228888888887</c:v>
                </c:pt>
                <c:pt idx="193">
                  <c:v>41069.229212962964</c:v>
                </c:pt>
                <c:pt idx="194">
                  <c:v>41069.229537037034</c:v>
                </c:pt>
                <c:pt idx="195">
                  <c:v>41069.229861111111</c:v>
                </c:pt>
                <c:pt idx="196">
                  <c:v>41069.230185185188</c:v>
                </c:pt>
                <c:pt idx="197">
                  <c:v>41069.230509259258</c:v>
                </c:pt>
                <c:pt idx="198">
                  <c:v>41069.230833333335</c:v>
                </c:pt>
                <c:pt idx="199">
                  <c:v>41069.231157407405</c:v>
                </c:pt>
                <c:pt idx="200">
                  <c:v>41069.231481481482</c:v>
                </c:pt>
                <c:pt idx="201">
                  <c:v>41069.231805555559</c:v>
                </c:pt>
                <c:pt idx="202">
                  <c:v>41069.232129629629</c:v>
                </c:pt>
                <c:pt idx="203">
                  <c:v>41069.232453703706</c:v>
                </c:pt>
                <c:pt idx="204">
                  <c:v>41069.232777777775</c:v>
                </c:pt>
                <c:pt idx="205">
                  <c:v>41069.233101851853</c:v>
                </c:pt>
                <c:pt idx="206">
                  <c:v>41069.233425925922</c:v>
                </c:pt>
                <c:pt idx="207">
                  <c:v>41069.233749999999</c:v>
                </c:pt>
                <c:pt idx="208">
                  <c:v>41069.234074074076</c:v>
                </c:pt>
                <c:pt idx="209">
                  <c:v>41069.234398148146</c:v>
                </c:pt>
                <c:pt idx="210">
                  <c:v>41069.234722222223</c:v>
                </c:pt>
                <c:pt idx="211">
                  <c:v>41069.235046296293</c:v>
                </c:pt>
                <c:pt idx="212">
                  <c:v>41069.23537037037</c:v>
                </c:pt>
                <c:pt idx="213">
                  <c:v>41069.235694444447</c:v>
                </c:pt>
                <c:pt idx="214">
                  <c:v>41069.236018518517</c:v>
                </c:pt>
                <c:pt idx="215">
                  <c:v>41069.236342592594</c:v>
                </c:pt>
                <c:pt idx="216">
                  <c:v>41069.236666666664</c:v>
                </c:pt>
                <c:pt idx="217">
                  <c:v>41069.236990740741</c:v>
                </c:pt>
                <c:pt idx="218">
                  <c:v>41069.237314814818</c:v>
                </c:pt>
                <c:pt idx="219">
                  <c:v>41069.237638888888</c:v>
                </c:pt>
                <c:pt idx="220">
                  <c:v>41069.237962962965</c:v>
                </c:pt>
                <c:pt idx="221">
                  <c:v>41069.238287037035</c:v>
                </c:pt>
                <c:pt idx="222">
                  <c:v>41069.238611111112</c:v>
                </c:pt>
                <c:pt idx="223">
                  <c:v>41069.238935185182</c:v>
                </c:pt>
                <c:pt idx="224">
                  <c:v>41069.239259259259</c:v>
                </c:pt>
                <c:pt idx="225">
                  <c:v>41069.239583333336</c:v>
                </c:pt>
                <c:pt idx="226">
                  <c:v>41069.239907407406</c:v>
                </c:pt>
                <c:pt idx="227">
                  <c:v>41069.240231481483</c:v>
                </c:pt>
                <c:pt idx="228">
                  <c:v>41069.240555555552</c:v>
                </c:pt>
                <c:pt idx="229">
                  <c:v>41069.240879629629</c:v>
                </c:pt>
                <c:pt idx="230">
                  <c:v>41069.241203703707</c:v>
                </c:pt>
                <c:pt idx="231">
                  <c:v>41069.241527777776</c:v>
                </c:pt>
                <c:pt idx="232">
                  <c:v>41069.241851851853</c:v>
                </c:pt>
                <c:pt idx="233">
                  <c:v>41069.242175925923</c:v>
                </c:pt>
                <c:pt idx="234">
                  <c:v>41069.2425</c:v>
                </c:pt>
                <c:pt idx="235">
                  <c:v>41069.242824074077</c:v>
                </c:pt>
                <c:pt idx="236">
                  <c:v>41069.243148148147</c:v>
                </c:pt>
                <c:pt idx="237">
                  <c:v>41069.243472222224</c:v>
                </c:pt>
                <c:pt idx="238">
                  <c:v>41069.243796296294</c:v>
                </c:pt>
                <c:pt idx="239">
                  <c:v>41069.244120370371</c:v>
                </c:pt>
                <c:pt idx="240">
                  <c:v>41069.244444444441</c:v>
                </c:pt>
                <c:pt idx="241">
                  <c:v>41069.244768518518</c:v>
                </c:pt>
                <c:pt idx="242">
                  <c:v>41069.245092592595</c:v>
                </c:pt>
                <c:pt idx="243">
                  <c:v>41069.245416666665</c:v>
                </c:pt>
                <c:pt idx="244">
                  <c:v>41069.245740740742</c:v>
                </c:pt>
                <c:pt idx="245">
                  <c:v>41069.246064814812</c:v>
                </c:pt>
                <c:pt idx="246">
                  <c:v>41069.246388888889</c:v>
                </c:pt>
                <c:pt idx="247">
                  <c:v>41069.246712962966</c:v>
                </c:pt>
                <c:pt idx="248">
                  <c:v>41069.247037037036</c:v>
                </c:pt>
                <c:pt idx="249">
                  <c:v>41069.247361111113</c:v>
                </c:pt>
                <c:pt idx="250">
                  <c:v>41069.247685185182</c:v>
                </c:pt>
                <c:pt idx="251">
                  <c:v>41069.24800925926</c:v>
                </c:pt>
                <c:pt idx="252">
                  <c:v>41069.248333333337</c:v>
                </c:pt>
                <c:pt idx="253">
                  <c:v>41069.248657407406</c:v>
                </c:pt>
                <c:pt idx="254">
                  <c:v>41069.248981481483</c:v>
                </c:pt>
                <c:pt idx="255">
                  <c:v>41069.249305555553</c:v>
                </c:pt>
                <c:pt idx="256">
                  <c:v>41069.24962962963</c:v>
                </c:pt>
                <c:pt idx="257">
                  <c:v>41069.2499537037</c:v>
                </c:pt>
                <c:pt idx="258">
                  <c:v>41069.250277777777</c:v>
                </c:pt>
                <c:pt idx="259">
                  <c:v>41069.250601851854</c:v>
                </c:pt>
                <c:pt idx="260">
                  <c:v>41069.250925925924</c:v>
                </c:pt>
                <c:pt idx="261">
                  <c:v>41069.251250000001</c:v>
                </c:pt>
                <c:pt idx="262">
                  <c:v>41069.251574074071</c:v>
                </c:pt>
                <c:pt idx="263">
                  <c:v>41069.251898148148</c:v>
                </c:pt>
                <c:pt idx="264">
                  <c:v>41069.252222222225</c:v>
                </c:pt>
                <c:pt idx="265">
                  <c:v>41069.252546296295</c:v>
                </c:pt>
                <c:pt idx="266">
                  <c:v>41069.252870370372</c:v>
                </c:pt>
                <c:pt idx="267">
                  <c:v>41069.253194444442</c:v>
                </c:pt>
                <c:pt idx="268">
                  <c:v>41069.253518518519</c:v>
                </c:pt>
                <c:pt idx="269">
                  <c:v>41069.253842592596</c:v>
                </c:pt>
                <c:pt idx="270">
                  <c:v>41069.254166666666</c:v>
                </c:pt>
                <c:pt idx="271">
                  <c:v>41069.254490740743</c:v>
                </c:pt>
                <c:pt idx="272">
                  <c:v>41069.254814814813</c:v>
                </c:pt>
                <c:pt idx="273">
                  <c:v>41069.25513888889</c:v>
                </c:pt>
                <c:pt idx="274">
                  <c:v>41069.255462962959</c:v>
                </c:pt>
                <c:pt idx="275">
                  <c:v>41069.255787037036</c:v>
                </c:pt>
                <c:pt idx="276">
                  <c:v>41069.256111111114</c:v>
                </c:pt>
                <c:pt idx="277">
                  <c:v>41069.256435185183</c:v>
                </c:pt>
                <c:pt idx="278">
                  <c:v>41069.25675925926</c:v>
                </c:pt>
                <c:pt idx="279">
                  <c:v>41069.25708333333</c:v>
                </c:pt>
                <c:pt idx="280">
                  <c:v>41069.257407407407</c:v>
                </c:pt>
                <c:pt idx="281">
                  <c:v>41069.257731481484</c:v>
                </c:pt>
                <c:pt idx="282">
                  <c:v>41069.258055555554</c:v>
                </c:pt>
                <c:pt idx="283">
                  <c:v>41069.258379629631</c:v>
                </c:pt>
                <c:pt idx="284">
                  <c:v>41069.258703703701</c:v>
                </c:pt>
                <c:pt idx="285">
                  <c:v>41069.259027777778</c:v>
                </c:pt>
                <c:pt idx="286">
                  <c:v>41069.259351851855</c:v>
                </c:pt>
                <c:pt idx="287">
                  <c:v>41069.259675925925</c:v>
                </c:pt>
                <c:pt idx="288">
                  <c:v>41069.26</c:v>
                </c:pt>
                <c:pt idx="289">
                  <c:v>41069.260324074072</c:v>
                </c:pt>
                <c:pt idx="290">
                  <c:v>41069.260648148149</c:v>
                </c:pt>
                <c:pt idx="291">
                  <c:v>41069.260972222219</c:v>
                </c:pt>
                <c:pt idx="292">
                  <c:v>41069.261296296296</c:v>
                </c:pt>
                <c:pt idx="293">
                  <c:v>41069.261620370373</c:v>
                </c:pt>
                <c:pt idx="294">
                  <c:v>41069.261944444443</c:v>
                </c:pt>
                <c:pt idx="295">
                  <c:v>41069.26226851852</c:v>
                </c:pt>
                <c:pt idx="296">
                  <c:v>41069.262592592589</c:v>
                </c:pt>
                <c:pt idx="297">
                  <c:v>41069.262916666667</c:v>
                </c:pt>
                <c:pt idx="298">
                  <c:v>41069.263240740744</c:v>
                </c:pt>
                <c:pt idx="299">
                  <c:v>41069.263564814813</c:v>
                </c:pt>
                <c:pt idx="300">
                  <c:v>41069.263888888891</c:v>
                </c:pt>
                <c:pt idx="301">
                  <c:v>41069.26421296296</c:v>
                </c:pt>
                <c:pt idx="302">
                  <c:v>41069.264537037037</c:v>
                </c:pt>
                <c:pt idx="303">
                  <c:v>41069.264861111114</c:v>
                </c:pt>
                <c:pt idx="304">
                  <c:v>41069.265185185184</c:v>
                </c:pt>
                <c:pt idx="305">
                  <c:v>41069.265509259261</c:v>
                </c:pt>
                <c:pt idx="306">
                  <c:v>41069.265833333331</c:v>
                </c:pt>
                <c:pt idx="307">
                  <c:v>41069.266157407408</c:v>
                </c:pt>
                <c:pt idx="308">
                  <c:v>41069.266481481478</c:v>
                </c:pt>
                <c:pt idx="309">
                  <c:v>41069.266805555555</c:v>
                </c:pt>
                <c:pt idx="310">
                  <c:v>41069.267129629632</c:v>
                </c:pt>
                <c:pt idx="311">
                  <c:v>41069.267453703702</c:v>
                </c:pt>
                <c:pt idx="312">
                  <c:v>41069.267777777779</c:v>
                </c:pt>
                <c:pt idx="313">
                  <c:v>41069.268101851849</c:v>
                </c:pt>
                <c:pt idx="314">
                  <c:v>41069.268425925926</c:v>
                </c:pt>
                <c:pt idx="315">
                  <c:v>41069.268750000003</c:v>
                </c:pt>
                <c:pt idx="316">
                  <c:v>41069.269074074073</c:v>
                </c:pt>
                <c:pt idx="317">
                  <c:v>41069.26939814815</c:v>
                </c:pt>
                <c:pt idx="318">
                  <c:v>41069.26972222222</c:v>
                </c:pt>
                <c:pt idx="319">
                  <c:v>41069.270046296297</c:v>
                </c:pt>
                <c:pt idx="320">
                  <c:v>41069.270370370374</c:v>
                </c:pt>
                <c:pt idx="321">
                  <c:v>41069.270694444444</c:v>
                </c:pt>
                <c:pt idx="322">
                  <c:v>41069.271018518521</c:v>
                </c:pt>
                <c:pt idx="323">
                  <c:v>41069.27134259259</c:v>
                </c:pt>
                <c:pt idx="324">
                  <c:v>41069.271666666667</c:v>
                </c:pt>
                <c:pt idx="325">
                  <c:v>41069.271990740737</c:v>
                </c:pt>
                <c:pt idx="326">
                  <c:v>41069.272314814814</c:v>
                </c:pt>
                <c:pt idx="327">
                  <c:v>41069.272638888891</c:v>
                </c:pt>
                <c:pt idx="328">
                  <c:v>41069.272962962961</c:v>
                </c:pt>
                <c:pt idx="329">
                  <c:v>41069.273287037038</c:v>
                </c:pt>
                <c:pt idx="330">
                  <c:v>41069.273611111108</c:v>
                </c:pt>
                <c:pt idx="331">
                  <c:v>41069.273935185185</c:v>
                </c:pt>
                <c:pt idx="332">
                  <c:v>41069.274259259262</c:v>
                </c:pt>
                <c:pt idx="333">
                  <c:v>41069.274583333332</c:v>
                </c:pt>
                <c:pt idx="334">
                  <c:v>41069.274907407409</c:v>
                </c:pt>
                <c:pt idx="335">
                  <c:v>41069.275231481479</c:v>
                </c:pt>
                <c:pt idx="336">
                  <c:v>41069.275555555556</c:v>
                </c:pt>
                <c:pt idx="337">
                  <c:v>41069.275879629633</c:v>
                </c:pt>
                <c:pt idx="338">
                  <c:v>41069.276203703703</c:v>
                </c:pt>
                <c:pt idx="339">
                  <c:v>41069.27652777778</c:v>
                </c:pt>
                <c:pt idx="340">
                  <c:v>41069.27685185185</c:v>
                </c:pt>
                <c:pt idx="341">
                  <c:v>41069.277175925927</c:v>
                </c:pt>
                <c:pt idx="342">
                  <c:v>41069.277499999997</c:v>
                </c:pt>
                <c:pt idx="343">
                  <c:v>41069.277824074074</c:v>
                </c:pt>
                <c:pt idx="344">
                  <c:v>41069.278148148151</c:v>
                </c:pt>
                <c:pt idx="345">
                  <c:v>41069.27847222222</c:v>
                </c:pt>
                <c:pt idx="346">
                  <c:v>41069.278796296298</c:v>
                </c:pt>
                <c:pt idx="347">
                  <c:v>41069.279120370367</c:v>
                </c:pt>
                <c:pt idx="348">
                  <c:v>41069.279444444444</c:v>
                </c:pt>
                <c:pt idx="349">
                  <c:v>41069.279768518521</c:v>
                </c:pt>
                <c:pt idx="350">
                  <c:v>41069.280092592591</c:v>
                </c:pt>
                <c:pt idx="351">
                  <c:v>41069.280416666668</c:v>
                </c:pt>
                <c:pt idx="352">
                  <c:v>41069.280740740738</c:v>
                </c:pt>
                <c:pt idx="353">
                  <c:v>41069.281064814815</c:v>
                </c:pt>
                <c:pt idx="354">
                  <c:v>41069.281388888892</c:v>
                </c:pt>
                <c:pt idx="355">
                  <c:v>41069.281712962962</c:v>
                </c:pt>
                <c:pt idx="356">
                  <c:v>41069.282037037039</c:v>
                </c:pt>
                <c:pt idx="357">
                  <c:v>41069.282361111109</c:v>
                </c:pt>
                <c:pt idx="358">
                  <c:v>41069.282685185186</c:v>
                </c:pt>
                <c:pt idx="359">
                  <c:v>41069.283009259256</c:v>
                </c:pt>
                <c:pt idx="360">
                  <c:v>41069.283333333333</c:v>
                </c:pt>
                <c:pt idx="361">
                  <c:v>41069.28365740741</c:v>
                </c:pt>
                <c:pt idx="362">
                  <c:v>41069.28398148148</c:v>
                </c:pt>
                <c:pt idx="363">
                  <c:v>41069.284305555557</c:v>
                </c:pt>
                <c:pt idx="364">
                  <c:v>41069.284629629627</c:v>
                </c:pt>
                <c:pt idx="365">
                  <c:v>41069.284953703704</c:v>
                </c:pt>
                <c:pt idx="366">
                  <c:v>41069.285277777781</c:v>
                </c:pt>
                <c:pt idx="367">
                  <c:v>41069.285601851851</c:v>
                </c:pt>
                <c:pt idx="368">
                  <c:v>41069.285925925928</c:v>
                </c:pt>
                <c:pt idx="369">
                  <c:v>41069.286249999997</c:v>
                </c:pt>
                <c:pt idx="370">
                  <c:v>41069.286574074074</c:v>
                </c:pt>
                <c:pt idx="371">
                  <c:v>41069.286898148152</c:v>
                </c:pt>
                <c:pt idx="372">
                  <c:v>41069.287222222221</c:v>
                </c:pt>
                <c:pt idx="373">
                  <c:v>41069.287546296298</c:v>
                </c:pt>
                <c:pt idx="374">
                  <c:v>41069.287870370368</c:v>
                </c:pt>
                <c:pt idx="375">
                  <c:v>41069.288194444445</c:v>
                </c:pt>
                <c:pt idx="376">
                  <c:v>41069.288518518515</c:v>
                </c:pt>
                <c:pt idx="377">
                  <c:v>41069.288842592592</c:v>
                </c:pt>
                <c:pt idx="378">
                  <c:v>41069.289166666669</c:v>
                </c:pt>
                <c:pt idx="379">
                  <c:v>41069.289490740739</c:v>
                </c:pt>
                <c:pt idx="380">
                  <c:v>41069.289814814816</c:v>
                </c:pt>
                <c:pt idx="381">
                  <c:v>41069.290138888886</c:v>
                </c:pt>
                <c:pt idx="382">
                  <c:v>41069.290462962963</c:v>
                </c:pt>
                <c:pt idx="383">
                  <c:v>41069.29078703704</c:v>
                </c:pt>
                <c:pt idx="384">
                  <c:v>41069.29111111111</c:v>
                </c:pt>
                <c:pt idx="385">
                  <c:v>41069.291435185187</c:v>
                </c:pt>
                <c:pt idx="386">
                  <c:v>41069.291759259257</c:v>
                </c:pt>
                <c:pt idx="387">
                  <c:v>41069.292083333334</c:v>
                </c:pt>
                <c:pt idx="388">
                  <c:v>41069.292407407411</c:v>
                </c:pt>
                <c:pt idx="389">
                  <c:v>41069.292731481481</c:v>
                </c:pt>
                <c:pt idx="390">
                  <c:v>41069.293055555558</c:v>
                </c:pt>
                <c:pt idx="391">
                  <c:v>41069.293379629627</c:v>
                </c:pt>
                <c:pt idx="392">
                  <c:v>41069.293703703705</c:v>
                </c:pt>
                <c:pt idx="393">
                  <c:v>41069.294027777774</c:v>
                </c:pt>
                <c:pt idx="394">
                  <c:v>41069.294351851851</c:v>
                </c:pt>
                <c:pt idx="395">
                  <c:v>41069.294675925928</c:v>
                </c:pt>
                <c:pt idx="396">
                  <c:v>41069.294999999998</c:v>
                </c:pt>
                <c:pt idx="397">
                  <c:v>41069.295324074075</c:v>
                </c:pt>
                <c:pt idx="398">
                  <c:v>41069.295648148145</c:v>
                </c:pt>
                <c:pt idx="399">
                  <c:v>41069.295972222222</c:v>
                </c:pt>
                <c:pt idx="400">
                  <c:v>41069.296296296299</c:v>
                </c:pt>
                <c:pt idx="401">
                  <c:v>41069.296620370369</c:v>
                </c:pt>
                <c:pt idx="402">
                  <c:v>41069.296944444446</c:v>
                </c:pt>
                <c:pt idx="403">
                  <c:v>41069.297268518516</c:v>
                </c:pt>
                <c:pt idx="404">
                  <c:v>41069.297592592593</c:v>
                </c:pt>
                <c:pt idx="405">
                  <c:v>41069.29791666667</c:v>
                </c:pt>
                <c:pt idx="406">
                  <c:v>41069.29824074074</c:v>
                </c:pt>
                <c:pt idx="407">
                  <c:v>41069.298564814817</c:v>
                </c:pt>
                <c:pt idx="408">
                  <c:v>41069.298888888887</c:v>
                </c:pt>
                <c:pt idx="409">
                  <c:v>41069.299212962964</c:v>
                </c:pt>
                <c:pt idx="410">
                  <c:v>41069.299537037034</c:v>
                </c:pt>
                <c:pt idx="411">
                  <c:v>41069.299861111111</c:v>
                </c:pt>
                <c:pt idx="412">
                  <c:v>41069.300185185188</c:v>
                </c:pt>
                <c:pt idx="413">
                  <c:v>41069.300509259258</c:v>
                </c:pt>
                <c:pt idx="414">
                  <c:v>41069.300833333335</c:v>
                </c:pt>
                <c:pt idx="415">
                  <c:v>41069.301157407404</c:v>
                </c:pt>
                <c:pt idx="416">
                  <c:v>41069.301481481481</c:v>
                </c:pt>
                <c:pt idx="417">
                  <c:v>41069.301805555559</c:v>
                </c:pt>
                <c:pt idx="418">
                  <c:v>41069.302129629628</c:v>
                </c:pt>
                <c:pt idx="419">
                  <c:v>41069.302453703705</c:v>
                </c:pt>
                <c:pt idx="420">
                  <c:v>41069.302777777775</c:v>
                </c:pt>
                <c:pt idx="421">
                  <c:v>41069.303101851852</c:v>
                </c:pt>
                <c:pt idx="422">
                  <c:v>41069.303425925929</c:v>
                </c:pt>
                <c:pt idx="423">
                  <c:v>41069.303749999999</c:v>
                </c:pt>
                <c:pt idx="424">
                  <c:v>41069.304074074076</c:v>
                </c:pt>
                <c:pt idx="425">
                  <c:v>41069.304398148146</c:v>
                </c:pt>
                <c:pt idx="426">
                  <c:v>41069.304722222223</c:v>
                </c:pt>
                <c:pt idx="427">
                  <c:v>41069.305046296293</c:v>
                </c:pt>
                <c:pt idx="428">
                  <c:v>41069.30537037037</c:v>
                </c:pt>
                <c:pt idx="429">
                  <c:v>41069.305694444447</c:v>
                </c:pt>
                <c:pt idx="430">
                  <c:v>41069.306018518517</c:v>
                </c:pt>
                <c:pt idx="431">
                  <c:v>41069.306342592594</c:v>
                </c:pt>
                <c:pt idx="432">
                  <c:v>41069.306666666664</c:v>
                </c:pt>
                <c:pt idx="433">
                  <c:v>41069.306990740741</c:v>
                </c:pt>
                <c:pt idx="434">
                  <c:v>41069.307314814818</c:v>
                </c:pt>
                <c:pt idx="435">
                  <c:v>41069.307638888888</c:v>
                </c:pt>
                <c:pt idx="436">
                  <c:v>41069.307962962965</c:v>
                </c:pt>
                <c:pt idx="437">
                  <c:v>41069.308287037034</c:v>
                </c:pt>
                <c:pt idx="438">
                  <c:v>41069.308611111112</c:v>
                </c:pt>
                <c:pt idx="439">
                  <c:v>41069.308935185189</c:v>
                </c:pt>
                <c:pt idx="440">
                  <c:v>41069.309259259258</c:v>
                </c:pt>
                <c:pt idx="441">
                  <c:v>41069.309583333335</c:v>
                </c:pt>
                <c:pt idx="442">
                  <c:v>41069.309907407405</c:v>
                </c:pt>
                <c:pt idx="443">
                  <c:v>41069.310231481482</c:v>
                </c:pt>
                <c:pt idx="444">
                  <c:v>41069.310555555552</c:v>
                </c:pt>
                <c:pt idx="445">
                  <c:v>41069.310879629629</c:v>
                </c:pt>
                <c:pt idx="446">
                  <c:v>41069.311203703706</c:v>
                </c:pt>
                <c:pt idx="447">
                  <c:v>41069.311527777776</c:v>
                </c:pt>
                <c:pt idx="448">
                  <c:v>41069.311851851853</c:v>
                </c:pt>
                <c:pt idx="449">
                  <c:v>41069.312175925923</c:v>
                </c:pt>
                <c:pt idx="450">
                  <c:v>41069.3125</c:v>
                </c:pt>
                <c:pt idx="451">
                  <c:v>41069.312824074077</c:v>
                </c:pt>
                <c:pt idx="452">
                  <c:v>41069.313148148147</c:v>
                </c:pt>
                <c:pt idx="453">
                  <c:v>41069.313472222224</c:v>
                </c:pt>
                <c:pt idx="454">
                  <c:v>41069.313796296294</c:v>
                </c:pt>
                <c:pt idx="455">
                  <c:v>41069.314120370371</c:v>
                </c:pt>
                <c:pt idx="456">
                  <c:v>41069.314444444448</c:v>
                </c:pt>
                <c:pt idx="457">
                  <c:v>41069.314768518518</c:v>
                </c:pt>
                <c:pt idx="458">
                  <c:v>41069.315092592595</c:v>
                </c:pt>
                <c:pt idx="459">
                  <c:v>41069.315416666665</c:v>
                </c:pt>
                <c:pt idx="460">
                  <c:v>41069.315740740742</c:v>
                </c:pt>
                <c:pt idx="461">
                  <c:v>41069.316064814811</c:v>
                </c:pt>
                <c:pt idx="462">
                  <c:v>41069.316388888888</c:v>
                </c:pt>
                <c:pt idx="463">
                  <c:v>41069.316712962966</c:v>
                </c:pt>
                <c:pt idx="464">
                  <c:v>41069.317037037035</c:v>
                </c:pt>
                <c:pt idx="465">
                  <c:v>41069.317361111112</c:v>
                </c:pt>
                <c:pt idx="466">
                  <c:v>41069.317685185182</c:v>
                </c:pt>
                <c:pt idx="467">
                  <c:v>41069.318009259259</c:v>
                </c:pt>
                <c:pt idx="468">
                  <c:v>41069.318333333336</c:v>
                </c:pt>
                <c:pt idx="469">
                  <c:v>41069.318657407406</c:v>
                </c:pt>
                <c:pt idx="470">
                  <c:v>41069.318981481483</c:v>
                </c:pt>
                <c:pt idx="471">
                  <c:v>41069.319305555553</c:v>
                </c:pt>
                <c:pt idx="472">
                  <c:v>41069.31962962963</c:v>
                </c:pt>
                <c:pt idx="473">
                  <c:v>41069.319953703707</c:v>
                </c:pt>
                <c:pt idx="474">
                  <c:v>41069.320277777777</c:v>
                </c:pt>
                <c:pt idx="475">
                  <c:v>41069.320601851854</c:v>
                </c:pt>
                <c:pt idx="476">
                  <c:v>41069.320925925924</c:v>
                </c:pt>
                <c:pt idx="477">
                  <c:v>41069.321250000001</c:v>
                </c:pt>
                <c:pt idx="478">
                  <c:v>41069.321574074071</c:v>
                </c:pt>
                <c:pt idx="479">
                  <c:v>41069.321898148148</c:v>
                </c:pt>
                <c:pt idx="480">
                  <c:v>41069.322222222225</c:v>
                </c:pt>
                <c:pt idx="481">
                  <c:v>41069.322546296295</c:v>
                </c:pt>
                <c:pt idx="482">
                  <c:v>41069.322870370372</c:v>
                </c:pt>
                <c:pt idx="483">
                  <c:v>41069.323194444441</c:v>
                </c:pt>
                <c:pt idx="484">
                  <c:v>41069.323518518519</c:v>
                </c:pt>
                <c:pt idx="485">
                  <c:v>41069.323842592596</c:v>
                </c:pt>
                <c:pt idx="486">
                  <c:v>41069.324166666665</c:v>
                </c:pt>
                <c:pt idx="487">
                  <c:v>41069.324490740742</c:v>
                </c:pt>
                <c:pt idx="488">
                  <c:v>41069.324814814812</c:v>
                </c:pt>
                <c:pt idx="489">
                  <c:v>41069.325138888889</c:v>
                </c:pt>
                <c:pt idx="490">
                  <c:v>41069.325462962966</c:v>
                </c:pt>
                <c:pt idx="491">
                  <c:v>41069.325787037036</c:v>
                </c:pt>
                <c:pt idx="492">
                  <c:v>41069.326111111113</c:v>
                </c:pt>
                <c:pt idx="493">
                  <c:v>41069.326435185183</c:v>
                </c:pt>
                <c:pt idx="494">
                  <c:v>41069.32675925926</c:v>
                </c:pt>
                <c:pt idx="495">
                  <c:v>41069.32708333333</c:v>
                </c:pt>
                <c:pt idx="496">
                  <c:v>41069.327407407407</c:v>
                </c:pt>
                <c:pt idx="497">
                  <c:v>41069.327731481484</c:v>
                </c:pt>
                <c:pt idx="498">
                  <c:v>41069.328055555554</c:v>
                </c:pt>
                <c:pt idx="499">
                  <c:v>41069.328379629631</c:v>
                </c:pt>
                <c:pt idx="500">
                  <c:v>41069.328703703701</c:v>
                </c:pt>
                <c:pt idx="501">
                  <c:v>41069.329027777778</c:v>
                </c:pt>
                <c:pt idx="502">
                  <c:v>41069.329351851855</c:v>
                </c:pt>
                <c:pt idx="503">
                  <c:v>41069.329675925925</c:v>
                </c:pt>
                <c:pt idx="504">
                  <c:v>41069.33</c:v>
                </c:pt>
                <c:pt idx="505">
                  <c:v>41069.330324074072</c:v>
                </c:pt>
                <c:pt idx="506">
                  <c:v>41069.330648148149</c:v>
                </c:pt>
                <c:pt idx="507">
                  <c:v>41069.330972222226</c:v>
                </c:pt>
                <c:pt idx="508">
                  <c:v>41069.331296296295</c:v>
                </c:pt>
                <c:pt idx="509">
                  <c:v>41069.331620370373</c:v>
                </c:pt>
                <c:pt idx="510">
                  <c:v>41069.331944444442</c:v>
                </c:pt>
                <c:pt idx="511">
                  <c:v>41069.332268518519</c:v>
                </c:pt>
                <c:pt idx="512">
                  <c:v>41069.332592592589</c:v>
                </c:pt>
                <c:pt idx="513">
                  <c:v>41069.332916666666</c:v>
                </c:pt>
                <c:pt idx="514">
                  <c:v>41069.333240740743</c:v>
                </c:pt>
                <c:pt idx="515">
                  <c:v>41069.333564814813</c:v>
                </c:pt>
                <c:pt idx="516">
                  <c:v>41069.33388888889</c:v>
                </c:pt>
                <c:pt idx="517">
                  <c:v>41069.33421296296</c:v>
                </c:pt>
                <c:pt idx="518">
                  <c:v>41069.334537037037</c:v>
                </c:pt>
                <c:pt idx="519">
                  <c:v>41069.334861111114</c:v>
                </c:pt>
                <c:pt idx="520">
                  <c:v>41069.335185185184</c:v>
                </c:pt>
                <c:pt idx="521">
                  <c:v>41069.335509259261</c:v>
                </c:pt>
                <c:pt idx="522">
                  <c:v>41069.335833333331</c:v>
                </c:pt>
                <c:pt idx="523">
                  <c:v>41069.336157407408</c:v>
                </c:pt>
                <c:pt idx="524">
                  <c:v>41069.336481481485</c:v>
                </c:pt>
                <c:pt idx="525">
                  <c:v>41069.336805555555</c:v>
                </c:pt>
                <c:pt idx="526">
                  <c:v>41069.337129629632</c:v>
                </c:pt>
                <c:pt idx="527">
                  <c:v>41069.337453703702</c:v>
                </c:pt>
                <c:pt idx="528">
                  <c:v>41069.337777777779</c:v>
                </c:pt>
                <c:pt idx="529">
                  <c:v>41069.338101851848</c:v>
                </c:pt>
                <c:pt idx="530">
                  <c:v>41069.338425925926</c:v>
                </c:pt>
                <c:pt idx="531">
                  <c:v>41069.338750000003</c:v>
                </c:pt>
                <c:pt idx="532">
                  <c:v>41069.339074074072</c:v>
                </c:pt>
                <c:pt idx="533">
                  <c:v>41069.339398148149</c:v>
                </c:pt>
                <c:pt idx="534">
                  <c:v>41069.339722222219</c:v>
                </c:pt>
                <c:pt idx="535">
                  <c:v>41069.340046296296</c:v>
                </c:pt>
                <c:pt idx="536">
                  <c:v>41069.340370370373</c:v>
                </c:pt>
                <c:pt idx="537">
                  <c:v>41069.340694444443</c:v>
                </c:pt>
                <c:pt idx="538">
                  <c:v>41069.34101851852</c:v>
                </c:pt>
                <c:pt idx="539">
                  <c:v>41069.34134259259</c:v>
                </c:pt>
                <c:pt idx="540">
                  <c:v>41069.341666666667</c:v>
                </c:pt>
                <c:pt idx="541">
                  <c:v>41069.341990740744</c:v>
                </c:pt>
                <c:pt idx="542">
                  <c:v>41069.342314814814</c:v>
                </c:pt>
                <c:pt idx="543">
                  <c:v>41069.342638888891</c:v>
                </c:pt>
                <c:pt idx="544">
                  <c:v>41069.342962962961</c:v>
                </c:pt>
                <c:pt idx="545">
                  <c:v>41069.343287037038</c:v>
                </c:pt>
                <c:pt idx="546">
                  <c:v>41069.343611111108</c:v>
                </c:pt>
                <c:pt idx="547">
                  <c:v>41069.343935185185</c:v>
                </c:pt>
                <c:pt idx="548">
                  <c:v>41069.344259259262</c:v>
                </c:pt>
                <c:pt idx="549">
                  <c:v>41069.344583333332</c:v>
                </c:pt>
                <c:pt idx="550">
                  <c:v>41069.344907407409</c:v>
                </c:pt>
                <c:pt idx="551">
                  <c:v>41069.345231481479</c:v>
                </c:pt>
                <c:pt idx="552">
                  <c:v>41069.345555555556</c:v>
                </c:pt>
                <c:pt idx="553">
                  <c:v>41069.345879629633</c:v>
                </c:pt>
                <c:pt idx="554">
                  <c:v>41069.346203703702</c:v>
                </c:pt>
                <c:pt idx="555">
                  <c:v>41069.34652777778</c:v>
                </c:pt>
                <c:pt idx="556">
                  <c:v>41069.346851851849</c:v>
                </c:pt>
                <c:pt idx="557">
                  <c:v>41069.347175925926</c:v>
                </c:pt>
                <c:pt idx="558">
                  <c:v>41069.347500000003</c:v>
                </c:pt>
                <c:pt idx="559">
                  <c:v>41069.347824074073</c:v>
                </c:pt>
                <c:pt idx="560">
                  <c:v>41069.34814814815</c:v>
                </c:pt>
                <c:pt idx="561">
                  <c:v>41069.34847222222</c:v>
                </c:pt>
                <c:pt idx="562">
                  <c:v>41069.348796296297</c:v>
                </c:pt>
                <c:pt idx="563">
                  <c:v>41069.349120370367</c:v>
                </c:pt>
                <c:pt idx="564">
                  <c:v>41069.349444444444</c:v>
                </c:pt>
                <c:pt idx="565">
                  <c:v>41069.349768518521</c:v>
                </c:pt>
                <c:pt idx="566">
                  <c:v>41069.350092592591</c:v>
                </c:pt>
                <c:pt idx="567">
                  <c:v>41069.350416666668</c:v>
                </c:pt>
                <c:pt idx="568">
                  <c:v>41069.350740740738</c:v>
                </c:pt>
                <c:pt idx="569">
                  <c:v>41069.351064814815</c:v>
                </c:pt>
                <c:pt idx="570">
                  <c:v>41069.351388888892</c:v>
                </c:pt>
                <c:pt idx="571">
                  <c:v>41069.351712962962</c:v>
                </c:pt>
                <c:pt idx="572">
                  <c:v>41069.352037037039</c:v>
                </c:pt>
                <c:pt idx="573">
                  <c:v>41069.352361111109</c:v>
                </c:pt>
                <c:pt idx="574">
                  <c:v>41069.352685185186</c:v>
                </c:pt>
                <c:pt idx="575">
                  <c:v>41069.353009259263</c:v>
                </c:pt>
                <c:pt idx="576">
                  <c:v>41069.353333333333</c:v>
                </c:pt>
                <c:pt idx="577">
                  <c:v>41069.35365740741</c:v>
                </c:pt>
                <c:pt idx="578">
                  <c:v>41069.353981481479</c:v>
                </c:pt>
                <c:pt idx="579">
                  <c:v>41069.354305555556</c:v>
                </c:pt>
                <c:pt idx="580">
                  <c:v>41069.354629629626</c:v>
                </c:pt>
                <c:pt idx="581">
                  <c:v>41069.354953703703</c:v>
                </c:pt>
                <c:pt idx="582">
                  <c:v>41069.35527777778</c:v>
                </c:pt>
                <c:pt idx="583">
                  <c:v>41069.35560185185</c:v>
                </c:pt>
                <c:pt idx="584">
                  <c:v>41069.355925925927</c:v>
                </c:pt>
                <c:pt idx="585">
                  <c:v>41069.356249999997</c:v>
                </c:pt>
                <c:pt idx="586">
                  <c:v>41069.356574074074</c:v>
                </c:pt>
                <c:pt idx="587">
                  <c:v>41069.356898148151</c:v>
                </c:pt>
                <c:pt idx="588">
                  <c:v>41069.357222222221</c:v>
                </c:pt>
                <c:pt idx="589">
                  <c:v>41069.357546296298</c:v>
                </c:pt>
                <c:pt idx="590">
                  <c:v>41069.357870370368</c:v>
                </c:pt>
                <c:pt idx="591">
                  <c:v>41069.358194444445</c:v>
                </c:pt>
                <c:pt idx="592">
                  <c:v>41069.358518518522</c:v>
                </c:pt>
                <c:pt idx="593">
                  <c:v>41069.358842592592</c:v>
                </c:pt>
                <c:pt idx="594">
                  <c:v>41069.359166666669</c:v>
                </c:pt>
                <c:pt idx="595">
                  <c:v>41069.359490740739</c:v>
                </c:pt>
                <c:pt idx="596">
                  <c:v>41069.359814814816</c:v>
                </c:pt>
                <c:pt idx="597">
                  <c:v>41069.360138888886</c:v>
                </c:pt>
                <c:pt idx="598">
                  <c:v>41069.360462962963</c:v>
                </c:pt>
                <c:pt idx="599">
                  <c:v>41069.36078703704</c:v>
                </c:pt>
                <c:pt idx="600">
                  <c:v>41069.361111111109</c:v>
                </c:pt>
                <c:pt idx="601">
                  <c:v>41069.361435185187</c:v>
                </c:pt>
                <c:pt idx="602">
                  <c:v>41069.361759259256</c:v>
                </c:pt>
                <c:pt idx="603">
                  <c:v>41069.362083333333</c:v>
                </c:pt>
                <c:pt idx="604">
                  <c:v>41069.362407407411</c:v>
                </c:pt>
                <c:pt idx="605">
                  <c:v>41069.36273148148</c:v>
                </c:pt>
                <c:pt idx="606">
                  <c:v>41069.363055555557</c:v>
                </c:pt>
                <c:pt idx="607">
                  <c:v>41069.363379629627</c:v>
                </c:pt>
                <c:pt idx="608">
                  <c:v>41069.363703703704</c:v>
                </c:pt>
                <c:pt idx="609">
                  <c:v>41069.364027777781</c:v>
                </c:pt>
                <c:pt idx="610">
                  <c:v>41069.364351851851</c:v>
                </c:pt>
                <c:pt idx="611">
                  <c:v>41069.364675925928</c:v>
                </c:pt>
                <c:pt idx="612">
                  <c:v>41069.364999999998</c:v>
                </c:pt>
                <c:pt idx="613">
                  <c:v>41069.365324074075</c:v>
                </c:pt>
                <c:pt idx="614">
                  <c:v>41069.365648148145</c:v>
                </c:pt>
                <c:pt idx="615">
                  <c:v>41069.365972222222</c:v>
                </c:pt>
                <c:pt idx="616">
                  <c:v>41069.366296296299</c:v>
                </c:pt>
                <c:pt idx="617">
                  <c:v>41069.366620370369</c:v>
                </c:pt>
                <c:pt idx="618">
                  <c:v>41069.366944444446</c:v>
                </c:pt>
                <c:pt idx="619">
                  <c:v>41069.367268518516</c:v>
                </c:pt>
                <c:pt idx="620">
                  <c:v>41069.367592592593</c:v>
                </c:pt>
                <c:pt idx="621">
                  <c:v>41069.36791666667</c:v>
                </c:pt>
                <c:pt idx="622">
                  <c:v>41069.36824074074</c:v>
                </c:pt>
                <c:pt idx="623">
                  <c:v>41069.368564814817</c:v>
                </c:pt>
                <c:pt idx="624">
                  <c:v>41069.368888888886</c:v>
                </c:pt>
                <c:pt idx="625">
                  <c:v>41069.369212962964</c:v>
                </c:pt>
                <c:pt idx="626">
                  <c:v>41069.369537037041</c:v>
                </c:pt>
                <c:pt idx="627">
                  <c:v>41069.36986111111</c:v>
                </c:pt>
                <c:pt idx="628">
                  <c:v>41069.370185185187</c:v>
                </c:pt>
                <c:pt idx="629">
                  <c:v>41069.370509259257</c:v>
                </c:pt>
                <c:pt idx="630">
                  <c:v>41069.370833333334</c:v>
                </c:pt>
                <c:pt idx="631">
                  <c:v>41069.371157407404</c:v>
                </c:pt>
                <c:pt idx="632">
                  <c:v>41069.371481481481</c:v>
                </c:pt>
                <c:pt idx="633">
                  <c:v>41069.371805555558</c:v>
                </c:pt>
                <c:pt idx="634">
                  <c:v>41069.372129629628</c:v>
                </c:pt>
                <c:pt idx="635">
                  <c:v>41069.372453703705</c:v>
                </c:pt>
                <c:pt idx="636">
                  <c:v>41069.372777777775</c:v>
                </c:pt>
                <c:pt idx="637">
                  <c:v>41069.373101851852</c:v>
                </c:pt>
                <c:pt idx="638">
                  <c:v>41069.373425925929</c:v>
                </c:pt>
                <c:pt idx="639">
                  <c:v>41069.373749999999</c:v>
                </c:pt>
                <c:pt idx="640">
                  <c:v>41069.374074074076</c:v>
                </c:pt>
                <c:pt idx="641">
                  <c:v>41069.374398148146</c:v>
                </c:pt>
                <c:pt idx="642">
                  <c:v>41069.374722222223</c:v>
                </c:pt>
                <c:pt idx="643">
                  <c:v>41069.3750462963</c:v>
                </c:pt>
                <c:pt idx="644">
                  <c:v>41069.37537037037</c:v>
                </c:pt>
                <c:pt idx="645">
                  <c:v>41069.375694444447</c:v>
                </c:pt>
                <c:pt idx="646">
                  <c:v>41069.376018518517</c:v>
                </c:pt>
                <c:pt idx="647">
                  <c:v>41069.376342592594</c:v>
                </c:pt>
                <c:pt idx="648">
                  <c:v>41069.376666666663</c:v>
                </c:pt>
                <c:pt idx="649">
                  <c:v>41069.37699074074</c:v>
                </c:pt>
                <c:pt idx="650">
                  <c:v>41069.377314814818</c:v>
                </c:pt>
                <c:pt idx="651">
                  <c:v>41069.377638888887</c:v>
                </c:pt>
                <c:pt idx="652">
                  <c:v>41069.377962962964</c:v>
                </c:pt>
                <c:pt idx="653">
                  <c:v>41069.378287037034</c:v>
                </c:pt>
                <c:pt idx="654">
                  <c:v>41069.378611111111</c:v>
                </c:pt>
                <c:pt idx="655">
                  <c:v>41069.378935185188</c:v>
                </c:pt>
                <c:pt idx="656">
                  <c:v>41069.379259259258</c:v>
                </c:pt>
                <c:pt idx="657">
                  <c:v>41069.379583333335</c:v>
                </c:pt>
                <c:pt idx="658">
                  <c:v>41069.379907407405</c:v>
                </c:pt>
                <c:pt idx="659">
                  <c:v>41069.380231481482</c:v>
                </c:pt>
                <c:pt idx="660">
                  <c:v>41069.380555555559</c:v>
                </c:pt>
                <c:pt idx="661">
                  <c:v>41069.380879629629</c:v>
                </c:pt>
                <c:pt idx="662">
                  <c:v>41069.381203703706</c:v>
                </c:pt>
                <c:pt idx="663">
                  <c:v>41069.381527777776</c:v>
                </c:pt>
                <c:pt idx="664">
                  <c:v>41069.381851851853</c:v>
                </c:pt>
                <c:pt idx="665">
                  <c:v>41069.382175925923</c:v>
                </c:pt>
                <c:pt idx="666">
                  <c:v>41069.3825</c:v>
                </c:pt>
                <c:pt idx="667">
                  <c:v>41069.382824074077</c:v>
                </c:pt>
                <c:pt idx="668">
                  <c:v>41069.383148148147</c:v>
                </c:pt>
                <c:pt idx="669">
                  <c:v>41069.383472222224</c:v>
                </c:pt>
                <c:pt idx="670">
                  <c:v>41069.383796296293</c:v>
                </c:pt>
                <c:pt idx="671">
                  <c:v>41069.384120370371</c:v>
                </c:pt>
                <c:pt idx="672">
                  <c:v>41069.384444444448</c:v>
                </c:pt>
                <c:pt idx="673">
                  <c:v>41069.384768518517</c:v>
                </c:pt>
                <c:pt idx="674">
                  <c:v>41069.385092592594</c:v>
                </c:pt>
                <c:pt idx="675">
                  <c:v>41069.385416666664</c:v>
                </c:pt>
                <c:pt idx="676">
                  <c:v>41069.385740740741</c:v>
                </c:pt>
                <c:pt idx="677">
                  <c:v>41069.386064814818</c:v>
                </c:pt>
                <c:pt idx="678">
                  <c:v>41069.386388888888</c:v>
                </c:pt>
                <c:pt idx="679">
                  <c:v>41069.386712962965</c:v>
                </c:pt>
                <c:pt idx="680">
                  <c:v>41069.387037037035</c:v>
                </c:pt>
                <c:pt idx="681">
                  <c:v>41069.387361111112</c:v>
                </c:pt>
                <c:pt idx="682">
                  <c:v>41069.387685185182</c:v>
                </c:pt>
                <c:pt idx="683">
                  <c:v>41069.388009259259</c:v>
                </c:pt>
                <c:pt idx="684">
                  <c:v>41069.388333333336</c:v>
                </c:pt>
                <c:pt idx="685">
                  <c:v>41069.388657407406</c:v>
                </c:pt>
                <c:pt idx="686">
                  <c:v>41069.388981481483</c:v>
                </c:pt>
                <c:pt idx="687">
                  <c:v>41069.389305555553</c:v>
                </c:pt>
                <c:pt idx="688">
                  <c:v>41069.38962962963</c:v>
                </c:pt>
                <c:pt idx="689">
                  <c:v>41069.389953703707</c:v>
                </c:pt>
                <c:pt idx="690">
                  <c:v>41069.390277777777</c:v>
                </c:pt>
                <c:pt idx="691">
                  <c:v>41069.390601851854</c:v>
                </c:pt>
                <c:pt idx="692">
                  <c:v>41069.390925925924</c:v>
                </c:pt>
                <c:pt idx="693">
                  <c:v>41069.391250000001</c:v>
                </c:pt>
                <c:pt idx="694">
                  <c:v>41069.391574074078</c:v>
                </c:pt>
                <c:pt idx="695">
                  <c:v>41069.391898148147</c:v>
                </c:pt>
                <c:pt idx="696">
                  <c:v>41069.392222222225</c:v>
                </c:pt>
                <c:pt idx="697">
                  <c:v>41069.392546296294</c:v>
                </c:pt>
                <c:pt idx="698">
                  <c:v>41069.392870370371</c:v>
                </c:pt>
                <c:pt idx="699">
                  <c:v>41069.393194444441</c:v>
                </c:pt>
                <c:pt idx="700">
                  <c:v>41069.393518518518</c:v>
                </c:pt>
                <c:pt idx="701">
                  <c:v>41069.393842592595</c:v>
                </c:pt>
                <c:pt idx="702">
                  <c:v>41069.394166666665</c:v>
                </c:pt>
                <c:pt idx="703">
                  <c:v>41069.394490740742</c:v>
                </c:pt>
                <c:pt idx="704">
                  <c:v>41069.394814814812</c:v>
                </c:pt>
                <c:pt idx="705">
                  <c:v>41069.395138888889</c:v>
                </c:pt>
                <c:pt idx="706">
                  <c:v>41069.395462962966</c:v>
                </c:pt>
                <c:pt idx="707">
                  <c:v>41069.395787037036</c:v>
                </c:pt>
                <c:pt idx="708">
                  <c:v>41069.396111111113</c:v>
                </c:pt>
                <c:pt idx="709">
                  <c:v>41069.396435185183</c:v>
                </c:pt>
                <c:pt idx="710">
                  <c:v>41069.39675925926</c:v>
                </c:pt>
                <c:pt idx="711">
                  <c:v>41069.397083333337</c:v>
                </c:pt>
                <c:pt idx="712">
                  <c:v>41069.397407407407</c:v>
                </c:pt>
                <c:pt idx="713">
                  <c:v>41069.397731481484</c:v>
                </c:pt>
                <c:pt idx="714">
                  <c:v>41069.398055555554</c:v>
                </c:pt>
                <c:pt idx="715">
                  <c:v>41069.398379629631</c:v>
                </c:pt>
                <c:pt idx="716">
                  <c:v>41069.3987037037</c:v>
                </c:pt>
                <c:pt idx="717">
                  <c:v>41069.399027777778</c:v>
                </c:pt>
                <c:pt idx="718">
                  <c:v>41069.399351851855</c:v>
                </c:pt>
                <c:pt idx="719">
                  <c:v>41069.399675925924</c:v>
                </c:pt>
                <c:pt idx="720">
                  <c:v>41069.4</c:v>
                </c:pt>
                <c:pt idx="721">
                  <c:v>41069.400324074071</c:v>
                </c:pt>
                <c:pt idx="722">
                  <c:v>41069.400648148148</c:v>
                </c:pt>
                <c:pt idx="723">
                  <c:v>41069.400972222225</c:v>
                </c:pt>
                <c:pt idx="724">
                  <c:v>41069.401296296295</c:v>
                </c:pt>
                <c:pt idx="725">
                  <c:v>41069.401620370372</c:v>
                </c:pt>
                <c:pt idx="726">
                  <c:v>41069.401944444442</c:v>
                </c:pt>
                <c:pt idx="727">
                  <c:v>41069.402268518519</c:v>
                </c:pt>
                <c:pt idx="728">
                  <c:v>41069.402592592596</c:v>
                </c:pt>
                <c:pt idx="729">
                  <c:v>41069.402916666666</c:v>
                </c:pt>
                <c:pt idx="730">
                  <c:v>41069.403240740743</c:v>
                </c:pt>
                <c:pt idx="731">
                  <c:v>41069.403564814813</c:v>
                </c:pt>
                <c:pt idx="732">
                  <c:v>41069.40388888889</c:v>
                </c:pt>
                <c:pt idx="733">
                  <c:v>41069.40421296296</c:v>
                </c:pt>
                <c:pt idx="734">
                  <c:v>41069.404537037037</c:v>
                </c:pt>
                <c:pt idx="735">
                  <c:v>41069.404861111114</c:v>
                </c:pt>
                <c:pt idx="736">
                  <c:v>41069.405185185184</c:v>
                </c:pt>
                <c:pt idx="737">
                  <c:v>41069.405509259261</c:v>
                </c:pt>
                <c:pt idx="738">
                  <c:v>41069.405833333331</c:v>
                </c:pt>
                <c:pt idx="739">
                  <c:v>41069.406157407408</c:v>
                </c:pt>
                <c:pt idx="740">
                  <c:v>41069.406481481485</c:v>
                </c:pt>
                <c:pt idx="741">
                  <c:v>41069.406805555554</c:v>
                </c:pt>
                <c:pt idx="742">
                  <c:v>41069.407129629632</c:v>
                </c:pt>
                <c:pt idx="743">
                  <c:v>41069.407453703701</c:v>
                </c:pt>
                <c:pt idx="744">
                  <c:v>41069.407777777778</c:v>
                </c:pt>
                <c:pt idx="745">
                  <c:v>41069.408101851855</c:v>
                </c:pt>
                <c:pt idx="746">
                  <c:v>41069.408425925925</c:v>
                </c:pt>
                <c:pt idx="747">
                  <c:v>41069.408750000002</c:v>
                </c:pt>
                <c:pt idx="748">
                  <c:v>41069.409074074072</c:v>
                </c:pt>
                <c:pt idx="749">
                  <c:v>41069.409398148149</c:v>
                </c:pt>
                <c:pt idx="750">
                  <c:v>41069.409722222219</c:v>
                </c:pt>
                <c:pt idx="751">
                  <c:v>41069.410046296296</c:v>
                </c:pt>
                <c:pt idx="752">
                  <c:v>41069.410370370373</c:v>
                </c:pt>
                <c:pt idx="753">
                  <c:v>41069.410694444443</c:v>
                </c:pt>
                <c:pt idx="754">
                  <c:v>41069.41101851852</c:v>
                </c:pt>
                <c:pt idx="755">
                  <c:v>41069.41134259259</c:v>
                </c:pt>
                <c:pt idx="756">
                  <c:v>41069.411666666667</c:v>
                </c:pt>
                <c:pt idx="757">
                  <c:v>41069.411990740744</c:v>
                </c:pt>
                <c:pt idx="758">
                  <c:v>41069.412314814814</c:v>
                </c:pt>
                <c:pt idx="759">
                  <c:v>41069.412638888891</c:v>
                </c:pt>
                <c:pt idx="760">
                  <c:v>41069.412962962961</c:v>
                </c:pt>
                <c:pt idx="761">
                  <c:v>41069.413287037038</c:v>
                </c:pt>
                <c:pt idx="762">
                  <c:v>41069.413611111115</c:v>
                </c:pt>
                <c:pt idx="763">
                  <c:v>41069.413935185185</c:v>
                </c:pt>
                <c:pt idx="764">
                  <c:v>41069.414259259262</c:v>
                </c:pt>
                <c:pt idx="765">
                  <c:v>41069.414583333331</c:v>
                </c:pt>
                <c:pt idx="766">
                  <c:v>41069.414907407408</c:v>
                </c:pt>
                <c:pt idx="767">
                  <c:v>41069.415231481478</c:v>
                </c:pt>
                <c:pt idx="768">
                  <c:v>41069.415555555555</c:v>
                </c:pt>
                <c:pt idx="769">
                  <c:v>41069.415879629632</c:v>
                </c:pt>
                <c:pt idx="770">
                  <c:v>41069.416203703702</c:v>
                </c:pt>
                <c:pt idx="771">
                  <c:v>41069.416527777779</c:v>
                </c:pt>
                <c:pt idx="772">
                  <c:v>41069.416851851849</c:v>
                </c:pt>
                <c:pt idx="773">
                  <c:v>41069.417175925926</c:v>
                </c:pt>
                <c:pt idx="774">
                  <c:v>41069.417500000003</c:v>
                </c:pt>
                <c:pt idx="775">
                  <c:v>41069.417824074073</c:v>
                </c:pt>
                <c:pt idx="776">
                  <c:v>41069.41814814815</c:v>
                </c:pt>
                <c:pt idx="777">
                  <c:v>41069.41847222222</c:v>
                </c:pt>
                <c:pt idx="778">
                  <c:v>41069.418796296297</c:v>
                </c:pt>
                <c:pt idx="779">
                  <c:v>41069.419120370374</c:v>
                </c:pt>
                <c:pt idx="780">
                  <c:v>41069.419444444444</c:v>
                </c:pt>
                <c:pt idx="781">
                  <c:v>41069.419768518521</c:v>
                </c:pt>
                <c:pt idx="782">
                  <c:v>41069.420092592591</c:v>
                </c:pt>
                <c:pt idx="783">
                  <c:v>41069.420416666668</c:v>
                </c:pt>
                <c:pt idx="784">
                  <c:v>41069.420740740738</c:v>
                </c:pt>
                <c:pt idx="785">
                  <c:v>41069.421064814815</c:v>
                </c:pt>
                <c:pt idx="786">
                  <c:v>41069.421388888892</c:v>
                </c:pt>
                <c:pt idx="787">
                  <c:v>41069.421712962961</c:v>
                </c:pt>
                <c:pt idx="788">
                  <c:v>41069.422037037039</c:v>
                </c:pt>
                <c:pt idx="789">
                  <c:v>41069.422361111108</c:v>
                </c:pt>
                <c:pt idx="790">
                  <c:v>41069.422685185185</c:v>
                </c:pt>
                <c:pt idx="791">
                  <c:v>41069.423009259262</c:v>
                </c:pt>
                <c:pt idx="792">
                  <c:v>41069.423333333332</c:v>
                </c:pt>
                <c:pt idx="793">
                  <c:v>41069.423657407409</c:v>
                </c:pt>
                <c:pt idx="794">
                  <c:v>41069.423981481479</c:v>
                </c:pt>
                <c:pt idx="795">
                  <c:v>41069.424305555556</c:v>
                </c:pt>
                <c:pt idx="796">
                  <c:v>41069.424629629626</c:v>
                </c:pt>
                <c:pt idx="797">
                  <c:v>41069.424953703703</c:v>
                </c:pt>
                <c:pt idx="798">
                  <c:v>41069.42527777778</c:v>
                </c:pt>
                <c:pt idx="799">
                  <c:v>41069.42560185185</c:v>
                </c:pt>
                <c:pt idx="800">
                  <c:v>41069.425925925927</c:v>
                </c:pt>
                <c:pt idx="801">
                  <c:v>41069.426249999997</c:v>
                </c:pt>
                <c:pt idx="802">
                  <c:v>41069.426574074074</c:v>
                </c:pt>
                <c:pt idx="803">
                  <c:v>41069.426898148151</c:v>
                </c:pt>
                <c:pt idx="804">
                  <c:v>41069.427222222221</c:v>
                </c:pt>
                <c:pt idx="805">
                  <c:v>41069.427546296298</c:v>
                </c:pt>
                <c:pt idx="806">
                  <c:v>41069.427870370368</c:v>
                </c:pt>
                <c:pt idx="807">
                  <c:v>41069.428194444445</c:v>
                </c:pt>
                <c:pt idx="808">
                  <c:v>41069.428518518522</c:v>
                </c:pt>
                <c:pt idx="809">
                  <c:v>41069.428842592592</c:v>
                </c:pt>
                <c:pt idx="810">
                  <c:v>41069.429166666669</c:v>
                </c:pt>
                <c:pt idx="811">
                  <c:v>41069.429490740738</c:v>
                </c:pt>
                <c:pt idx="812">
                  <c:v>41069.429814814815</c:v>
                </c:pt>
                <c:pt idx="813">
                  <c:v>41069.430138888885</c:v>
                </c:pt>
                <c:pt idx="814">
                  <c:v>41069.430462962962</c:v>
                </c:pt>
                <c:pt idx="815">
                  <c:v>41069.430787037039</c:v>
                </c:pt>
                <c:pt idx="816">
                  <c:v>41069.431111111109</c:v>
                </c:pt>
                <c:pt idx="817">
                  <c:v>41069.431435185186</c:v>
                </c:pt>
                <c:pt idx="818">
                  <c:v>41069.431759259256</c:v>
                </c:pt>
                <c:pt idx="819">
                  <c:v>41069.432083333333</c:v>
                </c:pt>
                <c:pt idx="820">
                  <c:v>41069.43240740741</c:v>
                </c:pt>
                <c:pt idx="821">
                  <c:v>41069.43273148148</c:v>
                </c:pt>
                <c:pt idx="822">
                  <c:v>41069.433055555557</c:v>
                </c:pt>
                <c:pt idx="823">
                  <c:v>41069.433379629627</c:v>
                </c:pt>
                <c:pt idx="824">
                  <c:v>41069.433703703704</c:v>
                </c:pt>
                <c:pt idx="825">
                  <c:v>41069.434027777781</c:v>
                </c:pt>
                <c:pt idx="826">
                  <c:v>41069.434351851851</c:v>
                </c:pt>
                <c:pt idx="827">
                  <c:v>41069.434675925928</c:v>
                </c:pt>
                <c:pt idx="828">
                  <c:v>41069.434999999998</c:v>
                </c:pt>
                <c:pt idx="829">
                  <c:v>41069.435324074075</c:v>
                </c:pt>
                <c:pt idx="830">
                  <c:v>41069.435648148145</c:v>
                </c:pt>
                <c:pt idx="831">
                  <c:v>41069.435972222222</c:v>
                </c:pt>
                <c:pt idx="832">
                  <c:v>41069.436296296299</c:v>
                </c:pt>
                <c:pt idx="833">
                  <c:v>41069.436620370368</c:v>
                </c:pt>
                <c:pt idx="834">
                  <c:v>41069.436944444446</c:v>
                </c:pt>
                <c:pt idx="835">
                  <c:v>41069.437268518515</c:v>
                </c:pt>
                <c:pt idx="836">
                  <c:v>41069.437592592592</c:v>
                </c:pt>
                <c:pt idx="837">
                  <c:v>41069.437916666669</c:v>
                </c:pt>
                <c:pt idx="838">
                  <c:v>41069.438240740739</c:v>
                </c:pt>
                <c:pt idx="839">
                  <c:v>41069.438564814816</c:v>
                </c:pt>
                <c:pt idx="840">
                  <c:v>41069.438888888886</c:v>
                </c:pt>
                <c:pt idx="841">
                  <c:v>41069.439212962963</c:v>
                </c:pt>
                <c:pt idx="842">
                  <c:v>41069.43953703704</c:v>
                </c:pt>
                <c:pt idx="843">
                  <c:v>41069.43986111111</c:v>
                </c:pt>
                <c:pt idx="844">
                  <c:v>41069.440185185187</c:v>
                </c:pt>
                <c:pt idx="845">
                  <c:v>41069.440509259257</c:v>
                </c:pt>
                <c:pt idx="846">
                  <c:v>41069.440833333334</c:v>
                </c:pt>
                <c:pt idx="847">
                  <c:v>41069.441157407404</c:v>
                </c:pt>
                <c:pt idx="848">
                  <c:v>41069.441481481481</c:v>
                </c:pt>
                <c:pt idx="849">
                  <c:v>41069.441805555558</c:v>
                </c:pt>
                <c:pt idx="850">
                  <c:v>41069.442129629628</c:v>
                </c:pt>
                <c:pt idx="851">
                  <c:v>41069.442453703705</c:v>
                </c:pt>
                <c:pt idx="852">
                  <c:v>41069.442777777775</c:v>
                </c:pt>
                <c:pt idx="853">
                  <c:v>41069.443101851852</c:v>
                </c:pt>
                <c:pt idx="854">
                  <c:v>41069.443425925929</c:v>
                </c:pt>
                <c:pt idx="855">
                  <c:v>41069.443749999999</c:v>
                </c:pt>
                <c:pt idx="856">
                  <c:v>41069.444074074076</c:v>
                </c:pt>
                <c:pt idx="857">
                  <c:v>41069.444398148145</c:v>
                </c:pt>
                <c:pt idx="858">
                  <c:v>41069.444722222222</c:v>
                </c:pt>
                <c:pt idx="859">
                  <c:v>41069.4450462963</c:v>
                </c:pt>
                <c:pt idx="860">
                  <c:v>41069.445370370369</c:v>
                </c:pt>
                <c:pt idx="861">
                  <c:v>41069.445694444446</c:v>
                </c:pt>
                <c:pt idx="862">
                  <c:v>41069.446018518516</c:v>
                </c:pt>
                <c:pt idx="863">
                  <c:v>41069.446342592593</c:v>
                </c:pt>
                <c:pt idx="864">
                  <c:v>41069.446666666663</c:v>
                </c:pt>
                <c:pt idx="865">
                  <c:v>41069.44699074074</c:v>
                </c:pt>
                <c:pt idx="866">
                  <c:v>41069.447314814817</c:v>
                </c:pt>
                <c:pt idx="867">
                  <c:v>41069.447638888887</c:v>
                </c:pt>
                <c:pt idx="868">
                  <c:v>41069.447962962964</c:v>
                </c:pt>
                <c:pt idx="869">
                  <c:v>41069.448287037034</c:v>
                </c:pt>
                <c:pt idx="870">
                  <c:v>41069.448611111111</c:v>
                </c:pt>
                <c:pt idx="871">
                  <c:v>41069.448935185188</c:v>
                </c:pt>
                <c:pt idx="872">
                  <c:v>41069.449259259258</c:v>
                </c:pt>
                <c:pt idx="873">
                  <c:v>41069.449583333335</c:v>
                </c:pt>
                <c:pt idx="874">
                  <c:v>41069.449907407405</c:v>
                </c:pt>
                <c:pt idx="875">
                  <c:v>41069.450231481482</c:v>
                </c:pt>
                <c:pt idx="876">
                  <c:v>41069.450555555559</c:v>
                </c:pt>
                <c:pt idx="877">
                  <c:v>41069.450879629629</c:v>
                </c:pt>
                <c:pt idx="878">
                  <c:v>41069.451203703706</c:v>
                </c:pt>
                <c:pt idx="879">
                  <c:v>41069.451527777775</c:v>
                </c:pt>
                <c:pt idx="880">
                  <c:v>41069.451851851853</c:v>
                </c:pt>
                <c:pt idx="881">
                  <c:v>41069.452175925922</c:v>
                </c:pt>
                <c:pt idx="882">
                  <c:v>41069.452499999999</c:v>
                </c:pt>
                <c:pt idx="883">
                  <c:v>41069.452824074076</c:v>
                </c:pt>
                <c:pt idx="884">
                  <c:v>41069.453148148146</c:v>
                </c:pt>
                <c:pt idx="885">
                  <c:v>41069.453472222223</c:v>
                </c:pt>
                <c:pt idx="886">
                  <c:v>41069.453796296293</c:v>
                </c:pt>
                <c:pt idx="887">
                  <c:v>41069.45412037037</c:v>
                </c:pt>
                <c:pt idx="888">
                  <c:v>41069.454444444447</c:v>
                </c:pt>
                <c:pt idx="889">
                  <c:v>41069.454768518517</c:v>
                </c:pt>
                <c:pt idx="890">
                  <c:v>41069.455092592594</c:v>
                </c:pt>
                <c:pt idx="891">
                  <c:v>41069.455416666664</c:v>
                </c:pt>
                <c:pt idx="892">
                  <c:v>41069.455740740741</c:v>
                </c:pt>
                <c:pt idx="893">
                  <c:v>41069.456064814818</c:v>
                </c:pt>
                <c:pt idx="894">
                  <c:v>41069.456388888888</c:v>
                </c:pt>
                <c:pt idx="895">
                  <c:v>41069.456712962965</c:v>
                </c:pt>
                <c:pt idx="896">
                  <c:v>41069.457037037035</c:v>
                </c:pt>
                <c:pt idx="897">
                  <c:v>41069.457361111112</c:v>
                </c:pt>
                <c:pt idx="898">
                  <c:v>41069.457685185182</c:v>
                </c:pt>
                <c:pt idx="899">
                  <c:v>41069.458009259259</c:v>
                </c:pt>
                <c:pt idx="900">
                  <c:v>41069.458333333336</c:v>
                </c:pt>
                <c:pt idx="901">
                  <c:v>41069.458657407406</c:v>
                </c:pt>
                <c:pt idx="902">
                  <c:v>41069.458981481483</c:v>
                </c:pt>
                <c:pt idx="903">
                  <c:v>41069.459305555552</c:v>
                </c:pt>
                <c:pt idx="904">
                  <c:v>41069.459629629629</c:v>
                </c:pt>
                <c:pt idx="905">
                  <c:v>41069.459953703707</c:v>
                </c:pt>
                <c:pt idx="906">
                  <c:v>41069.460277777776</c:v>
                </c:pt>
                <c:pt idx="907">
                  <c:v>41069.460601851853</c:v>
                </c:pt>
                <c:pt idx="908">
                  <c:v>41069.460925925923</c:v>
                </c:pt>
                <c:pt idx="909">
                  <c:v>41069.46125</c:v>
                </c:pt>
                <c:pt idx="910">
                  <c:v>41069.461574074077</c:v>
                </c:pt>
                <c:pt idx="911">
                  <c:v>41069.461898148147</c:v>
                </c:pt>
                <c:pt idx="912">
                  <c:v>41069.462222222224</c:v>
                </c:pt>
                <c:pt idx="913">
                  <c:v>41069.462546296294</c:v>
                </c:pt>
                <c:pt idx="914">
                  <c:v>41069.462870370371</c:v>
                </c:pt>
                <c:pt idx="915">
                  <c:v>41069.463194444441</c:v>
                </c:pt>
                <c:pt idx="916">
                  <c:v>41069.463518518518</c:v>
                </c:pt>
                <c:pt idx="917">
                  <c:v>41069.463842592595</c:v>
                </c:pt>
                <c:pt idx="918">
                  <c:v>41069.464166666665</c:v>
                </c:pt>
                <c:pt idx="919">
                  <c:v>41069.464490740742</c:v>
                </c:pt>
                <c:pt idx="920">
                  <c:v>41069.464814814812</c:v>
                </c:pt>
                <c:pt idx="921">
                  <c:v>41069.465138888889</c:v>
                </c:pt>
                <c:pt idx="922">
                  <c:v>41069.465462962966</c:v>
                </c:pt>
                <c:pt idx="923">
                  <c:v>41069.465787037036</c:v>
                </c:pt>
                <c:pt idx="924">
                  <c:v>41069.466111111113</c:v>
                </c:pt>
                <c:pt idx="925">
                  <c:v>41069.466435185182</c:v>
                </c:pt>
                <c:pt idx="926">
                  <c:v>41069.46675925926</c:v>
                </c:pt>
                <c:pt idx="927">
                  <c:v>41069.467083333337</c:v>
                </c:pt>
                <c:pt idx="928">
                  <c:v>41069.467407407406</c:v>
                </c:pt>
                <c:pt idx="929">
                  <c:v>41069.467731481483</c:v>
                </c:pt>
                <c:pt idx="930">
                  <c:v>41069.468055555553</c:v>
                </c:pt>
                <c:pt idx="931">
                  <c:v>41069.46837962963</c:v>
                </c:pt>
                <c:pt idx="932">
                  <c:v>41069.4687037037</c:v>
                </c:pt>
                <c:pt idx="933">
                  <c:v>41069.469027777777</c:v>
                </c:pt>
                <c:pt idx="934">
                  <c:v>41069.469351851854</c:v>
                </c:pt>
                <c:pt idx="935">
                  <c:v>41069.469675925924</c:v>
                </c:pt>
                <c:pt idx="936">
                  <c:v>41069.47</c:v>
                </c:pt>
                <c:pt idx="937">
                  <c:v>41069.470324074071</c:v>
                </c:pt>
                <c:pt idx="938">
                  <c:v>41069.470648148148</c:v>
                </c:pt>
                <c:pt idx="939">
                  <c:v>41069.470972222225</c:v>
                </c:pt>
                <c:pt idx="940">
                  <c:v>41069.471296296295</c:v>
                </c:pt>
                <c:pt idx="941">
                  <c:v>41069.471620370372</c:v>
                </c:pt>
                <c:pt idx="942">
                  <c:v>41069.471944444442</c:v>
                </c:pt>
                <c:pt idx="943">
                  <c:v>41069.472268518519</c:v>
                </c:pt>
                <c:pt idx="944">
                  <c:v>41069.472592592596</c:v>
                </c:pt>
                <c:pt idx="945">
                  <c:v>41069.472916666666</c:v>
                </c:pt>
                <c:pt idx="946">
                  <c:v>41069.473240740743</c:v>
                </c:pt>
                <c:pt idx="947">
                  <c:v>41069.473564814813</c:v>
                </c:pt>
                <c:pt idx="948">
                  <c:v>41069.47388888889</c:v>
                </c:pt>
                <c:pt idx="949">
                  <c:v>41069.474212962959</c:v>
                </c:pt>
                <c:pt idx="950">
                  <c:v>41069.474537037036</c:v>
                </c:pt>
                <c:pt idx="951">
                  <c:v>41069.474861111114</c:v>
                </c:pt>
                <c:pt idx="952">
                  <c:v>41069.475185185183</c:v>
                </c:pt>
                <c:pt idx="953">
                  <c:v>41069.47550925926</c:v>
                </c:pt>
                <c:pt idx="954">
                  <c:v>41069.47583333333</c:v>
                </c:pt>
                <c:pt idx="955">
                  <c:v>41069.476157407407</c:v>
                </c:pt>
                <c:pt idx="956">
                  <c:v>41069.476481481484</c:v>
                </c:pt>
                <c:pt idx="957">
                  <c:v>41069.476805555554</c:v>
                </c:pt>
                <c:pt idx="958">
                  <c:v>41069.477129629631</c:v>
                </c:pt>
                <c:pt idx="959">
                  <c:v>41069.477453703701</c:v>
                </c:pt>
                <c:pt idx="960">
                  <c:v>41069.477777777778</c:v>
                </c:pt>
                <c:pt idx="961">
                  <c:v>41069.478101851855</c:v>
                </c:pt>
                <c:pt idx="962">
                  <c:v>41069.478425925925</c:v>
                </c:pt>
                <c:pt idx="963">
                  <c:v>41069.478750000002</c:v>
                </c:pt>
                <c:pt idx="964">
                  <c:v>41069.479074074072</c:v>
                </c:pt>
                <c:pt idx="965">
                  <c:v>41069.479398148149</c:v>
                </c:pt>
                <c:pt idx="966">
                  <c:v>41069.479722222219</c:v>
                </c:pt>
                <c:pt idx="967">
                  <c:v>41069.480046296296</c:v>
                </c:pt>
                <c:pt idx="968">
                  <c:v>41069.480370370373</c:v>
                </c:pt>
                <c:pt idx="969">
                  <c:v>41069.480694444443</c:v>
                </c:pt>
                <c:pt idx="970">
                  <c:v>41069.48101851852</c:v>
                </c:pt>
                <c:pt idx="971">
                  <c:v>41069.481342592589</c:v>
                </c:pt>
                <c:pt idx="972">
                  <c:v>41069.481666666667</c:v>
                </c:pt>
                <c:pt idx="973">
                  <c:v>41069.481990740744</c:v>
                </c:pt>
                <c:pt idx="974">
                  <c:v>41069.482314814813</c:v>
                </c:pt>
                <c:pt idx="975">
                  <c:v>41069.482638888891</c:v>
                </c:pt>
                <c:pt idx="976">
                  <c:v>41069.48296296296</c:v>
                </c:pt>
                <c:pt idx="977">
                  <c:v>41069.483287037037</c:v>
                </c:pt>
                <c:pt idx="978">
                  <c:v>41069.483611111114</c:v>
                </c:pt>
                <c:pt idx="979">
                  <c:v>41069.483935185184</c:v>
                </c:pt>
                <c:pt idx="980">
                  <c:v>41069.484259259261</c:v>
                </c:pt>
                <c:pt idx="981">
                  <c:v>41069.484583333331</c:v>
                </c:pt>
                <c:pt idx="982">
                  <c:v>41069.484907407408</c:v>
                </c:pt>
                <c:pt idx="983">
                  <c:v>41069.485231481478</c:v>
                </c:pt>
                <c:pt idx="984">
                  <c:v>41069.485555555555</c:v>
                </c:pt>
                <c:pt idx="985">
                  <c:v>41069.485879629632</c:v>
                </c:pt>
                <c:pt idx="986">
                  <c:v>41069.486203703702</c:v>
                </c:pt>
                <c:pt idx="987">
                  <c:v>41069.486527777779</c:v>
                </c:pt>
                <c:pt idx="988">
                  <c:v>41069.486851851849</c:v>
                </c:pt>
                <c:pt idx="989">
                  <c:v>41069.487175925926</c:v>
                </c:pt>
                <c:pt idx="990">
                  <c:v>41069.487500000003</c:v>
                </c:pt>
                <c:pt idx="991">
                  <c:v>41069.487824074073</c:v>
                </c:pt>
                <c:pt idx="992">
                  <c:v>41069.48814814815</c:v>
                </c:pt>
                <c:pt idx="993">
                  <c:v>41069.48847222222</c:v>
                </c:pt>
                <c:pt idx="994">
                  <c:v>41069.488796296297</c:v>
                </c:pt>
                <c:pt idx="995">
                  <c:v>41069.489120370374</c:v>
                </c:pt>
                <c:pt idx="996">
                  <c:v>41069.489444444444</c:v>
                </c:pt>
                <c:pt idx="997">
                  <c:v>41069.489768518521</c:v>
                </c:pt>
                <c:pt idx="998">
                  <c:v>41069.49009259259</c:v>
                </c:pt>
                <c:pt idx="999">
                  <c:v>41069.490416666667</c:v>
                </c:pt>
              </c:numCache>
            </c:numRef>
          </c:xVal>
          <c:yVal>
            <c:numRef>
              <c:f>'Data 09.06.2012-cw'!$C$2:$C$1001</c:f>
              <c:numCache>
                <c:formatCode>General</c:formatCode>
                <c:ptCount val="1000"/>
                <c:pt idx="0">
                  <c:v>3.04743480682373</c:v>
                </c:pt>
                <c:pt idx="1">
                  <c:v>3.04743480682373</c:v>
                </c:pt>
                <c:pt idx="2">
                  <c:v>2.05585360527038</c:v>
                </c:pt>
                <c:pt idx="3">
                  <c:v>3.4708445072174001</c:v>
                </c:pt>
                <c:pt idx="4">
                  <c:v>3.3852305412292401</c:v>
                </c:pt>
                <c:pt idx="5">
                  <c:v>3.3852305412292401</c:v>
                </c:pt>
                <c:pt idx="6">
                  <c:v>3.3852305412292401</c:v>
                </c:pt>
                <c:pt idx="7">
                  <c:v>3.3852305412292401</c:v>
                </c:pt>
                <c:pt idx="8">
                  <c:v>3.3852305412292401</c:v>
                </c:pt>
                <c:pt idx="9">
                  <c:v>3.0529181957244802</c:v>
                </c:pt>
                <c:pt idx="10">
                  <c:v>3.7168123722076398</c:v>
                </c:pt>
                <c:pt idx="11">
                  <c:v>3.2311743497848502</c:v>
                </c:pt>
                <c:pt idx="12">
                  <c:v>4.11673879623413</c:v>
                </c:pt>
                <c:pt idx="13">
                  <c:v>4.11673879623413</c:v>
                </c:pt>
                <c:pt idx="14">
                  <c:v>4.2708582878112704</c:v>
                </c:pt>
                <c:pt idx="15">
                  <c:v>4.2708582878112704</c:v>
                </c:pt>
                <c:pt idx="16">
                  <c:v>4.2708582878112704</c:v>
                </c:pt>
                <c:pt idx="17">
                  <c:v>4.2708582878112704</c:v>
                </c:pt>
                <c:pt idx="18">
                  <c:v>4.2708582878112704</c:v>
                </c:pt>
                <c:pt idx="19">
                  <c:v>4.4903244972229004</c:v>
                </c:pt>
                <c:pt idx="20">
                  <c:v>4.5639886856079102</c:v>
                </c:pt>
                <c:pt idx="21">
                  <c:v>5.1180114746093697</c:v>
                </c:pt>
                <c:pt idx="22">
                  <c:v>5.1180114746093697</c:v>
                </c:pt>
                <c:pt idx="23">
                  <c:v>5.1180114746093697</c:v>
                </c:pt>
                <c:pt idx="24">
                  <c:v>5.1180114746093697</c:v>
                </c:pt>
                <c:pt idx="25">
                  <c:v>5.1180114746093697</c:v>
                </c:pt>
                <c:pt idx="26">
                  <c:v>4.6964440345764098</c:v>
                </c:pt>
                <c:pt idx="27">
                  <c:v>5.5109171867370597</c:v>
                </c:pt>
                <c:pt idx="28">
                  <c:v>5.5109171867370597</c:v>
                </c:pt>
                <c:pt idx="29">
                  <c:v>5.5109171867370597</c:v>
                </c:pt>
                <c:pt idx="30">
                  <c:v>5.5109171867370597</c:v>
                </c:pt>
                <c:pt idx="31">
                  <c:v>5.5109171867370597</c:v>
                </c:pt>
                <c:pt idx="32">
                  <c:v>5.5109171867370597</c:v>
                </c:pt>
                <c:pt idx="33">
                  <c:v>5.1152450243632002</c:v>
                </c:pt>
                <c:pt idx="34">
                  <c:v>5.3697144190470301</c:v>
                </c:pt>
                <c:pt idx="35">
                  <c:v>5.9421000480651802</c:v>
                </c:pt>
                <c:pt idx="36">
                  <c:v>5.9421000480651802</c:v>
                </c:pt>
                <c:pt idx="37">
                  <c:v>5.60965824127197</c:v>
                </c:pt>
                <c:pt idx="38">
                  <c:v>5.60965824127197</c:v>
                </c:pt>
                <c:pt idx="39">
                  <c:v>5.60965824127197</c:v>
                </c:pt>
                <c:pt idx="40">
                  <c:v>5.60965824127197</c:v>
                </c:pt>
                <c:pt idx="41">
                  <c:v>5.3021485805511404</c:v>
                </c:pt>
                <c:pt idx="42">
                  <c:v>6.1954677899678501</c:v>
                </c:pt>
                <c:pt idx="43">
                  <c:v>6.8429611523946097</c:v>
                </c:pt>
                <c:pt idx="44">
                  <c:v>5.7248282432556099</c:v>
                </c:pt>
                <c:pt idx="45">
                  <c:v>5.7248282432556099</c:v>
                </c:pt>
                <c:pt idx="46">
                  <c:v>5.6200075149536097</c:v>
                </c:pt>
                <c:pt idx="47">
                  <c:v>5.6200075149536097</c:v>
                </c:pt>
                <c:pt idx="48">
                  <c:v>5.6200075149536097</c:v>
                </c:pt>
                <c:pt idx="49">
                  <c:v>5.2391467094421298</c:v>
                </c:pt>
                <c:pt idx="50">
                  <c:v>4.6786370277404696</c:v>
                </c:pt>
                <c:pt idx="51">
                  <c:v>4.4085903962453203</c:v>
                </c:pt>
                <c:pt idx="52">
                  <c:v>4.8515372276306099</c:v>
                </c:pt>
                <c:pt idx="53">
                  <c:v>4.6333456039428702</c:v>
                </c:pt>
                <c:pt idx="54">
                  <c:v>4.4190034866332999</c:v>
                </c:pt>
                <c:pt idx="55">
                  <c:v>4.3082537651062003</c:v>
                </c:pt>
                <c:pt idx="56">
                  <c:v>4.3082537651062003</c:v>
                </c:pt>
                <c:pt idx="57">
                  <c:v>4.3082537651062003</c:v>
                </c:pt>
                <c:pt idx="58">
                  <c:v>4.3082537651062003</c:v>
                </c:pt>
                <c:pt idx="59">
                  <c:v>4.3082537651062003</c:v>
                </c:pt>
                <c:pt idx="60">
                  <c:v>4.3082537651062003</c:v>
                </c:pt>
                <c:pt idx="61">
                  <c:v>3.5417606830596902</c:v>
                </c:pt>
                <c:pt idx="62">
                  <c:v>3.15825307369232</c:v>
                </c:pt>
                <c:pt idx="63">
                  <c:v>3.8198331594467101</c:v>
                </c:pt>
                <c:pt idx="64">
                  <c:v>4.0945038795471103</c:v>
                </c:pt>
                <c:pt idx="65">
                  <c:v>4.0945038795471103</c:v>
                </c:pt>
                <c:pt idx="66">
                  <c:v>3.1634109020233101</c:v>
                </c:pt>
                <c:pt idx="67">
                  <c:v>3.1634109020233101</c:v>
                </c:pt>
                <c:pt idx="68">
                  <c:v>3.6689572334289502</c:v>
                </c:pt>
                <c:pt idx="69">
                  <c:v>3.34252429008483</c:v>
                </c:pt>
                <c:pt idx="70">
                  <c:v>3.34252429008483</c:v>
                </c:pt>
                <c:pt idx="71">
                  <c:v>3.5625038146972599</c:v>
                </c:pt>
                <c:pt idx="72">
                  <c:v>3.5625038146972599</c:v>
                </c:pt>
                <c:pt idx="73">
                  <c:v>3.3433296680450399</c:v>
                </c:pt>
                <c:pt idx="74">
                  <c:v>3.5607655048370299</c:v>
                </c:pt>
                <c:pt idx="75">
                  <c:v>3.5607655048370299</c:v>
                </c:pt>
                <c:pt idx="76">
                  <c:v>3.5607655048370299</c:v>
                </c:pt>
                <c:pt idx="77">
                  <c:v>3.45880734920501</c:v>
                </c:pt>
                <c:pt idx="78">
                  <c:v>3.24460625648498</c:v>
                </c:pt>
                <c:pt idx="79">
                  <c:v>3.24460625648498</c:v>
                </c:pt>
                <c:pt idx="80">
                  <c:v>3.4652833938598602</c:v>
                </c:pt>
                <c:pt idx="81">
                  <c:v>3.4652833938598602</c:v>
                </c:pt>
                <c:pt idx="82">
                  <c:v>3.4652833938598602</c:v>
                </c:pt>
                <c:pt idx="83">
                  <c:v>3.0722668170928902</c:v>
                </c:pt>
                <c:pt idx="84">
                  <c:v>3.5107538700103702</c:v>
                </c:pt>
                <c:pt idx="85">
                  <c:v>3.5107538700103702</c:v>
                </c:pt>
                <c:pt idx="86">
                  <c:v>3.07271385192871</c:v>
                </c:pt>
                <c:pt idx="87">
                  <c:v>3.7010627985000601</c:v>
                </c:pt>
                <c:pt idx="88">
                  <c:v>3.5639829635620099</c:v>
                </c:pt>
                <c:pt idx="89">
                  <c:v>3.5639829635620099</c:v>
                </c:pt>
                <c:pt idx="90">
                  <c:v>3.9069089889526301</c:v>
                </c:pt>
                <c:pt idx="91">
                  <c:v>3.9069089889526301</c:v>
                </c:pt>
                <c:pt idx="92">
                  <c:v>3.9069089889526301</c:v>
                </c:pt>
                <c:pt idx="93">
                  <c:v>3.3046417236328098</c:v>
                </c:pt>
                <c:pt idx="94">
                  <c:v>4.1292247772216797</c:v>
                </c:pt>
                <c:pt idx="95">
                  <c:v>4.1292247772216797</c:v>
                </c:pt>
                <c:pt idx="96">
                  <c:v>4.1292247772216797</c:v>
                </c:pt>
                <c:pt idx="97">
                  <c:v>4.1292247772216797</c:v>
                </c:pt>
                <c:pt idx="98">
                  <c:v>4.0239129066467196</c:v>
                </c:pt>
                <c:pt idx="99">
                  <c:v>4.0239129066467196</c:v>
                </c:pt>
                <c:pt idx="100">
                  <c:v>4.0239129066467196</c:v>
                </c:pt>
                <c:pt idx="101">
                  <c:v>3.6885502338409402</c:v>
                </c:pt>
                <c:pt idx="102">
                  <c:v>4.7368402481079102</c:v>
                </c:pt>
                <c:pt idx="103">
                  <c:v>3.97853128115336</c:v>
                </c:pt>
                <c:pt idx="104">
                  <c:v>4.4576883316040004</c:v>
                </c:pt>
                <c:pt idx="105">
                  <c:v>5.3429656028747496</c:v>
                </c:pt>
                <c:pt idx="106">
                  <c:v>5.81395562489827</c:v>
                </c:pt>
                <c:pt idx="107">
                  <c:v>4.9454646110534597</c:v>
                </c:pt>
                <c:pt idx="108">
                  <c:v>4.6198000907897896</c:v>
                </c:pt>
                <c:pt idx="109">
                  <c:v>4.5638127326965297</c:v>
                </c:pt>
                <c:pt idx="110">
                  <c:v>4.3462655544280997</c:v>
                </c:pt>
                <c:pt idx="111">
                  <c:v>4.7356381416320801</c:v>
                </c:pt>
                <c:pt idx="112">
                  <c:v>4.6250042915344203</c:v>
                </c:pt>
                <c:pt idx="113">
                  <c:v>5.2350764274597097</c:v>
                </c:pt>
                <c:pt idx="114">
                  <c:v>4.9585208892822203</c:v>
                </c:pt>
                <c:pt idx="115">
                  <c:v>4.9585208892822203</c:v>
                </c:pt>
                <c:pt idx="116">
                  <c:v>4.9585208892822203</c:v>
                </c:pt>
                <c:pt idx="117">
                  <c:v>5.2312674522399902</c:v>
                </c:pt>
                <c:pt idx="118">
                  <c:v>4.0128804445266697</c:v>
                </c:pt>
                <c:pt idx="119">
                  <c:v>4.6793456077575604</c:v>
                </c:pt>
                <c:pt idx="120">
                  <c:v>4.2906259298324496</c:v>
                </c:pt>
                <c:pt idx="121">
                  <c:v>5.0126194953918404</c:v>
                </c:pt>
                <c:pt idx="122">
                  <c:v>5.1205725669860804</c:v>
                </c:pt>
                <c:pt idx="123">
                  <c:v>5.1205725669860804</c:v>
                </c:pt>
                <c:pt idx="124">
                  <c:v>5.0101032257079998</c:v>
                </c:pt>
                <c:pt idx="125">
                  <c:v>5.0101032257079998</c:v>
                </c:pt>
                <c:pt idx="126">
                  <c:v>4.5646280050277701</c:v>
                </c:pt>
                <c:pt idx="127">
                  <c:v>5.5622317790985099</c:v>
                </c:pt>
                <c:pt idx="128">
                  <c:v>5.8978819847106898</c:v>
                </c:pt>
                <c:pt idx="129">
                  <c:v>5.1572348276774003</c:v>
                </c:pt>
                <c:pt idx="130">
                  <c:v>6.1743810176849303</c:v>
                </c:pt>
                <c:pt idx="131">
                  <c:v>6.5079979896545401</c:v>
                </c:pt>
                <c:pt idx="132">
                  <c:v>6.5079979896545401</c:v>
                </c:pt>
                <c:pt idx="133">
                  <c:v>6.2806472778320304</c:v>
                </c:pt>
                <c:pt idx="134">
                  <c:v>7.1738867759704501</c:v>
                </c:pt>
                <c:pt idx="135">
                  <c:v>7.7252459526062003</c:v>
                </c:pt>
                <c:pt idx="136">
                  <c:v>8.8000078201293892</c:v>
                </c:pt>
                <c:pt idx="137">
                  <c:v>8.7641949653625399</c:v>
                </c:pt>
                <c:pt idx="138">
                  <c:v>7.8906726837158203</c:v>
                </c:pt>
                <c:pt idx="139">
                  <c:v>8.8402557373046804</c:v>
                </c:pt>
                <c:pt idx="140">
                  <c:v>9.2637901306152308</c:v>
                </c:pt>
                <c:pt idx="141">
                  <c:v>9.7464246749877894</c:v>
                </c:pt>
                <c:pt idx="142">
                  <c:v>9.35041952133178</c:v>
                </c:pt>
                <c:pt idx="143">
                  <c:v>9.9136466979980398</c:v>
                </c:pt>
                <c:pt idx="144">
                  <c:v>9.9136466979980398</c:v>
                </c:pt>
                <c:pt idx="145">
                  <c:v>9.9136466979980398</c:v>
                </c:pt>
                <c:pt idx="146">
                  <c:v>9.2966982523600201</c:v>
                </c:pt>
                <c:pt idx="147">
                  <c:v>10.038200378417899</c:v>
                </c:pt>
                <c:pt idx="148">
                  <c:v>10.038200378417899</c:v>
                </c:pt>
                <c:pt idx="149">
                  <c:v>10.6484260559082</c:v>
                </c:pt>
                <c:pt idx="150">
                  <c:v>10.3830204010009</c:v>
                </c:pt>
                <c:pt idx="151">
                  <c:v>10.3830204010009</c:v>
                </c:pt>
                <c:pt idx="152">
                  <c:v>10.3830204010009</c:v>
                </c:pt>
                <c:pt idx="153">
                  <c:v>10.996482849121</c:v>
                </c:pt>
                <c:pt idx="154">
                  <c:v>9.9176349639892507</c:v>
                </c:pt>
                <c:pt idx="155">
                  <c:v>11.346644401550201</c:v>
                </c:pt>
                <c:pt idx="156">
                  <c:v>10.826067924499499</c:v>
                </c:pt>
                <c:pt idx="157">
                  <c:v>10.826067924499499</c:v>
                </c:pt>
                <c:pt idx="158">
                  <c:v>11.1022691726684</c:v>
                </c:pt>
                <c:pt idx="159">
                  <c:v>11.1022691726684</c:v>
                </c:pt>
                <c:pt idx="160">
                  <c:v>11.1022691726684</c:v>
                </c:pt>
                <c:pt idx="161">
                  <c:v>10.9178778330485</c:v>
                </c:pt>
                <c:pt idx="162">
                  <c:v>11.7438812255859</c:v>
                </c:pt>
                <c:pt idx="163">
                  <c:v>12.2363783518473</c:v>
                </c:pt>
                <c:pt idx="164">
                  <c:v>10.4057559967041</c:v>
                </c:pt>
                <c:pt idx="165">
                  <c:v>8.8438577651977504</c:v>
                </c:pt>
                <c:pt idx="166">
                  <c:v>8.6605606079101491</c:v>
                </c:pt>
                <c:pt idx="167">
                  <c:v>8.6782903671264595</c:v>
                </c:pt>
                <c:pt idx="168">
                  <c:v>7.1231408119201598</c:v>
                </c:pt>
                <c:pt idx="169">
                  <c:v>8.2089519500732404</c:v>
                </c:pt>
                <c:pt idx="170">
                  <c:v>8.0468681653340592</c:v>
                </c:pt>
                <c:pt idx="171">
                  <c:v>9.5589164098103794</c:v>
                </c:pt>
                <c:pt idx="172">
                  <c:v>10.093714714050201</c:v>
                </c:pt>
                <c:pt idx="173">
                  <c:v>11.0582882563273</c:v>
                </c:pt>
                <c:pt idx="174">
                  <c:v>10.484445810317901</c:v>
                </c:pt>
                <c:pt idx="175">
                  <c:v>11.9647884368896</c:v>
                </c:pt>
                <c:pt idx="176">
                  <c:v>11.9482103983561</c:v>
                </c:pt>
                <c:pt idx="177">
                  <c:v>10.651689529418899</c:v>
                </c:pt>
                <c:pt idx="178">
                  <c:v>8.9324200948079397</c:v>
                </c:pt>
                <c:pt idx="179">
                  <c:v>8.7022247314453107</c:v>
                </c:pt>
                <c:pt idx="180">
                  <c:v>10.0147294998168</c:v>
                </c:pt>
                <c:pt idx="181">
                  <c:v>9.9007968902587802</c:v>
                </c:pt>
                <c:pt idx="182">
                  <c:v>10.8722534179687</c:v>
                </c:pt>
                <c:pt idx="183">
                  <c:v>12.3224124908447</c:v>
                </c:pt>
                <c:pt idx="184">
                  <c:v>11.327169418334901</c:v>
                </c:pt>
                <c:pt idx="185">
                  <c:v>10.471321105956999</c:v>
                </c:pt>
                <c:pt idx="186">
                  <c:v>9.7292737960815394</c:v>
                </c:pt>
                <c:pt idx="187">
                  <c:v>10.932153224945001</c:v>
                </c:pt>
                <c:pt idx="188">
                  <c:v>10.1316175460815</c:v>
                </c:pt>
                <c:pt idx="189">
                  <c:v>9.6148748397827095</c:v>
                </c:pt>
                <c:pt idx="190">
                  <c:v>10.8725199699401</c:v>
                </c:pt>
                <c:pt idx="191">
                  <c:v>10.297794342041</c:v>
                </c:pt>
                <c:pt idx="192">
                  <c:v>11.0977315902709</c:v>
                </c:pt>
                <c:pt idx="193">
                  <c:v>10.872932434081999</c:v>
                </c:pt>
                <c:pt idx="194">
                  <c:v>9.1555871963500906</c:v>
                </c:pt>
                <c:pt idx="195">
                  <c:v>7.9109740257263104</c:v>
                </c:pt>
                <c:pt idx="196">
                  <c:v>7.6306695938110298</c:v>
                </c:pt>
                <c:pt idx="197">
                  <c:v>8.4636363983154297</c:v>
                </c:pt>
                <c:pt idx="198">
                  <c:v>9.3717346191406197</c:v>
                </c:pt>
                <c:pt idx="199">
                  <c:v>9.1825955708821603</c:v>
                </c:pt>
                <c:pt idx="200">
                  <c:v>9.5972728729247994</c:v>
                </c:pt>
                <c:pt idx="201">
                  <c:v>9.5972728729247994</c:v>
                </c:pt>
                <c:pt idx="202">
                  <c:v>9.7000045776367099</c:v>
                </c:pt>
                <c:pt idx="203">
                  <c:v>9.3951053619384695</c:v>
                </c:pt>
                <c:pt idx="204">
                  <c:v>9.5806303024291992</c:v>
                </c:pt>
                <c:pt idx="205">
                  <c:v>9.5806303024291992</c:v>
                </c:pt>
                <c:pt idx="206">
                  <c:v>9.5806303024291992</c:v>
                </c:pt>
                <c:pt idx="207">
                  <c:v>8.8486952781677193</c:v>
                </c:pt>
                <c:pt idx="208">
                  <c:v>9.7008500099182093</c:v>
                </c:pt>
                <c:pt idx="209">
                  <c:v>9.5869274139404297</c:v>
                </c:pt>
                <c:pt idx="210">
                  <c:v>9.5869274139404297</c:v>
                </c:pt>
                <c:pt idx="211">
                  <c:v>10.1024174690246</c:v>
                </c:pt>
                <c:pt idx="212">
                  <c:v>9.8201799392700195</c:v>
                </c:pt>
                <c:pt idx="213">
                  <c:v>9.8201799392700195</c:v>
                </c:pt>
                <c:pt idx="214">
                  <c:v>8.9009761810302699</c:v>
                </c:pt>
                <c:pt idx="215">
                  <c:v>9.92620849609375</c:v>
                </c:pt>
                <c:pt idx="216">
                  <c:v>9.6463899612426705</c:v>
                </c:pt>
                <c:pt idx="217">
                  <c:v>9.2488193511962802</c:v>
                </c:pt>
                <c:pt idx="218">
                  <c:v>9.5889511108398402</c:v>
                </c:pt>
                <c:pt idx="219">
                  <c:v>9.5889511108398402</c:v>
                </c:pt>
                <c:pt idx="220">
                  <c:v>9.5889511108398402</c:v>
                </c:pt>
                <c:pt idx="221">
                  <c:v>9.4771299362182599</c:v>
                </c:pt>
                <c:pt idx="222">
                  <c:v>9.5851249694824201</c:v>
                </c:pt>
                <c:pt idx="223">
                  <c:v>8.6166369915008492</c:v>
                </c:pt>
                <c:pt idx="224">
                  <c:v>9.4136466979980398</c:v>
                </c:pt>
                <c:pt idx="225">
                  <c:v>9.3576450347900302</c:v>
                </c:pt>
                <c:pt idx="226">
                  <c:v>9.3576450347900302</c:v>
                </c:pt>
                <c:pt idx="227">
                  <c:v>9.3576450347900302</c:v>
                </c:pt>
                <c:pt idx="228">
                  <c:v>9.3576450347900302</c:v>
                </c:pt>
                <c:pt idx="229">
                  <c:v>9.6793417930602992</c:v>
                </c:pt>
                <c:pt idx="230">
                  <c:v>9.5666828155517507</c:v>
                </c:pt>
                <c:pt idx="231">
                  <c:v>9.2747198740641199</c:v>
                </c:pt>
                <c:pt idx="232">
                  <c:v>9.0928115844726491</c:v>
                </c:pt>
                <c:pt idx="233">
                  <c:v>10.2455811500549</c:v>
                </c:pt>
                <c:pt idx="234">
                  <c:v>10.867691040039</c:v>
                </c:pt>
                <c:pt idx="235">
                  <c:v>10.580863952636699</c:v>
                </c:pt>
                <c:pt idx="236">
                  <c:v>11.0927653312683</c:v>
                </c:pt>
                <c:pt idx="237">
                  <c:v>11.488790512084901</c:v>
                </c:pt>
                <c:pt idx="238">
                  <c:v>10.6267032623291</c:v>
                </c:pt>
                <c:pt idx="239">
                  <c:v>10.6267032623291</c:v>
                </c:pt>
                <c:pt idx="240">
                  <c:v>11.5412753423055</c:v>
                </c:pt>
                <c:pt idx="241">
                  <c:v>11.3179745674133</c:v>
                </c:pt>
                <c:pt idx="242">
                  <c:v>10.509802818298301</c:v>
                </c:pt>
                <c:pt idx="243">
                  <c:v>11.080624580383301</c:v>
                </c:pt>
                <c:pt idx="244">
                  <c:v>11.080624580383301</c:v>
                </c:pt>
                <c:pt idx="245">
                  <c:v>11.080624580383301</c:v>
                </c:pt>
                <c:pt idx="246">
                  <c:v>11.8967742919921</c:v>
                </c:pt>
                <c:pt idx="247">
                  <c:v>11.211683273315399</c:v>
                </c:pt>
                <c:pt idx="248">
                  <c:v>10.9392938613891</c:v>
                </c:pt>
                <c:pt idx="249">
                  <c:v>10.7481679916381</c:v>
                </c:pt>
                <c:pt idx="250">
                  <c:v>11.7451510429382</c:v>
                </c:pt>
                <c:pt idx="251">
                  <c:v>7.8072706858316998</c:v>
                </c:pt>
                <c:pt idx="252">
                  <c:v>0</c:v>
                </c:pt>
                <c:pt idx="253">
                  <c:v>12.518866539001399</c:v>
                </c:pt>
                <c:pt idx="254">
                  <c:v>12.518866539001399</c:v>
                </c:pt>
                <c:pt idx="255">
                  <c:v>12.2936649322509</c:v>
                </c:pt>
                <c:pt idx="256">
                  <c:v>12.8718347549438</c:v>
                </c:pt>
                <c:pt idx="257">
                  <c:v>12.8718347549438</c:v>
                </c:pt>
                <c:pt idx="258">
                  <c:v>12.291069507598801</c:v>
                </c:pt>
                <c:pt idx="259">
                  <c:v>12.0774482091267</c:v>
                </c:pt>
                <c:pt idx="260">
                  <c:v>13.1098184585571</c:v>
                </c:pt>
                <c:pt idx="261">
                  <c:v>13.4933369954427</c:v>
                </c:pt>
                <c:pt idx="262">
                  <c:v>14.1216526031494</c:v>
                </c:pt>
                <c:pt idx="263">
                  <c:v>14.1216526031494</c:v>
                </c:pt>
                <c:pt idx="264">
                  <c:v>13.6771526336669</c:v>
                </c:pt>
                <c:pt idx="265">
                  <c:v>14.2012166976928</c:v>
                </c:pt>
                <c:pt idx="266">
                  <c:v>13.811536788940399</c:v>
                </c:pt>
                <c:pt idx="267">
                  <c:v>13.376670837402299</c:v>
                </c:pt>
                <c:pt idx="268">
                  <c:v>14.244637966156001</c:v>
                </c:pt>
                <c:pt idx="269">
                  <c:v>15.0544681549072</c:v>
                </c:pt>
                <c:pt idx="270">
                  <c:v>15.0544681549072</c:v>
                </c:pt>
                <c:pt idx="271">
                  <c:v>14.8513083457946</c:v>
                </c:pt>
                <c:pt idx="272">
                  <c:v>16.267145156860298</c:v>
                </c:pt>
                <c:pt idx="273">
                  <c:v>14.760212421417201</c:v>
                </c:pt>
                <c:pt idx="274">
                  <c:v>13.084038734436</c:v>
                </c:pt>
                <c:pt idx="275">
                  <c:v>14.246313095092701</c:v>
                </c:pt>
                <c:pt idx="276">
                  <c:v>13.755213737487701</c:v>
                </c:pt>
                <c:pt idx="277">
                  <c:v>14.188817977905201</c:v>
                </c:pt>
                <c:pt idx="278">
                  <c:v>14.188817977905201</c:v>
                </c:pt>
                <c:pt idx="279">
                  <c:v>14.188817977905201</c:v>
                </c:pt>
                <c:pt idx="280">
                  <c:v>14.188817977905201</c:v>
                </c:pt>
                <c:pt idx="281">
                  <c:v>14.188817977905201</c:v>
                </c:pt>
                <c:pt idx="282">
                  <c:v>14.188817977905201</c:v>
                </c:pt>
                <c:pt idx="283">
                  <c:v>14.073314666748001</c:v>
                </c:pt>
                <c:pt idx="284">
                  <c:v>14.1877737045288</c:v>
                </c:pt>
                <c:pt idx="285">
                  <c:v>14.825382232666</c:v>
                </c:pt>
                <c:pt idx="286">
                  <c:v>14.2266976038614</c:v>
                </c:pt>
                <c:pt idx="287">
                  <c:v>14.767151832580501</c:v>
                </c:pt>
                <c:pt idx="288">
                  <c:v>14.767151832580501</c:v>
                </c:pt>
                <c:pt idx="289">
                  <c:v>14.767151832580501</c:v>
                </c:pt>
                <c:pt idx="290">
                  <c:v>14.5165500640869</c:v>
                </c:pt>
                <c:pt idx="291">
                  <c:v>14.366766929626399</c:v>
                </c:pt>
                <c:pt idx="292">
                  <c:v>16.1168518066406</c:v>
                </c:pt>
                <c:pt idx="293">
                  <c:v>15.6874299049377</c:v>
                </c:pt>
                <c:pt idx="294">
                  <c:v>15.484615325927701</c:v>
                </c:pt>
                <c:pt idx="295">
                  <c:v>16.410190582275298</c:v>
                </c:pt>
                <c:pt idx="296">
                  <c:v>16.289361953735298</c:v>
                </c:pt>
                <c:pt idx="297">
                  <c:v>16.289361953735298</c:v>
                </c:pt>
                <c:pt idx="298">
                  <c:v>16.715281486511198</c:v>
                </c:pt>
                <c:pt idx="299">
                  <c:v>16.834453582763601</c:v>
                </c:pt>
                <c:pt idx="300">
                  <c:v>17.71360206604</c:v>
                </c:pt>
                <c:pt idx="301">
                  <c:v>17.828172683715799</c:v>
                </c:pt>
                <c:pt idx="302">
                  <c:v>18.0126628875732</c:v>
                </c:pt>
                <c:pt idx="303">
                  <c:v>18.0126628875732</c:v>
                </c:pt>
                <c:pt idx="304">
                  <c:v>19.0062160491943</c:v>
                </c:pt>
                <c:pt idx="305">
                  <c:v>19.0062160491943</c:v>
                </c:pt>
                <c:pt idx="306">
                  <c:v>18.087500254313099</c:v>
                </c:pt>
                <c:pt idx="307">
                  <c:v>19.063247680663999</c:v>
                </c:pt>
                <c:pt idx="308">
                  <c:v>18.456157048543201</c:v>
                </c:pt>
                <c:pt idx="309">
                  <c:v>19.124188105265301</c:v>
                </c:pt>
                <c:pt idx="310">
                  <c:v>19.385166168212798</c:v>
                </c:pt>
                <c:pt idx="311">
                  <c:v>18.704701423645002</c:v>
                </c:pt>
                <c:pt idx="312">
                  <c:v>19.1733093261718</c:v>
                </c:pt>
                <c:pt idx="313">
                  <c:v>19.1733093261718</c:v>
                </c:pt>
                <c:pt idx="314">
                  <c:v>19.704867045084601</c:v>
                </c:pt>
                <c:pt idx="315">
                  <c:v>19.234402338663699</c:v>
                </c:pt>
                <c:pt idx="316">
                  <c:v>19.4662265777587</c:v>
                </c:pt>
                <c:pt idx="317">
                  <c:v>20.175340652465799</c:v>
                </c:pt>
                <c:pt idx="318">
                  <c:v>19.4055976867675</c:v>
                </c:pt>
                <c:pt idx="319">
                  <c:v>20.642645835876401</c:v>
                </c:pt>
                <c:pt idx="320">
                  <c:v>19.9924812316894</c:v>
                </c:pt>
                <c:pt idx="321">
                  <c:v>20.4614543914794</c:v>
                </c:pt>
                <c:pt idx="322">
                  <c:v>20.4614543914794</c:v>
                </c:pt>
                <c:pt idx="323">
                  <c:v>20.4614543914794</c:v>
                </c:pt>
                <c:pt idx="324">
                  <c:v>21.5284295082092</c:v>
                </c:pt>
                <c:pt idx="325">
                  <c:v>21.12668800354</c:v>
                </c:pt>
                <c:pt idx="326">
                  <c:v>20.590642929077099</c:v>
                </c:pt>
                <c:pt idx="327">
                  <c:v>21.712745666503899</c:v>
                </c:pt>
                <c:pt idx="328">
                  <c:v>21.953025817871001</c:v>
                </c:pt>
                <c:pt idx="329">
                  <c:v>21.780080795288001</c:v>
                </c:pt>
                <c:pt idx="330">
                  <c:v>21.780080795288001</c:v>
                </c:pt>
                <c:pt idx="331">
                  <c:v>21.8894958496093</c:v>
                </c:pt>
                <c:pt idx="332">
                  <c:v>21.8894958496093</c:v>
                </c:pt>
                <c:pt idx="333">
                  <c:v>22.365623474121001</c:v>
                </c:pt>
                <c:pt idx="334">
                  <c:v>20.354291915893501</c:v>
                </c:pt>
                <c:pt idx="335">
                  <c:v>22.125572204589801</c:v>
                </c:pt>
                <c:pt idx="336">
                  <c:v>21.966738382975201</c:v>
                </c:pt>
                <c:pt idx="337">
                  <c:v>22.129907608032202</c:v>
                </c:pt>
                <c:pt idx="338">
                  <c:v>22.129907608032202</c:v>
                </c:pt>
                <c:pt idx="339">
                  <c:v>22.427040100097599</c:v>
                </c:pt>
                <c:pt idx="340">
                  <c:v>22.309562683105401</c:v>
                </c:pt>
                <c:pt idx="341">
                  <c:v>22.309562683105401</c:v>
                </c:pt>
                <c:pt idx="342">
                  <c:v>22.309562683105401</c:v>
                </c:pt>
                <c:pt idx="343">
                  <c:v>23.250526428222599</c:v>
                </c:pt>
                <c:pt idx="344">
                  <c:v>22.717147827148398</c:v>
                </c:pt>
                <c:pt idx="345">
                  <c:v>22.486576080322202</c:v>
                </c:pt>
                <c:pt idx="346">
                  <c:v>22.486576080322202</c:v>
                </c:pt>
                <c:pt idx="347">
                  <c:v>22.486576080322202</c:v>
                </c:pt>
                <c:pt idx="348">
                  <c:v>22.486576080322202</c:v>
                </c:pt>
                <c:pt idx="349">
                  <c:v>22.486576080322202</c:v>
                </c:pt>
                <c:pt idx="350">
                  <c:v>21.9425964355468</c:v>
                </c:pt>
                <c:pt idx="351">
                  <c:v>22.471656799316399</c:v>
                </c:pt>
                <c:pt idx="352">
                  <c:v>22.609062194824201</c:v>
                </c:pt>
                <c:pt idx="353">
                  <c:v>22.491542816162099</c:v>
                </c:pt>
                <c:pt idx="354">
                  <c:v>22.491542816162099</c:v>
                </c:pt>
                <c:pt idx="355">
                  <c:v>22.5999641418457</c:v>
                </c:pt>
                <c:pt idx="356">
                  <c:v>22.5999641418457</c:v>
                </c:pt>
                <c:pt idx="357">
                  <c:v>22.5999641418457</c:v>
                </c:pt>
                <c:pt idx="358">
                  <c:v>22.362403233845999</c:v>
                </c:pt>
                <c:pt idx="359">
                  <c:v>21.220247268676701</c:v>
                </c:pt>
                <c:pt idx="360">
                  <c:v>21.646258354187001</c:v>
                </c:pt>
                <c:pt idx="361">
                  <c:v>21.404443740844702</c:v>
                </c:pt>
                <c:pt idx="362">
                  <c:v>21.404443740844702</c:v>
                </c:pt>
                <c:pt idx="363">
                  <c:v>21.404443740844702</c:v>
                </c:pt>
                <c:pt idx="364">
                  <c:v>20.408494949340799</c:v>
                </c:pt>
                <c:pt idx="365">
                  <c:v>20.408494949340799</c:v>
                </c:pt>
                <c:pt idx="366">
                  <c:v>20.982630411783799</c:v>
                </c:pt>
                <c:pt idx="367">
                  <c:v>20.945783615112301</c:v>
                </c:pt>
                <c:pt idx="368">
                  <c:v>20.117225646972599</c:v>
                </c:pt>
                <c:pt idx="369">
                  <c:v>20.887159347534102</c:v>
                </c:pt>
                <c:pt idx="370">
                  <c:v>20.712150573730401</c:v>
                </c:pt>
                <c:pt idx="371">
                  <c:v>19.647402763366699</c:v>
                </c:pt>
                <c:pt idx="372">
                  <c:v>20.475448608398398</c:v>
                </c:pt>
                <c:pt idx="373">
                  <c:v>21.419994354248001</c:v>
                </c:pt>
                <c:pt idx="374">
                  <c:v>21.419994354248001</c:v>
                </c:pt>
                <c:pt idx="375">
                  <c:v>21.419994354248001</c:v>
                </c:pt>
                <c:pt idx="376">
                  <c:v>21.419994354248001</c:v>
                </c:pt>
                <c:pt idx="377">
                  <c:v>20.880336761474599</c:v>
                </c:pt>
                <c:pt idx="378">
                  <c:v>20.939470291137599</c:v>
                </c:pt>
                <c:pt idx="379">
                  <c:v>20.7014064788818</c:v>
                </c:pt>
                <c:pt idx="380">
                  <c:v>19.8713779449462</c:v>
                </c:pt>
                <c:pt idx="381">
                  <c:v>20.8108196258544</c:v>
                </c:pt>
                <c:pt idx="382">
                  <c:v>20.8108196258544</c:v>
                </c:pt>
                <c:pt idx="383">
                  <c:v>20.8108196258544</c:v>
                </c:pt>
                <c:pt idx="384">
                  <c:v>20.8108196258544</c:v>
                </c:pt>
                <c:pt idx="385">
                  <c:v>20.931453704833899</c:v>
                </c:pt>
                <c:pt idx="386">
                  <c:v>21.047919273376401</c:v>
                </c:pt>
                <c:pt idx="387">
                  <c:v>20.929679870605401</c:v>
                </c:pt>
                <c:pt idx="388">
                  <c:v>22.3524923324584</c:v>
                </c:pt>
                <c:pt idx="389">
                  <c:v>21.885143280029201</c:v>
                </c:pt>
                <c:pt idx="390">
                  <c:v>21.374290466308501</c:v>
                </c:pt>
                <c:pt idx="391">
                  <c:v>21.824514389038001</c:v>
                </c:pt>
                <c:pt idx="392">
                  <c:v>22.237503051757798</c:v>
                </c:pt>
                <c:pt idx="393">
                  <c:v>21.328161239623999</c:v>
                </c:pt>
                <c:pt idx="394">
                  <c:v>21.355570793151799</c:v>
                </c:pt>
                <c:pt idx="395">
                  <c:v>22.066310882568299</c:v>
                </c:pt>
                <c:pt idx="396">
                  <c:v>22.066310882568299</c:v>
                </c:pt>
                <c:pt idx="397">
                  <c:v>22.066310882568299</c:v>
                </c:pt>
                <c:pt idx="398">
                  <c:v>21.6524400711059</c:v>
                </c:pt>
                <c:pt idx="399">
                  <c:v>22.3008098602294</c:v>
                </c:pt>
                <c:pt idx="400">
                  <c:v>22.3008098602294</c:v>
                </c:pt>
                <c:pt idx="401">
                  <c:v>20.875837326049801</c:v>
                </c:pt>
                <c:pt idx="402">
                  <c:v>22.1784553527832</c:v>
                </c:pt>
                <c:pt idx="403">
                  <c:v>21.3516222635904</c:v>
                </c:pt>
                <c:pt idx="404">
                  <c:v>22.185041427612301</c:v>
                </c:pt>
                <c:pt idx="405">
                  <c:v>22.3021526336669</c:v>
                </c:pt>
                <c:pt idx="406">
                  <c:v>22.3021526336669</c:v>
                </c:pt>
                <c:pt idx="407">
                  <c:v>22.3021526336669</c:v>
                </c:pt>
                <c:pt idx="408">
                  <c:v>22.176506042480401</c:v>
                </c:pt>
                <c:pt idx="409">
                  <c:v>22.650041580200099</c:v>
                </c:pt>
                <c:pt idx="410">
                  <c:v>22.413661956787099</c:v>
                </c:pt>
                <c:pt idx="411">
                  <c:v>21.264163970947202</c:v>
                </c:pt>
                <c:pt idx="412">
                  <c:v>21.757736206054599</c:v>
                </c:pt>
                <c:pt idx="413">
                  <c:v>22.6549167633056</c:v>
                </c:pt>
                <c:pt idx="414">
                  <c:v>22.076712608337399</c:v>
                </c:pt>
                <c:pt idx="415">
                  <c:v>21.8401889801025</c:v>
                </c:pt>
                <c:pt idx="416">
                  <c:v>21.8401889801025</c:v>
                </c:pt>
                <c:pt idx="417">
                  <c:v>21.8401889801025</c:v>
                </c:pt>
                <c:pt idx="418">
                  <c:v>21.411089897155701</c:v>
                </c:pt>
                <c:pt idx="419">
                  <c:v>22.1915683746337</c:v>
                </c:pt>
                <c:pt idx="420">
                  <c:v>21.893134117126401</c:v>
                </c:pt>
                <c:pt idx="421">
                  <c:v>21.8316116333007</c:v>
                </c:pt>
                <c:pt idx="422">
                  <c:v>21.8316116333007</c:v>
                </c:pt>
                <c:pt idx="423">
                  <c:v>20.633670806884702</c:v>
                </c:pt>
                <c:pt idx="424">
                  <c:v>20.633670806884702</c:v>
                </c:pt>
                <c:pt idx="425">
                  <c:v>21.649888992309499</c:v>
                </c:pt>
                <c:pt idx="426">
                  <c:v>19.8795452117919</c:v>
                </c:pt>
                <c:pt idx="427">
                  <c:v>21.1795282363891</c:v>
                </c:pt>
                <c:pt idx="428">
                  <c:v>21.238748550415</c:v>
                </c:pt>
                <c:pt idx="429">
                  <c:v>20.881597518920898</c:v>
                </c:pt>
                <c:pt idx="430">
                  <c:v>20.881597518920898</c:v>
                </c:pt>
                <c:pt idx="431">
                  <c:v>20.881597518920898</c:v>
                </c:pt>
                <c:pt idx="432">
                  <c:v>20.881597518920898</c:v>
                </c:pt>
                <c:pt idx="433">
                  <c:v>20.766309738159102</c:v>
                </c:pt>
                <c:pt idx="434">
                  <c:v>21.0638732910156</c:v>
                </c:pt>
                <c:pt idx="435">
                  <c:v>21.005566596984799</c:v>
                </c:pt>
                <c:pt idx="436">
                  <c:v>21.0610303878784</c:v>
                </c:pt>
                <c:pt idx="437">
                  <c:v>20.824478149413999</c:v>
                </c:pt>
                <c:pt idx="438">
                  <c:v>20.824478149413999</c:v>
                </c:pt>
                <c:pt idx="439">
                  <c:v>20.3489570617675</c:v>
                </c:pt>
                <c:pt idx="440">
                  <c:v>21.176876068115199</c:v>
                </c:pt>
                <c:pt idx="441">
                  <c:v>21.5367031097412</c:v>
                </c:pt>
                <c:pt idx="442">
                  <c:v>20.947537740071599</c:v>
                </c:pt>
                <c:pt idx="443">
                  <c:v>21.117029190063398</c:v>
                </c:pt>
                <c:pt idx="444">
                  <c:v>21.189369201660099</c:v>
                </c:pt>
                <c:pt idx="445">
                  <c:v>21.073467254638601</c:v>
                </c:pt>
                <c:pt idx="446">
                  <c:v>21.187942504882798</c:v>
                </c:pt>
                <c:pt idx="447">
                  <c:v>21.187942504882798</c:v>
                </c:pt>
                <c:pt idx="448">
                  <c:v>21.187942504882798</c:v>
                </c:pt>
                <c:pt idx="449">
                  <c:v>21.187942504882798</c:v>
                </c:pt>
                <c:pt idx="450">
                  <c:v>21.929449558258</c:v>
                </c:pt>
                <c:pt idx="451">
                  <c:v>20.3686504364013</c:v>
                </c:pt>
                <c:pt idx="452">
                  <c:v>21.483628273010201</c:v>
                </c:pt>
                <c:pt idx="453">
                  <c:v>21.447089195251401</c:v>
                </c:pt>
                <c:pt idx="454">
                  <c:v>21.544954299926701</c:v>
                </c:pt>
                <c:pt idx="455">
                  <c:v>21.544954299926701</c:v>
                </c:pt>
                <c:pt idx="456">
                  <c:v>21.544954299926701</c:v>
                </c:pt>
                <c:pt idx="457">
                  <c:v>21.544954299926701</c:v>
                </c:pt>
                <c:pt idx="458">
                  <c:v>21.3034445444742</c:v>
                </c:pt>
                <c:pt idx="459">
                  <c:v>21.680799484252901</c:v>
                </c:pt>
                <c:pt idx="460">
                  <c:v>21.077568531036299</c:v>
                </c:pt>
                <c:pt idx="461">
                  <c:v>20.723583857218401</c:v>
                </c:pt>
                <c:pt idx="462">
                  <c:v>21.506162643432599</c:v>
                </c:pt>
                <c:pt idx="463">
                  <c:v>21.265417734781899</c:v>
                </c:pt>
                <c:pt idx="464">
                  <c:v>21.501457214355401</c:v>
                </c:pt>
                <c:pt idx="465">
                  <c:v>21.752418518066399</c:v>
                </c:pt>
                <c:pt idx="466">
                  <c:v>21.752418518066399</c:v>
                </c:pt>
                <c:pt idx="467">
                  <c:v>20.689090728759702</c:v>
                </c:pt>
                <c:pt idx="468">
                  <c:v>21.460567474365199</c:v>
                </c:pt>
                <c:pt idx="469">
                  <c:v>21.460567474365199</c:v>
                </c:pt>
                <c:pt idx="470">
                  <c:v>20.863623619079501</c:v>
                </c:pt>
                <c:pt idx="471">
                  <c:v>21.2123800913492</c:v>
                </c:pt>
                <c:pt idx="472">
                  <c:v>21.505485534667901</c:v>
                </c:pt>
                <c:pt idx="473">
                  <c:v>20.782106399536101</c:v>
                </c:pt>
                <c:pt idx="474">
                  <c:v>21.777645111083899</c:v>
                </c:pt>
                <c:pt idx="475">
                  <c:v>21.777645111083899</c:v>
                </c:pt>
                <c:pt idx="476">
                  <c:v>21.441194534301701</c:v>
                </c:pt>
                <c:pt idx="477">
                  <c:v>21.559024810791001</c:v>
                </c:pt>
                <c:pt idx="478">
                  <c:v>20.786173820495598</c:v>
                </c:pt>
                <c:pt idx="479">
                  <c:v>21.439064025878899</c:v>
                </c:pt>
                <c:pt idx="480">
                  <c:v>21.906113306681299</c:v>
                </c:pt>
                <c:pt idx="481">
                  <c:v>20.967258453369102</c:v>
                </c:pt>
                <c:pt idx="482">
                  <c:v>21.911149978637599</c:v>
                </c:pt>
                <c:pt idx="483">
                  <c:v>21.5431804656982</c:v>
                </c:pt>
                <c:pt idx="484">
                  <c:v>21.5431804656982</c:v>
                </c:pt>
                <c:pt idx="485">
                  <c:v>21.5431804656982</c:v>
                </c:pt>
                <c:pt idx="486">
                  <c:v>19.8933410644531</c:v>
                </c:pt>
                <c:pt idx="487">
                  <c:v>21.7864456176757</c:v>
                </c:pt>
                <c:pt idx="488">
                  <c:v>20.761920928955</c:v>
                </c:pt>
                <c:pt idx="489">
                  <c:v>21.195446014404201</c:v>
                </c:pt>
                <c:pt idx="490">
                  <c:v>20.958448410034102</c:v>
                </c:pt>
                <c:pt idx="491">
                  <c:v>20.958448410034102</c:v>
                </c:pt>
                <c:pt idx="492">
                  <c:v>20.958448410034102</c:v>
                </c:pt>
                <c:pt idx="493">
                  <c:v>21.844549179077099</c:v>
                </c:pt>
                <c:pt idx="494">
                  <c:v>20.899785995483398</c:v>
                </c:pt>
                <c:pt idx="495">
                  <c:v>21.0778789520263</c:v>
                </c:pt>
                <c:pt idx="496">
                  <c:v>21.0778789520263</c:v>
                </c:pt>
                <c:pt idx="497">
                  <c:v>21.0778789520263</c:v>
                </c:pt>
                <c:pt idx="498">
                  <c:v>20.899915695190401</c:v>
                </c:pt>
                <c:pt idx="499">
                  <c:v>20.899915695190401</c:v>
                </c:pt>
                <c:pt idx="500">
                  <c:v>20.899915695190401</c:v>
                </c:pt>
                <c:pt idx="501">
                  <c:v>20.899915695190401</c:v>
                </c:pt>
                <c:pt idx="502">
                  <c:v>20.899915695190401</c:v>
                </c:pt>
                <c:pt idx="503">
                  <c:v>20.835124015808098</c:v>
                </c:pt>
                <c:pt idx="504">
                  <c:v>19.936452865600501</c:v>
                </c:pt>
                <c:pt idx="505">
                  <c:v>20.757633209228501</c:v>
                </c:pt>
                <c:pt idx="506">
                  <c:v>21.718666076660099</c:v>
                </c:pt>
                <c:pt idx="507">
                  <c:v>22.663303375244102</c:v>
                </c:pt>
                <c:pt idx="508">
                  <c:v>21.6047649383544</c:v>
                </c:pt>
                <c:pt idx="509">
                  <c:v>21.248606681823698</c:v>
                </c:pt>
                <c:pt idx="510">
                  <c:v>21.283916473388601</c:v>
                </c:pt>
                <c:pt idx="511">
                  <c:v>21.182247161865199</c:v>
                </c:pt>
                <c:pt idx="512">
                  <c:v>21.7778625488281</c:v>
                </c:pt>
                <c:pt idx="513">
                  <c:v>21.481598854064899</c:v>
                </c:pt>
                <c:pt idx="514">
                  <c:v>20.731534004211401</c:v>
                </c:pt>
                <c:pt idx="515">
                  <c:v>21.1134929656982</c:v>
                </c:pt>
                <c:pt idx="516">
                  <c:v>21.1134929656982</c:v>
                </c:pt>
                <c:pt idx="517">
                  <c:v>21.1134929656982</c:v>
                </c:pt>
                <c:pt idx="518">
                  <c:v>21.3610223134358</c:v>
                </c:pt>
                <c:pt idx="519">
                  <c:v>21.360824584960898</c:v>
                </c:pt>
                <c:pt idx="520">
                  <c:v>21.360824584960898</c:v>
                </c:pt>
                <c:pt idx="521">
                  <c:v>21.496711730956999</c:v>
                </c:pt>
                <c:pt idx="522">
                  <c:v>21.374801635742099</c:v>
                </c:pt>
                <c:pt idx="523">
                  <c:v>21.374801635742099</c:v>
                </c:pt>
                <c:pt idx="524">
                  <c:v>21.374801635742099</c:v>
                </c:pt>
                <c:pt idx="525">
                  <c:v>21.374801635742099</c:v>
                </c:pt>
                <c:pt idx="526">
                  <c:v>21.4909133911132</c:v>
                </c:pt>
                <c:pt idx="527">
                  <c:v>21.876588821411101</c:v>
                </c:pt>
                <c:pt idx="528">
                  <c:v>21.666737556457502</c:v>
                </c:pt>
                <c:pt idx="529">
                  <c:v>22.1418952941894</c:v>
                </c:pt>
                <c:pt idx="530">
                  <c:v>21.844305038452099</c:v>
                </c:pt>
                <c:pt idx="531">
                  <c:v>21.583844502766901</c:v>
                </c:pt>
                <c:pt idx="532">
                  <c:v>20.837194442748999</c:v>
                </c:pt>
                <c:pt idx="533">
                  <c:v>21.783685684204102</c:v>
                </c:pt>
                <c:pt idx="534">
                  <c:v>21.783685684204102</c:v>
                </c:pt>
                <c:pt idx="535">
                  <c:v>21.426392237345301</c:v>
                </c:pt>
                <c:pt idx="536">
                  <c:v>21.122102737426701</c:v>
                </c:pt>
                <c:pt idx="537">
                  <c:v>21.416498184204102</c:v>
                </c:pt>
                <c:pt idx="538">
                  <c:v>21.7871379852294</c:v>
                </c:pt>
                <c:pt idx="539">
                  <c:v>21.429782867431602</c:v>
                </c:pt>
                <c:pt idx="540">
                  <c:v>20.840089797973601</c:v>
                </c:pt>
                <c:pt idx="541">
                  <c:v>21.312681198120099</c:v>
                </c:pt>
                <c:pt idx="542">
                  <c:v>21.312681198120099</c:v>
                </c:pt>
                <c:pt idx="543">
                  <c:v>22.199988365173301</c:v>
                </c:pt>
                <c:pt idx="544">
                  <c:v>21.072830200195298</c:v>
                </c:pt>
                <c:pt idx="545">
                  <c:v>21.072830200195298</c:v>
                </c:pt>
                <c:pt idx="546">
                  <c:v>20.990344365437799</c:v>
                </c:pt>
                <c:pt idx="547">
                  <c:v>21.310274124145501</c:v>
                </c:pt>
                <c:pt idx="548">
                  <c:v>21.1155789693196</c:v>
                </c:pt>
                <c:pt idx="549">
                  <c:v>21.4299011230468</c:v>
                </c:pt>
                <c:pt idx="550">
                  <c:v>21.4299011230468</c:v>
                </c:pt>
                <c:pt idx="551">
                  <c:v>21.191844940185501</c:v>
                </c:pt>
                <c:pt idx="552">
                  <c:v>20.8690681457519</c:v>
                </c:pt>
                <c:pt idx="553">
                  <c:v>20.7824401855468</c:v>
                </c:pt>
                <c:pt idx="554">
                  <c:v>21.369618415832502</c:v>
                </c:pt>
                <c:pt idx="555">
                  <c:v>21.0201416015625</c:v>
                </c:pt>
                <c:pt idx="556">
                  <c:v>21.074346542358398</c:v>
                </c:pt>
                <c:pt idx="557">
                  <c:v>21.015380859375</c:v>
                </c:pt>
                <c:pt idx="558">
                  <c:v>21.1324348449707</c:v>
                </c:pt>
                <c:pt idx="559">
                  <c:v>21.1324348449707</c:v>
                </c:pt>
                <c:pt idx="560">
                  <c:v>21.1324348449707</c:v>
                </c:pt>
                <c:pt idx="561">
                  <c:v>21.1324348449707</c:v>
                </c:pt>
                <c:pt idx="562">
                  <c:v>21.1324348449707</c:v>
                </c:pt>
                <c:pt idx="563">
                  <c:v>21.015966415405199</c:v>
                </c:pt>
                <c:pt idx="564">
                  <c:v>21.134117126464801</c:v>
                </c:pt>
                <c:pt idx="565">
                  <c:v>20.632492065429599</c:v>
                </c:pt>
                <c:pt idx="566">
                  <c:v>21.0627727508544</c:v>
                </c:pt>
                <c:pt idx="567">
                  <c:v>20.177385330200099</c:v>
                </c:pt>
                <c:pt idx="568">
                  <c:v>21.347362518310501</c:v>
                </c:pt>
                <c:pt idx="569">
                  <c:v>21.347362518310501</c:v>
                </c:pt>
                <c:pt idx="570">
                  <c:v>21.089758555094399</c:v>
                </c:pt>
                <c:pt idx="571">
                  <c:v>21.2421340942382</c:v>
                </c:pt>
                <c:pt idx="572">
                  <c:v>21.359970092773398</c:v>
                </c:pt>
                <c:pt idx="573">
                  <c:v>21.359970092773398</c:v>
                </c:pt>
                <c:pt idx="574">
                  <c:v>22.062838554382299</c:v>
                </c:pt>
                <c:pt idx="575">
                  <c:v>21.600833892822202</c:v>
                </c:pt>
                <c:pt idx="576">
                  <c:v>21.600833892822202</c:v>
                </c:pt>
                <c:pt idx="577">
                  <c:v>21.600833892822202</c:v>
                </c:pt>
                <c:pt idx="578">
                  <c:v>21.414117813110298</c:v>
                </c:pt>
                <c:pt idx="579">
                  <c:v>21.238203048706001</c:v>
                </c:pt>
                <c:pt idx="580">
                  <c:v>21.684124946594199</c:v>
                </c:pt>
                <c:pt idx="581">
                  <c:v>21.295259475708001</c:v>
                </c:pt>
                <c:pt idx="582">
                  <c:v>20.871990203857401</c:v>
                </c:pt>
                <c:pt idx="583">
                  <c:v>21.878961563110298</c:v>
                </c:pt>
                <c:pt idx="584">
                  <c:v>21.878961563110298</c:v>
                </c:pt>
                <c:pt idx="585">
                  <c:v>21.878961563110298</c:v>
                </c:pt>
                <c:pt idx="586">
                  <c:v>21.5862636566162</c:v>
                </c:pt>
                <c:pt idx="587">
                  <c:v>21.422561645507798</c:v>
                </c:pt>
                <c:pt idx="588">
                  <c:v>21.779316902160598</c:v>
                </c:pt>
                <c:pt idx="589">
                  <c:v>21.6003046035766</c:v>
                </c:pt>
                <c:pt idx="590">
                  <c:v>21.660232543945298</c:v>
                </c:pt>
                <c:pt idx="591">
                  <c:v>21.8988857269287</c:v>
                </c:pt>
                <c:pt idx="592">
                  <c:v>21.8988857269287</c:v>
                </c:pt>
                <c:pt idx="593">
                  <c:v>20.886390686035099</c:v>
                </c:pt>
                <c:pt idx="594">
                  <c:v>20.886390686035099</c:v>
                </c:pt>
                <c:pt idx="595">
                  <c:v>20.339002609252901</c:v>
                </c:pt>
                <c:pt idx="596">
                  <c:v>20.441062927246001</c:v>
                </c:pt>
                <c:pt idx="597">
                  <c:v>21.148330688476499</c:v>
                </c:pt>
                <c:pt idx="598">
                  <c:v>21.0600137710571</c:v>
                </c:pt>
                <c:pt idx="599">
                  <c:v>20.2893047332763</c:v>
                </c:pt>
                <c:pt idx="600">
                  <c:v>21.304714202880799</c:v>
                </c:pt>
                <c:pt idx="601">
                  <c:v>21.191888809204102</c:v>
                </c:pt>
                <c:pt idx="602">
                  <c:v>21.191888809204102</c:v>
                </c:pt>
                <c:pt idx="603">
                  <c:v>21.191888809204102</c:v>
                </c:pt>
                <c:pt idx="604">
                  <c:v>21.191888809204102</c:v>
                </c:pt>
                <c:pt idx="605">
                  <c:v>21.191888809204102</c:v>
                </c:pt>
                <c:pt idx="606">
                  <c:v>21.282339731852201</c:v>
                </c:pt>
                <c:pt idx="607">
                  <c:v>21.4835395812988</c:v>
                </c:pt>
                <c:pt idx="608">
                  <c:v>21.054782867431602</c:v>
                </c:pt>
                <c:pt idx="609">
                  <c:v>20.991998672485298</c:v>
                </c:pt>
                <c:pt idx="610">
                  <c:v>20.991998672485298</c:v>
                </c:pt>
                <c:pt idx="611">
                  <c:v>20.991998672485298</c:v>
                </c:pt>
                <c:pt idx="612">
                  <c:v>20.991998672485298</c:v>
                </c:pt>
                <c:pt idx="613">
                  <c:v>20.883783340454102</c:v>
                </c:pt>
                <c:pt idx="614">
                  <c:v>20.883783340454102</c:v>
                </c:pt>
                <c:pt idx="615">
                  <c:v>20.651738484700498</c:v>
                </c:pt>
                <c:pt idx="616">
                  <c:v>21.240896224975501</c:v>
                </c:pt>
                <c:pt idx="617">
                  <c:v>21.470006942748999</c:v>
                </c:pt>
                <c:pt idx="618">
                  <c:v>21.470006942748999</c:v>
                </c:pt>
                <c:pt idx="619">
                  <c:v>21.470006942748999</c:v>
                </c:pt>
                <c:pt idx="620">
                  <c:v>21.470006942748999</c:v>
                </c:pt>
                <c:pt idx="621">
                  <c:v>21.470006942748999</c:v>
                </c:pt>
                <c:pt idx="622">
                  <c:v>21.579481124877901</c:v>
                </c:pt>
                <c:pt idx="623">
                  <c:v>21.464086532592699</c:v>
                </c:pt>
                <c:pt idx="624">
                  <c:v>21.342189788818299</c:v>
                </c:pt>
                <c:pt idx="625">
                  <c:v>21.105278015136701</c:v>
                </c:pt>
                <c:pt idx="626">
                  <c:v>21.105278015136701</c:v>
                </c:pt>
                <c:pt idx="627">
                  <c:v>21.646827697753899</c:v>
                </c:pt>
                <c:pt idx="628">
                  <c:v>21.646827697753899</c:v>
                </c:pt>
                <c:pt idx="629">
                  <c:v>21.646827697753899</c:v>
                </c:pt>
                <c:pt idx="630">
                  <c:v>21.646827697753899</c:v>
                </c:pt>
                <c:pt idx="631">
                  <c:v>20.6177530288696</c:v>
                </c:pt>
                <c:pt idx="632">
                  <c:v>20.793031692504801</c:v>
                </c:pt>
                <c:pt idx="633">
                  <c:v>21.691900253295898</c:v>
                </c:pt>
                <c:pt idx="634">
                  <c:v>21.2216701507568</c:v>
                </c:pt>
                <c:pt idx="635">
                  <c:v>21.2216701507568</c:v>
                </c:pt>
                <c:pt idx="636">
                  <c:v>22.151605606079102</c:v>
                </c:pt>
                <c:pt idx="637">
                  <c:v>21.588222503662099</c:v>
                </c:pt>
                <c:pt idx="638">
                  <c:v>21.992799758911101</c:v>
                </c:pt>
                <c:pt idx="639">
                  <c:v>21.556198120117099</c:v>
                </c:pt>
                <c:pt idx="640">
                  <c:v>21.48850440979</c:v>
                </c:pt>
                <c:pt idx="641">
                  <c:v>21.3670043945312</c:v>
                </c:pt>
                <c:pt idx="642">
                  <c:v>21.549737930297798</c:v>
                </c:pt>
                <c:pt idx="643">
                  <c:v>21.549737930297798</c:v>
                </c:pt>
                <c:pt idx="644">
                  <c:v>21.549737930297798</c:v>
                </c:pt>
                <c:pt idx="645">
                  <c:v>21.549737930297798</c:v>
                </c:pt>
                <c:pt idx="646">
                  <c:v>21.3204250335693</c:v>
                </c:pt>
                <c:pt idx="647">
                  <c:v>21.612163543701101</c:v>
                </c:pt>
                <c:pt idx="648">
                  <c:v>21.721256256103501</c:v>
                </c:pt>
                <c:pt idx="649">
                  <c:v>21.370236396789501</c:v>
                </c:pt>
                <c:pt idx="650">
                  <c:v>21.0156860351562</c:v>
                </c:pt>
                <c:pt idx="651">
                  <c:v>21.0156860351562</c:v>
                </c:pt>
                <c:pt idx="652">
                  <c:v>21.0156860351562</c:v>
                </c:pt>
                <c:pt idx="653">
                  <c:v>21.365512847900298</c:v>
                </c:pt>
                <c:pt idx="654">
                  <c:v>21.423443794250399</c:v>
                </c:pt>
                <c:pt idx="655">
                  <c:v>21.483770370483398</c:v>
                </c:pt>
                <c:pt idx="656">
                  <c:v>21.3640327453613</c:v>
                </c:pt>
                <c:pt idx="657">
                  <c:v>21.599612236022899</c:v>
                </c:pt>
                <c:pt idx="658">
                  <c:v>21.957052230834901</c:v>
                </c:pt>
                <c:pt idx="659">
                  <c:v>21.367204666137599</c:v>
                </c:pt>
                <c:pt idx="660">
                  <c:v>21.367204666137599</c:v>
                </c:pt>
                <c:pt idx="661">
                  <c:v>21.2479553222656</c:v>
                </c:pt>
                <c:pt idx="662">
                  <c:v>21.542758941650298</c:v>
                </c:pt>
                <c:pt idx="663">
                  <c:v>20.7713928222656</c:v>
                </c:pt>
                <c:pt idx="664">
                  <c:v>22.008468627929599</c:v>
                </c:pt>
                <c:pt idx="665">
                  <c:v>21.892961502075099</c:v>
                </c:pt>
                <c:pt idx="666">
                  <c:v>21.601758956909102</c:v>
                </c:pt>
                <c:pt idx="667">
                  <c:v>21.601758956909102</c:v>
                </c:pt>
                <c:pt idx="668">
                  <c:v>21.601758956909102</c:v>
                </c:pt>
                <c:pt idx="669">
                  <c:v>21.601758956909102</c:v>
                </c:pt>
                <c:pt idx="670">
                  <c:v>22.2454299926757</c:v>
                </c:pt>
                <c:pt idx="671">
                  <c:v>21.124547958373999</c:v>
                </c:pt>
                <c:pt idx="672">
                  <c:v>21.648285865783599</c:v>
                </c:pt>
                <c:pt idx="673">
                  <c:v>21.584524154663001</c:v>
                </c:pt>
                <c:pt idx="674">
                  <c:v>21.702611923217699</c:v>
                </c:pt>
                <c:pt idx="675">
                  <c:v>21.702611923217699</c:v>
                </c:pt>
                <c:pt idx="676">
                  <c:v>21.702611923217699</c:v>
                </c:pt>
                <c:pt idx="677">
                  <c:v>20.466030120849599</c:v>
                </c:pt>
                <c:pt idx="678">
                  <c:v>21.340560913085898</c:v>
                </c:pt>
                <c:pt idx="679">
                  <c:v>21.577835083007798</c:v>
                </c:pt>
                <c:pt idx="680">
                  <c:v>21.3447246551513</c:v>
                </c:pt>
                <c:pt idx="681">
                  <c:v>21.3447246551513</c:v>
                </c:pt>
                <c:pt idx="682">
                  <c:v>21.579154968261701</c:v>
                </c:pt>
                <c:pt idx="683">
                  <c:v>21.068294525146399</c:v>
                </c:pt>
                <c:pt idx="684">
                  <c:v>21.343612670898398</c:v>
                </c:pt>
                <c:pt idx="685">
                  <c:v>21.343612670898398</c:v>
                </c:pt>
                <c:pt idx="686">
                  <c:v>21.343612670898398</c:v>
                </c:pt>
                <c:pt idx="687">
                  <c:v>21.700527191162099</c:v>
                </c:pt>
                <c:pt idx="688">
                  <c:v>20.757081985473601</c:v>
                </c:pt>
                <c:pt idx="689">
                  <c:v>20.757081985473601</c:v>
                </c:pt>
                <c:pt idx="690">
                  <c:v>21.4031019210815</c:v>
                </c:pt>
                <c:pt idx="691">
                  <c:v>21.347951889038001</c:v>
                </c:pt>
                <c:pt idx="692">
                  <c:v>20.404732704162502</c:v>
                </c:pt>
                <c:pt idx="693">
                  <c:v>22.173723220825099</c:v>
                </c:pt>
                <c:pt idx="694">
                  <c:v>21.5838527679443</c:v>
                </c:pt>
                <c:pt idx="695">
                  <c:v>21.6981182098388</c:v>
                </c:pt>
                <c:pt idx="696">
                  <c:v>21.225739479064899</c:v>
                </c:pt>
                <c:pt idx="697">
                  <c:v>21.694652557373001</c:v>
                </c:pt>
                <c:pt idx="698">
                  <c:v>21.694652557373001</c:v>
                </c:pt>
                <c:pt idx="699">
                  <c:v>21.507427851359001</c:v>
                </c:pt>
                <c:pt idx="700">
                  <c:v>21.702258110046301</c:v>
                </c:pt>
                <c:pt idx="701">
                  <c:v>22.172925949096602</c:v>
                </c:pt>
                <c:pt idx="702">
                  <c:v>21.935539245605401</c:v>
                </c:pt>
                <c:pt idx="703">
                  <c:v>22.538224220275801</c:v>
                </c:pt>
                <c:pt idx="704">
                  <c:v>22.0732307434082</c:v>
                </c:pt>
                <c:pt idx="705">
                  <c:v>22.0732307434082</c:v>
                </c:pt>
                <c:pt idx="706">
                  <c:v>21.934532165527301</c:v>
                </c:pt>
                <c:pt idx="707">
                  <c:v>22.055767059326101</c:v>
                </c:pt>
                <c:pt idx="708">
                  <c:v>21.883895874023398</c:v>
                </c:pt>
                <c:pt idx="709">
                  <c:v>22.119989395141602</c:v>
                </c:pt>
                <c:pt idx="710">
                  <c:v>22.119989395141602</c:v>
                </c:pt>
                <c:pt idx="711">
                  <c:v>22.119989395141602</c:v>
                </c:pt>
                <c:pt idx="712">
                  <c:v>22.119989395141602</c:v>
                </c:pt>
                <c:pt idx="713">
                  <c:v>21.99143409729</c:v>
                </c:pt>
                <c:pt idx="714">
                  <c:v>21.910666783650701</c:v>
                </c:pt>
                <c:pt idx="715">
                  <c:v>21.162345886230401</c:v>
                </c:pt>
                <c:pt idx="716">
                  <c:v>21.397129058837798</c:v>
                </c:pt>
                <c:pt idx="717">
                  <c:v>21.045423507690401</c:v>
                </c:pt>
                <c:pt idx="718">
                  <c:v>21.329288482666001</c:v>
                </c:pt>
                <c:pt idx="719">
                  <c:v>21.329288482666001</c:v>
                </c:pt>
                <c:pt idx="720">
                  <c:v>20.9748229980468</c:v>
                </c:pt>
                <c:pt idx="721">
                  <c:v>22.604083538055399</c:v>
                </c:pt>
                <c:pt idx="722">
                  <c:v>22.060335795084601</c:v>
                </c:pt>
                <c:pt idx="723">
                  <c:v>21.867578506469702</c:v>
                </c:pt>
                <c:pt idx="724">
                  <c:v>21.5087280273437</c:v>
                </c:pt>
                <c:pt idx="725">
                  <c:v>21.744443893432599</c:v>
                </c:pt>
                <c:pt idx="726">
                  <c:v>21.744443893432599</c:v>
                </c:pt>
                <c:pt idx="727">
                  <c:v>21.744443893432599</c:v>
                </c:pt>
                <c:pt idx="728">
                  <c:v>20.7955112457275</c:v>
                </c:pt>
                <c:pt idx="729">
                  <c:v>21.798888206481902</c:v>
                </c:pt>
                <c:pt idx="730">
                  <c:v>22.141369501749601</c:v>
                </c:pt>
                <c:pt idx="731">
                  <c:v>21.748897552490199</c:v>
                </c:pt>
                <c:pt idx="732">
                  <c:v>22.099155426025298</c:v>
                </c:pt>
                <c:pt idx="733">
                  <c:v>22.215408325195298</c:v>
                </c:pt>
                <c:pt idx="734">
                  <c:v>22.095909118652301</c:v>
                </c:pt>
                <c:pt idx="735">
                  <c:v>22.651596705118799</c:v>
                </c:pt>
                <c:pt idx="736">
                  <c:v>22.342632293701101</c:v>
                </c:pt>
                <c:pt idx="737">
                  <c:v>22.035749435424801</c:v>
                </c:pt>
                <c:pt idx="738">
                  <c:v>21.9733562469482</c:v>
                </c:pt>
                <c:pt idx="739">
                  <c:v>21.9733562469482</c:v>
                </c:pt>
                <c:pt idx="740">
                  <c:v>21.8975226084391</c:v>
                </c:pt>
                <c:pt idx="741">
                  <c:v>22.098805427551198</c:v>
                </c:pt>
                <c:pt idx="742">
                  <c:v>21.860570907592699</c:v>
                </c:pt>
                <c:pt idx="743">
                  <c:v>21.860570907592699</c:v>
                </c:pt>
                <c:pt idx="744">
                  <c:v>21.860570907592699</c:v>
                </c:pt>
                <c:pt idx="745">
                  <c:v>22.3349704742431</c:v>
                </c:pt>
                <c:pt idx="746">
                  <c:v>22.3349704742431</c:v>
                </c:pt>
                <c:pt idx="747">
                  <c:v>22.0355882644653</c:v>
                </c:pt>
                <c:pt idx="748">
                  <c:v>21.745016098022401</c:v>
                </c:pt>
                <c:pt idx="749">
                  <c:v>22.927259445190401</c:v>
                </c:pt>
                <c:pt idx="750">
                  <c:v>20.696933110555001</c:v>
                </c:pt>
                <c:pt idx="751">
                  <c:v>17.297828038533499</c:v>
                </c:pt>
                <c:pt idx="752">
                  <c:v>15.7444944381713</c:v>
                </c:pt>
                <c:pt idx="753">
                  <c:v>14.5953378677368</c:v>
                </c:pt>
                <c:pt idx="754">
                  <c:v>13.4676055908203</c:v>
                </c:pt>
                <c:pt idx="755">
                  <c:v>13.2210626602172</c:v>
                </c:pt>
                <c:pt idx="756">
                  <c:v>13.0825176239013</c:v>
                </c:pt>
                <c:pt idx="757">
                  <c:v>12.106193542480399</c:v>
                </c:pt>
                <c:pt idx="758">
                  <c:v>12.060439586639401</c:v>
                </c:pt>
                <c:pt idx="759">
                  <c:v>11.278374671936</c:v>
                </c:pt>
                <c:pt idx="760">
                  <c:v>10.9223728179931</c:v>
                </c:pt>
                <c:pt idx="761">
                  <c:v>9.8999328613281197</c:v>
                </c:pt>
                <c:pt idx="762">
                  <c:v>10.7514524459838</c:v>
                </c:pt>
                <c:pt idx="763">
                  <c:v>10.1236066818237</c:v>
                </c:pt>
                <c:pt idx="764">
                  <c:v>8.9883465766906703</c:v>
                </c:pt>
                <c:pt idx="765">
                  <c:v>8.9377460479736293</c:v>
                </c:pt>
                <c:pt idx="766">
                  <c:v>9.8398103713989205</c:v>
                </c:pt>
                <c:pt idx="767">
                  <c:v>8.9605034589767403</c:v>
                </c:pt>
                <c:pt idx="768">
                  <c:v>9.6076326370239205</c:v>
                </c:pt>
                <c:pt idx="769">
                  <c:v>9.2715311050415004</c:v>
                </c:pt>
                <c:pt idx="770">
                  <c:v>8.4829010963439906</c:v>
                </c:pt>
                <c:pt idx="771">
                  <c:v>8.3138895034790004</c:v>
                </c:pt>
                <c:pt idx="772">
                  <c:v>8.3138895034790004</c:v>
                </c:pt>
                <c:pt idx="773">
                  <c:v>7.31703424453735</c:v>
                </c:pt>
                <c:pt idx="774">
                  <c:v>7.3726639747619602</c:v>
                </c:pt>
                <c:pt idx="775">
                  <c:v>6.1991009712219203</c:v>
                </c:pt>
                <c:pt idx="776">
                  <c:v>6.6245934963226301</c:v>
                </c:pt>
                <c:pt idx="777">
                  <c:v>5.3115515708923304</c:v>
                </c:pt>
                <c:pt idx="778">
                  <c:v>6.2079391479492099</c:v>
                </c:pt>
                <c:pt idx="779">
                  <c:v>5.2659478187561</c:v>
                </c:pt>
                <c:pt idx="780">
                  <c:v>5.2659478187561</c:v>
                </c:pt>
                <c:pt idx="781">
                  <c:v>5.1577816009521396</c:v>
                </c:pt>
                <c:pt idx="782">
                  <c:v>4.4432282447814897</c:v>
                </c:pt>
                <c:pt idx="783">
                  <c:v>4.5527445673942504</c:v>
                </c:pt>
                <c:pt idx="784">
                  <c:v>4.22776174545288</c:v>
                </c:pt>
                <c:pt idx="785">
                  <c:v>4.22776174545288</c:v>
                </c:pt>
                <c:pt idx="786">
                  <c:v>3.6938948631286599</c:v>
                </c:pt>
                <c:pt idx="787">
                  <c:v>3.8673312664031898</c:v>
                </c:pt>
                <c:pt idx="788">
                  <c:v>3.8673312664031898</c:v>
                </c:pt>
                <c:pt idx="789">
                  <c:v>2.9425272941589302</c:v>
                </c:pt>
                <c:pt idx="790">
                  <c:v>3.22833847999572</c:v>
                </c:pt>
                <c:pt idx="791">
                  <c:v>3.22833847999572</c:v>
                </c:pt>
                <c:pt idx="792">
                  <c:v>2.89885365962982</c:v>
                </c:pt>
                <c:pt idx="793">
                  <c:v>2.8439664840698198</c:v>
                </c:pt>
                <c:pt idx="794">
                  <c:v>1.8775215148925699</c:v>
                </c:pt>
                <c:pt idx="795">
                  <c:v>2.74585628509521</c:v>
                </c:pt>
                <c:pt idx="796">
                  <c:v>1.28328344225883</c:v>
                </c:pt>
                <c:pt idx="797">
                  <c:v>1.9716926813125599</c:v>
                </c:pt>
                <c:pt idx="798">
                  <c:v>2.4035087823867798</c:v>
                </c:pt>
                <c:pt idx="799">
                  <c:v>2.2895941734313898</c:v>
                </c:pt>
                <c:pt idx="800">
                  <c:v>2.5844531059265101</c:v>
                </c:pt>
                <c:pt idx="801">
                  <c:v>2.79972147941589</c:v>
                </c:pt>
                <c:pt idx="802">
                  <c:v>2.79972147941589</c:v>
                </c:pt>
                <c:pt idx="803">
                  <c:v>2.1724768877029401</c:v>
                </c:pt>
                <c:pt idx="804">
                  <c:v>2.3638155460357599</c:v>
                </c:pt>
                <c:pt idx="805">
                  <c:v>2.58672666549682</c:v>
                </c:pt>
                <c:pt idx="806">
                  <c:v>2.6951231956481898</c:v>
                </c:pt>
                <c:pt idx="807">
                  <c:v>2.6082814931869498</c:v>
                </c:pt>
                <c:pt idx="808">
                  <c:v>2.9580557346343901</c:v>
                </c:pt>
                <c:pt idx="809">
                  <c:v>3.0660121440887398</c:v>
                </c:pt>
                <c:pt idx="810">
                  <c:v>3.0660121440887398</c:v>
                </c:pt>
                <c:pt idx="811">
                  <c:v>3.0660121440887398</c:v>
                </c:pt>
                <c:pt idx="812">
                  <c:v>3.0660121440887398</c:v>
                </c:pt>
                <c:pt idx="813">
                  <c:v>3.0660121440887398</c:v>
                </c:pt>
                <c:pt idx="814">
                  <c:v>3.69461242357889</c:v>
                </c:pt>
                <c:pt idx="815">
                  <c:v>4.3125853538513104</c:v>
                </c:pt>
                <c:pt idx="816">
                  <c:v>4.1507899761199898</c:v>
                </c:pt>
                <c:pt idx="817">
                  <c:v>4.3706731796264604</c:v>
                </c:pt>
                <c:pt idx="818">
                  <c:v>4.2114496231079102</c:v>
                </c:pt>
                <c:pt idx="819">
                  <c:v>4.2114496231079102</c:v>
                </c:pt>
                <c:pt idx="820">
                  <c:v>4.9746575355529696</c:v>
                </c:pt>
                <c:pt idx="821">
                  <c:v>4.8662948608398402</c:v>
                </c:pt>
                <c:pt idx="822">
                  <c:v>5.4262523651123002</c:v>
                </c:pt>
                <c:pt idx="823">
                  <c:v>5.4254522323608398</c:v>
                </c:pt>
                <c:pt idx="824">
                  <c:v>5.4288463592529297</c:v>
                </c:pt>
                <c:pt idx="825">
                  <c:v>6.4637646675109801</c:v>
                </c:pt>
                <c:pt idx="826">
                  <c:v>6.3094711303710902</c:v>
                </c:pt>
                <c:pt idx="827">
                  <c:v>5.8264430363972899</c:v>
                </c:pt>
                <c:pt idx="828">
                  <c:v>6.0793566703796298</c:v>
                </c:pt>
                <c:pt idx="829">
                  <c:v>6.0793566703796298</c:v>
                </c:pt>
                <c:pt idx="830">
                  <c:v>6.34313042958577</c:v>
                </c:pt>
                <c:pt idx="831">
                  <c:v>6.7494621276855398</c:v>
                </c:pt>
                <c:pt idx="832">
                  <c:v>7.6350145339965803</c:v>
                </c:pt>
                <c:pt idx="833">
                  <c:v>6.8559594154357901</c:v>
                </c:pt>
                <c:pt idx="834">
                  <c:v>6.7414882183074898</c:v>
                </c:pt>
                <c:pt idx="835">
                  <c:v>6.5217387676238996</c:v>
                </c:pt>
                <c:pt idx="836">
                  <c:v>7.0744528770446697</c:v>
                </c:pt>
                <c:pt idx="837">
                  <c:v>7.0744528770446697</c:v>
                </c:pt>
                <c:pt idx="838">
                  <c:v>7.6257650852203298</c:v>
                </c:pt>
                <c:pt idx="839">
                  <c:v>7.6278076171875</c:v>
                </c:pt>
                <c:pt idx="840">
                  <c:v>7.6278076171875</c:v>
                </c:pt>
                <c:pt idx="841">
                  <c:v>8.1203114986419607</c:v>
                </c:pt>
                <c:pt idx="842">
                  <c:v>6.3357005119323704</c:v>
                </c:pt>
                <c:pt idx="843">
                  <c:v>7.7840588887532496</c:v>
                </c:pt>
                <c:pt idx="844">
                  <c:v>7.8954963684081996</c:v>
                </c:pt>
                <c:pt idx="845">
                  <c:v>7.8954963684081996</c:v>
                </c:pt>
                <c:pt idx="846">
                  <c:v>8.2306118011474592</c:v>
                </c:pt>
                <c:pt idx="847">
                  <c:v>7.3439841270446697</c:v>
                </c:pt>
                <c:pt idx="848">
                  <c:v>7.2310724258422798</c:v>
                </c:pt>
                <c:pt idx="849">
                  <c:v>7.2310724258422798</c:v>
                </c:pt>
                <c:pt idx="850">
                  <c:v>7.3374118804931596</c:v>
                </c:pt>
                <c:pt idx="851">
                  <c:v>7.4487166404724103</c:v>
                </c:pt>
                <c:pt idx="852">
                  <c:v>7.5068686008453298</c:v>
                </c:pt>
                <c:pt idx="853">
                  <c:v>7.3402223587036097</c:v>
                </c:pt>
                <c:pt idx="854">
                  <c:v>6.7806329727172798</c:v>
                </c:pt>
                <c:pt idx="855">
                  <c:v>6.7806329727172798</c:v>
                </c:pt>
                <c:pt idx="856">
                  <c:v>6.7806329727172798</c:v>
                </c:pt>
                <c:pt idx="857">
                  <c:v>6.2856421470642001</c:v>
                </c:pt>
                <c:pt idx="858">
                  <c:v>6.0175476074218697</c:v>
                </c:pt>
                <c:pt idx="859">
                  <c:v>5.0182466506957999</c:v>
                </c:pt>
                <c:pt idx="860">
                  <c:v>5.3605480194091797</c:v>
                </c:pt>
                <c:pt idx="861">
                  <c:v>5.2948513031005797</c:v>
                </c:pt>
                <c:pt idx="862">
                  <c:v>5.2948513031005797</c:v>
                </c:pt>
                <c:pt idx="863">
                  <c:v>5.2948513031005797</c:v>
                </c:pt>
                <c:pt idx="864">
                  <c:v>5.2948513031005797</c:v>
                </c:pt>
                <c:pt idx="865">
                  <c:v>5.1631875038146902</c:v>
                </c:pt>
                <c:pt idx="866">
                  <c:v>5.0507106781005797</c:v>
                </c:pt>
                <c:pt idx="867">
                  <c:v>5.0507106781005797</c:v>
                </c:pt>
                <c:pt idx="868">
                  <c:v>4.0177145004272399</c:v>
                </c:pt>
                <c:pt idx="869">
                  <c:v>4.0177145004272399</c:v>
                </c:pt>
                <c:pt idx="870">
                  <c:v>4.3987584114074698</c:v>
                </c:pt>
                <c:pt idx="871">
                  <c:v>4.3987584114074698</c:v>
                </c:pt>
                <c:pt idx="872">
                  <c:v>2.7583132982254002</c:v>
                </c:pt>
                <c:pt idx="873">
                  <c:v>3.4017633199691701</c:v>
                </c:pt>
                <c:pt idx="874">
                  <c:v>3.5977592468261701</c:v>
                </c:pt>
                <c:pt idx="875">
                  <c:v>3.5437154769897399</c:v>
                </c:pt>
                <c:pt idx="876">
                  <c:v>3.8652820587158199</c:v>
                </c:pt>
                <c:pt idx="877">
                  <c:v>3.48352003097534</c:v>
                </c:pt>
                <c:pt idx="878">
                  <c:v>3.2674422264099099</c:v>
                </c:pt>
                <c:pt idx="879">
                  <c:v>3.2674422264099099</c:v>
                </c:pt>
                <c:pt idx="880">
                  <c:v>3.2674422264099099</c:v>
                </c:pt>
                <c:pt idx="881">
                  <c:v>3.2674422264099099</c:v>
                </c:pt>
                <c:pt idx="882">
                  <c:v>3.2674422264099099</c:v>
                </c:pt>
                <c:pt idx="883">
                  <c:v>3.4487742185592598</c:v>
                </c:pt>
                <c:pt idx="884">
                  <c:v>3.2315284013748098</c:v>
                </c:pt>
                <c:pt idx="885">
                  <c:v>3.28489661216735</c:v>
                </c:pt>
                <c:pt idx="886">
                  <c:v>3.1770420074462802</c:v>
                </c:pt>
                <c:pt idx="887">
                  <c:v>3.01581811904907</c:v>
                </c:pt>
                <c:pt idx="888">
                  <c:v>3.01581811904907</c:v>
                </c:pt>
                <c:pt idx="889">
                  <c:v>3.01581811904907</c:v>
                </c:pt>
                <c:pt idx="890">
                  <c:v>3.01581811904907</c:v>
                </c:pt>
                <c:pt idx="891">
                  <c:v>3.01581811904907</c:v>
                </c:pt>
                <c:pt idx="892">
                  <c:v>3.93910479545593</c:v>
                </c:pt>
                <c:pt idx="893">
                  <c:v>3.0693662166595401</c:v>
                </c:pt>
                <c:pt idx="894">
                  <c:v>3.9899814128875701</c:v>
                </c:pt>
                <c:pt idx="895">
                  <c:v>3.9899814128875701</c:v>
                </c:pt>
                <c:pt idx="896">
                  <c:v>4.2183113098144496</c:v>
                </c:pt>
                <c:pt idx="897">
                  <c:v>4.2183113098144496</c:v>
                </c:pt>
                <c:pt idx="898">
                  <c:v>4.2183113098144496</c:v>
                </c:pt>
                <c:pt idx="899">
                  <c:v>4.58676958084106</c:v>
                </c:pt>
                <c:pt idx="900">
                  <c:v>5.5251941680908203</c:v>
                </c:pt>
                <c:pt idx="901">
                  <c:v>4.65016269683837</c:v>
                </c:pt>
                <c:pt idx="902">
                  <c:v>4.65016269683837</c:v>
                </c:pt>
                <c:pt idx="903">
                  <c:v>4.8623399734496999</c:v>
                </c:pt>
                <c:pt idx="904">
                  <c:v>4.2142877578735298</c:v>
                </c:pt>
                <c:pt idx="905">
                  <c:v>4.9258084297180096</c:v>
                </c:pt>
                <c:pt idx="906">
                  <c:v>4.9258084297180096</c:v>
                </c:pt>
                <c:pt idx="907">
                  <c:v>4.9258084297180096</c:v>
                </c:pt>
                <c:pt idx="908">
                  <c:v>5.0267777442932102</c:v>
                </c:pt>
                <c:pt idx="909">
                  <c:v>5.9108042716979901</c:v>
                </c:pt>
                <c:pt idx="910">
                  <c:v>5.9108042716979901</c:v>
                </c:pt>
                <c:pt idx="911">
                  <c:v>5.9108042716979901</c:v>
                </c:pt>
                <c:pt idx="912">
                  <c:v>5.8499679565429599</c:v>
                </c:pt>
                <c:pt idx="913">
                  <c:v>5.9602789878845197</c:v>
                </c:pt>
                <c:pt idx="914">
                  <c:v>6.5131764411926198</c:v>
                </c:pt>
                <c:pt idx="915">
                  <c:v>6.5131764411926198</c:v>
                </c:pt>
                <c:pt idx="916">
                  <c:v>6.5131764411926198</c:v>
                </c:pt>
                <c:pt idx="917">
                  <c:v>6.5131764411926198</c:v>
                </c:pt>
                <c:pt idx="918">
                  <c:v>6.5131764411926198</c:v>
                </c:pt>
                <c:pt idx="919">
                  <c:v>6.5860654513041101</c:v>
                </c:pt>
                <c:pt idx="920">
                  <c:v>6.8441815376281703</c:v>
                </c:pt>
                <c:pt idx="921">
                  <c:v>6.5111794471740696</c:v>
                </c:pt>
                <c:pt idx="922">
                  <c:v>5.46350002288818</c:v>
                </c:pt>
                <c:pt idx="923">
                  <c:v>6.01790452003479</c:v>
                </c:pt>
                <c:pt idx="924">
                  <c:v>6.4612927436828604</c:v>
                </c:pt>
                <c:pt idx="925">
                  <c:v>6.4612927436828604</c:v>
                </c:pt>
                <c:pt idx="926">
                  <c:v>5.8457937240600497</c:v>
                </c:pt>
                <c:pt idx="927">
                  <c:v>6.5128513971964503</c:v>
                </c:pt>
                <c:pt idx="928">
                  <c:v>6.4048924446105904</c:v>
                </c:pt>
                <c:pt idx="929">
                  <c:v>6.3508367538452104</c:v>
                </c:pt>
                <c:pt idx="930">
                  <c:v>6.6280994415283203</c:v>
                </c:pt>
                <c:pt idx="931">
                  <c:v>6.6280994415283203</c:v>
                </c:pt>
                <c:pt idx="932">
                  <c:v>6.6280994415283203</c:v>
                </c:pt>
                <c:pt idx="933">
                  <c:v>6.6807553768157897</c:v>
                </c:pt>
                <c:pt idx="934">
                  <c:v>6.6275472640991202</c:v>
                </c:pt>
                <c:pt idx="935">
                  <c:v>6.5091366767883301</c:v>
                </c:pt>
                <c:pt idx="936">
                  <c:v>6.2331786155700604</c:v>
                </c:pt>
                <c:pt idx="937">
                  <c:v>5.4430387814839598</c:v>
                </c:pt>
                <c:pt idx="938">
                  <c:v>5.7958350181579501</c:v>
                </c:pt>
                <c:pt idx="939">
                  <c:v>5.7958350181579501</c:v>
                </c:pt>
                <c:pt idx="940">
                  <c:v>4.8575272560119602</c:v>
                </c:pt>
                <c:pt idx="941">
                  <c:v>4.8575272560119602</c:v>
                </c:pt>
                <c:pt idx="942">
                  <c:v>4.8575272560119602</c:v>
                </c:pt>
                <c:pt idx="943">
                  <c:v>4.8575272560119602</c:v>
                </c:pt>
                <c:pt idx="944">
                  <c:v>4.9098870754241899</c:v>
                </c:pt>
                <c:pt idx="945">
                  <c:v>4.8003649711608798</c:v>
                </c:pt>
                <c:pt idx="946">
                  <c:v>4.8003649711608798</c:v>
                </c:pt>
                <c:pt idx="947">
                  <c:v>4.8003649711608798</c:v>
                </c:pt>
                <c:pt idx="948">
                  <c:v>3.80577063560485</c:v>
                </c:pt>
                <c:pt idx="949">
                  <c:v>4.69757922490437</c:v>
                </c:pt>
                <c:pt idx="950">
                  <c:v>4.5150837898254297</c:v>
                </c:pt>
                <c:pt idx="951">
                  <c:v>3.48461413383483</c:v>
                </c:pt>
                <c:pt idx="952">
                  <c:v>4.3613177935282303</c:v>
                </c:pt>
                <c:pt idx="953">
                  <c:v>4.3607435226440403</c:v>
                </c:pt>
                <c:pt idx="954">
                  <c:v>4.3607435226440403</c:v>
                </c:pt>
                <c:pt idx="955">
                  <c:v>4.3607435226440403</c:v>
                </c:pt>
                <c:pt idx="956">
                  <c:v>3.86914658546447</c:v>
                </c:pt>
                <c:pt idx="957">
                  <c:v>3.7571370601653999</c:v>
                </c:pt>
                <c:pt idx="958">
                  <c:v>3.9818134307861301</c:v>
                </c:pt>
                <c:pt idx="959">
                  <c:v>3.4884943962097101</c:v>
                </c:pt>
                <c:pt idx="960">
                  <c:v>3.7044792175292902</c:v>
                </c:pt>
                <c:pt idx="961">
                  <c:v>3.9284281730651802</c:v>
                </c:pt>
                <c:pt idx="962">
                  <c:v>4.2592377662658603</c:v>
                </c:pt>
                <c:pt idx="963">
                  <c:v>4.0398917198181099</c:v>
                </c:pt>
                <c:pt idx="964">
                  <c:v>4.3638324737548801</c:v>
                </c:pt>
                <c:pt idx="965">
                  <c:v>4.3638324737548801</c:v>
                </c:pt>
                <c:pt idx="966">
                  <c:v>4.3638324737548801</c:v>
                </c:pt>
                <c:pt idx="967">
                  <c:v>4.8088994026184002</c:v>
                </c:pt>
                <c:pt idx="968">
                  <c:v>4.8088994026184002</c:v>
                </c:pt>
                <c:pt idx="969">
                  <c:v>3.8641653060913002</c:v>
                </c:pt>
                <c:pt idx="970">
                  <c:v>4.7945637702941797</c:v>
                </c:pt>
                <c:pt idx="971">
                  <c:v>4.52242088317871</c:v>
                </c:pt>
                <c:pt idx="972">
                  <c:v>4.52242088317871</c:v>
                </c:pt>
                <c:pt idx="973">
                  <c:v>4.52242088317871</c:v>
                </c:pt>
                <c:pt idx="974">
                  <c:v>4.6834130287170401</c:v>
                </c:pt>
                <c:pt idx="975">
                  <c:v>4.6834130287170401</c:v>
                </c:pt>
                <c:pt idx="976">
                  <c:v>4.6834130287170401</c:v>
                </c:pt>
                <c:pt idx="977">
                  <c:v>3.8241716623306199</c:v>
                </c:pt>
                <c:pt idx="978">
                  <c:v>3.9338419437408398</c:v>
                </c:pt>
                <c:pt idx="979">
                  <c:v>4.5345180034637398</c:v>
                </c:pt>
                <c:pt idx="980">
                  <c:v>4.6430435180664</c:v>
                </c:pt>
                <c:pt idx="981">
                  <c:v>4.6430435180664</c:v>
                </c:pt>
                <c:pt idx="982">
                  <c:v>4.6430435180664</c:v>
                </c:pt>
                <c:pt idx="983">
                  <c:v>4.8659324645995996</c:v>
                </c:pt>
                <c:pt idx="984">
                  <c:v>5.1946487426757804</c:v>
                </c:pt>
                <c:pt idx="985">
                  <c:v>5.3000836372375399</c:v>
                </c:pt>
                <c:pt idx="986">
                  <c:v>5.5709381103515598</c:v>
                </c:pt>
                <c:pt idx="987">
                  <c:v>5.5146384239196697</c:v>
                </c:pt>
                <c:pt idx="988">
                  <c:v>5.5146384239196697</c:v>
                </c:pt>
                <c:pt idx="989">
                  <c:v>5.5146384239196697</c:v>
                </c:pt>
                <c:pt idx="990">
                  <c:v>5.5146384239196697</c:v>
                </c:pt>
                <c:pt idx="991">
                  <c:v>5.5146384239196697</c:v>
                </c:pt>
                <c:pt idx="992">
                  <c:v>4.46215772628784</c:v>
                </c:pt>
                <c:pt idx="993">
                  <c:v>5.3344759941101003</c:v>
                </c:pt>
                <c:pt idx="994">
                  <c:v>5.7251763343811</c:v>
                </c:pt>
                <c:pt idx="995">
                  <c:v>5.5609874725341797</c:v>
                </c:pt>
                <c:pt idx="996">
                  <c:v>6.0005617141723597</c:v>
                </c:pt>
                <c:pt idx="997">
                  <c:v>6.0005617141723597</c:v>
                </c:pt>
                <c:pt idx="998">
                  <c:v>5.83432912826538</c:v>
                </c:pt>
                <c:pt idx="999">
                  <c:v>5.83432912826538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84544"/>
        <c:axId val="101090816"/>
      </c:scatterChart>
      <c:valAx>
        <c:axId val="1010845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Time [h]</a:t>
                </a:r>
              </a:p>
            </c:rich>
          </c:tx>
          <c:layout>
            <c:manualLayout>
              <c:xMode val="edge"/>
              <c:yMode val="edge"/>
              <c:x val="0.49486992029134241"/>
              <c:y val="0.90664136383096183"/>
            </c:manualLayout>
          </c:layout>
          <c:overlay val="0"/>
        </c:title>
        <c:numFmt formatCode="[$-409]h\ AM/PM;@" sourceLinked="0"/>
        <c:majorTickMark val="in"/>
        <c:minorTickMark val="in"/>
        <c:tickLblPos val="nextTo"/>
        <c:spPr>
          <a:ln>
            <a:solidFill>
              <a:srgbClr val="333399"/>
            </a:solidFill>
          </a:ln>
        </c:spPr>
        <c:crossAx val="101090816"/>
        <c:crosses val="autoZero"/>
        <c:crossBetween val="midCat"/>
      </c:valAx>
      <c:valAx>
        <c:axId val="101090816"/>
        <c:scaling>
          <c:orientation val="minMax"/>
        </c:scaling>
        <c:delete val="0"/>
        <c:axPos val="l"/>
        <c:majorGridlines>
          <c:spPr>
            <a:ln>
              <a:solidFill>
                <a:srgbClr val="333399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DHL</a:t>
                </a:r>
              </a:p>
              <a:p>
                <a:pPr>
                  <a:defRPr/>
                </a:pPr>
                <a:r>
                  <a:rPr lang="de-DE"/>
                  <a:t>[W]</a:t>
                </a:r>
              </a:p>
            </c:rich>
          </c:tx>
          <c:layout/>
          <c:overlay val="0"/>
          <c:spPr>
            <a:ln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>
            <a:solidFill>
              <a:srgbClr val="333399"/>
            </a:solidFill>
          </a:ln>
        </c:spPr>
        <c:crossAx val="101084544"/>
        <c:crosses val="autoZero"/>
        <c:crossBetween val="midCat"/>
        <c:minorUnit val="1"/>
      </c:valAx>
      <c:spPr>
        <a:noFill/>
        <a:ln>
          <a:solidFill>
            <a:srgbClr val="333399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="0" i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0.82192</cdr:x>
      <cdr:y>0.04162</cdr:y>
    </cdr:from>
    <cdr:to>
      <cdr:x>0.83528</cdr:x>
      <cdr:y>0.16524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6738703" y="159543"/>
          <a:ext cx="109537" cy="4738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0.18106</cdr:x>
      <cdr:y>0.05298</cdr:y>
    </cdr:from>
    <cdr:to>
      <cdr:x>0.39816</cdr:x>
      <cdr:y>0.28026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1484435" y="193713"/>
          <a:ext cx="1779942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</a:t>
          </a:r>
          <a:r>
            <a:rPr lang="en-US" sz="1600" b="1" i="0" baseline="-25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acc</a:t>
          </a:r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= 7.0 MV/m</a:t>
          </a:r>
        </a:p>
        <a:p xmlns:a="http://schemas.openxmlformats.org/drawingml/2006/main">
          <a:pPr algn="ctr"/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DHL = 13.5 W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Q</a:t>
          </a:r>
          <a:r>
            <a:rPr lang="en-US" sz="1600" b="1" baseline="-25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0</a:t>
          </a:r>
          <a:r>
            <a:rPr lang="en-U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~ 3.1 x10</a:t>
          </a:r>
          <a:r>
            <a:rPr lang="en-US" sz="1600" b="1" baseline="30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10</a:t>
          </a:r>
          <a:endParaRPr lang="en-US" sz="1600" b="1" baseline="30000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0.62548</cdr:x>
      <cdr:y>0.48723</cdr:y>
    </cdr:from>
    <cdr:to>
      <cdr:x>0.75634</cdr:x>
      <cdr:y>0.48723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128135" y="1867655"/>
          <a:ext cx="1072884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0.74299</cdr:x>
      <cdr:y>0.02026</cdr:y>
    </cdr:from>
    <cdr:to>
      <cdr:x>0.95352</cdr:x>
      <cdr:y>0.15226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6091528" y="77677"/>
          <a:ext cx="1726076" cy="5059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</a:t>
          </a:r>
          <a:r>
            <a:rPr lang="en-US" sz="1800" b="1" i="0" baseline="-25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acc</a:t>
          </a:r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= 9.5 MV/m</a:t>
          </a:r>
        </a:p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DHL = 16.1 W</a:t>
          </a:r>
        </a:p>
      </cdr:txBody>
    </cdr:sp>
  </cdr:relSizeAnchor>
  <cdr:relSizeAnchor xmlns:cdr="http://schemas.openxmlformats.org/drawingml/2006/chartDrawing">
    <cdr:from>
      <cdr:x>0.11789</cdr:x>
      <cdr:y>0.30431</cdr:y>
    </cdr:from>
    <cdr:to>
      <cdr:x>0.42667</cdr:x>
      <cdr:y>0.30491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966582" y="1166474"/>
          <a:ext cx="2531600" cy="23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0.64584</cdr:x>
      <cdr:y>0.51843</cdr:y>
    </cdr:from>
    <cdr:to>
      <cdr:x>0.86294</cdr:x>
      <cdr:y>0.74572</cdr:y>
    </cdr:to>
    <cdr:sp macro="" textlink="">
      <cdr:nvSpPr>
        <cdr:cNvPr id="7" name="TextBox 12"/>
        <cdr:cNvSpPr txBox="1"/>
      </cdr:nvSpPr>
      <cdr:spPr>
        <a:xfrm xmlns:a="http://schemas.openxmlformats.org/drawingml/2006/main">
          <a:off x="5295024" y="1895513"/>
          <a:ext cx="1779942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</a:t>
          </a:r>
          <a:r>
            <a:rPr lang="en-US" sz="1600" b="1" i="0" baseline="-25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acc</a:t>
          </a:r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= 7.0 MV/m</a:t>
          </a:r>
        </a:p>
        <a:p xmlns:a="http://schemas.openxmlformats.org/drawingml/2006/main">
          <a:pPr algn="ctr"/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DHL = </a:t>
          </a:r>
          <a:r>
            <a:rPr lang="en-U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8.9</a:t>
          </a:r>
          <a:r>
            <a:rPr lang="en-US" sz="16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W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Q</a:t>
          </a:r>
          <a:r>
            <a:rPr lang="en-US" sz="1600" b="1" baseline="-25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0</a:t>
          </a:r>
          <a:r>
            <a:rPr lang="en-U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~ 4.7 x10</a:t>
          </a:r>
          <a:r>
            <a:rPr lang="en-US" sz="1600" b="1" baseline="30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10</a:t>
          </a:r>
          <a:endParaRPr lang="en-US" sz="1600" b="1" baseline="30000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0.79751</cdr:x>
      <cdr:y>0.19142</cdr:y>
    </cdr:from>
    <cdr:to>
      <cdr:x>0.92837</cdr:x>
      <cdr:y>0.19142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6538524" y="733734"/>
          <a:ext cx="1072884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0.46267</cdr:x>
      <cdr:y>0.30614</cdr:y>
    </cdr:from>
    <cdr:to>
      <cdr:x>0.61555</cdr:x>
      <cdr:y>0.45722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>
          <a:off x="3793311" y="1173479"/>
          <a:ext cx="1253369" cy="5791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0.6947</cdr:x>
      <cdr:y>0.22265</cdr:y>
    </cdr:from>
    <cdr:to>
      <cdr:x>0.78572</cdr:x>
      <cdr:y>0.41945</cdr:y>
    </cdr:to>
    <cdr:cxnSp macro="">
      <cdr:nvCxnSpPr>
        <cdr:cNvPr id="11" name="Straight Arrow Connector 10"/>
        <cdr:cNvCxnSpPr/>
      </cdr:nvCxnSpPr>
      <cdr:spPr bwMode="auto">
        <a:xfrm xmlns:a="http://schemas.openxmlformats.org/drawingml/2006/main" flipV="1">
          <a:off x="5695619" y="853439"/>
          <a:ext cx="746294" cy="75438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0.44619</cdr:x>
      <cdr:y>0.39836</cdr:y>
    </cdr:from>
    <cdr:to>
      <cdr:x>0.59781</cdr:x>
      <cdr:y>0.48254</cdr:y>
    </cdr:to>
    <cdr:sp macro="" textlink="">
      <cdr:nvSpPr>
        <cdr:cNvPr id="14" name="TextBox 13"/>
        <cdr:cNvSpPr txBox="1"/>
      </cdr:nvSpPr>
      <cdr:spPr>
        <a:xfrm xmlns:a="http://schemas.openxmlformats.org/drawingml/2006/main" rot="1518195">
          <a:off x="3658186" y="1526997"/>
          <a:ext cx="1243077" cy="3226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Q</a:t>
          </a:r>
          <a:r>
            <a:rPr lang="en-US" sz="1400" b="1" baseline="-25000" dirty="0" smtClean="0"/>
            <a:t>0</a:t>
          </a:r>
          <a:r>
            <a:rPr lang="en-US" sz="1400" b="1" dirty="0" smtClean="0"/>
            <a:t> </a:t>
          </a:r>
          <a:r>
            <a:rPr lang="en-US" sz="1400" b="1" dirty="0" smtClean="0">
              <a:sym typeface="Symbol"/>
            </a:rPr>
            <a:t> by 52%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0.6906</cdr:x>
      <cdr:y>0.13252</cdr:y>
    </cdr:from>
    <cdr:to>
      <cdr:x>0.72995</cdr:x>
      <cdr:y>0.45682</cdr:y>
    </cdr:to>
    <cdr:sp macro="" textlink="">
      <cdr:nvSpPr>
        <cdr:cNvPr id="12" name="TextBox 1"/>
        <cdr:cNvSpPr txBox="1"/>
      </cdr:nvSpPr>
      <cdr:spPr>
        <a:xfrm xmlns:a="http://schemas.openxmlformats.org/drawingml/2006/main" rot="18887067">
          <a:off x="5201792" y="968185"/>
          <a:ext cx="1243090" cy="3226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DHL ~ (</a:t>
          </a:r>
          <a:r>
            <a:rPr lang="en-US" sz="1400" b="1" dirty="0" err="1" smtClean="0"/>
            <a:t>E</a:t>
          </a:r>
          <a:r>
            <a:rPr lang="en-US" sz="1400" b="1" baseline="-25000" dirty="0" err="1" smtClean="0"/>
            <a:t>acc</a:t>
          </a:r>
          <a:r>
            <a:rPr lang="en-US" sz="1400" b="1" dirty="0" smtClean="0"/>
            <a:t>)</a:t>
          </a:r>
          <a:r>
            <a:rPr lang="en-US" sz="1400" b="1" baseline="30000" dirty="0" smtClean="0"/>
            <a:t>2</a:t>
          </a:r>
          <a:endParaRPr lang="en-US" sz="1400" b="1" baseline="30000" dirty="0"/>
        </a:p>
      </cdr:txBody>
    </cdr:sp>
  </cdr:relSizeAnchor>
  <cdr:relSizeAnchor xmlns:cdr="http://schemas.openxmlformats.org/drawingml/2006/chartDrawing">
    <cdr:from>
      <cdr:x>0.08143</cdr:x>
      <cdr:y>0.75383</cdr:y>
    </cdr:from>
    <cdr:to>
      <cdr:x>0.51399</cdr:x>
      <cdr:y>0.75383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667656" y="2889576"/>
          <a:ext cx="3546408" cy="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50"/>
          </a:solidFill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0.65379</cdr:x>
      <cdr:y>0.33456</cdr:y>
    </cdr:from>
    <cdr:to>
      <cdr:x>0.72159</cdr:x>
      <cdr:y>0.33456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5555212" y="1538697"/>
          <a:ext cx="576059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0.71311</cdr:x>
      <cdr:y>0.06061</cdr:y>
    </cdr:from>
    <cdr:to>
      <cdr:x>0.78918</cdr:x>
      <cdr:y>0.33227</cdr:y>
    </cdr:to>
    <cdr:sp macro="" textlink="">
      <cdr:nvSpPr>
        <cdr:cNvPr id="3" name="TextBox 12"/>
        <cdr:cNvSpPr txBox="1"/>
      </cdr:nvSpPr>
      <cdr:spPr>
        <a:xfrm xmlns:a="http://schemas.openxmlformats.org/drawingml/2006/main" rot="16200000">
          <a:off x="5757710" y="580313"/>
          <a:ext cx="1249441" cy="64633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36000" r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DF= 75 %</a:t>
          </a:r>
        </a:p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DHL=12.4 W</a:t>
          </a:r>
        </a:p>
      </cdr:txBody>
    </cdr:sp>
  </cdr:relSizeAnchor>
  <cdr:relSizeAnchor xmlns:cdr="http://schemas.openxmlformats.org/drawingml/2006/chartDrawing">
    <cdr:from>
      <cdr:x>0.87168</cdr:x>
      <cdr:y>0.36508</cdr:y>
    </cdr:from>
    <cdr:to>
      <cdr:x>0.94315</cdr:x>
      <cdr:y>0.70445</cdr:y>
    </cdr:to>
    <cdr:sp macro="" textlink="">
      <cdr:nvSpPr>
        <cdr:cNvPr id="6" name="TextBox 12"/>
        <cdr:cNvSpPr txBox="1"/>
      </cdr:nvSpPr>
      <cdr:spPr>
        <a:xfrm xmlns:a="http://schemas.openxmlformats.org/drawingml/2006/main" rot="16200000">
          <a:off x="6929873" y="2155858"/>
          <a:ext cx="1560816" cy="60730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i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Eacc=0 MV/m </a:t>
          </a:r>
        </a:p>
        <a:p xmlns:a="http://schemas.openxmlformats.org/drawingml/2006/main">
          <a:pPr algn="ctr"/>
          <a:r>
            <a:rPr lang="en-US" sz="1800" b="0" i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 4W</a:t>
          </a:r>
        </a:p>
      </cdr:txBody>
    </cdr:sp>
  </cdr:relSizeAnchor>
  <cdr:relSizeAnchor xmlns:cdr="http://schemas.openxmlformats.org/drawingml/2006/chartDrawing">
    <cdr:from>
      <cdr:x>0.56904</cdr:x>
      <cdr:y>0.4147</cdr:y>
    </cdr:from>
    <cdr:to>
      <cdr:x>0.66356</cdr:x>
      <cdr:y>0.4147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4835139" y="1907310"/>
          <a:ext cx="803117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0.47582</cdr:x>
      <cdr:y>0.54294</cdr:y>
    </cdr:from>
    <cdr:to>
      <cdr:x>0.56036</cdr:x>
      <cdr:y>0.54396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V="1">
          <a:off x="4043058" y="2497089"/>
          <a:ext cx="718317" cy="469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0.56954</cdr:x>
      <cdr:y>0.07511</cdr:y>
    </cdr:from>
    <cdr:to>
      <cdr:x>0.6509</cdr:x>
      <cdr:y>0.37151</cdr:y>
    </cdr:to>
    <cdr:sp macro="" textlink="">
      <cdr:nvSpPr>
        <cdr:cNvPr id="18" name="TextBox 12"/>
        <cdr:cNvSpPr txBox="1"/>
      </cdr:nvSpPr>
      <cdr:spPr>
        <a:xfrm xmlns:a="http://schemas.openxmlformats.org/drawingml/2006/main" rot="16200000">
          <a:off x="4503413" y="681424"/>
          <a:ext cx="1363183" cy="69126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bIns="72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DF= 60 %</a:t>
          </a:r>
          <a:r>
            <a:rPr lang="en-US" sz="1800" b="1" i="0" baseline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DHL=9.7 W</a:t>
          </a:r>
        </a:p>
      </cdr:txBody>
    </cdr:sp>
  </cdr:relSizeAnchor>
  <cdr:relSizeAnchor xmlns:cdr="http://schemas.openxmlformats.org/drawingml/2006/chartDrawing">
    <cdr:from>
      <cdr:x>0.47003</cdr:x>
      <cdr:y>0.18236</cdr:y>
    </cdr:from>
    <cdr:to>
      <cdr:x>0.54922</cdr:x>
      <cdr:y>0.4957</cdr:y>
    </cdr:to>
    <cdr:sp macro="" textlink="">
      <cdr:nvSpPr>
        <cdr:cNvPr id="24" name="TextBox 12"/>
        <cdr:cNvSpPr txBox="1"/>
      </cdr:nvSpPr>
      <cdr:spPr>
        <a:xfrm xmlns:a="http://schemas.openxmlformats.org/drawingml/2006/main" rot="16200000">
          <a:off x="3609683" y="1222827"/>
          <a:ext cx="1441138" cy="6728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bIns="72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DF= 38 %</a:t>
          </a:r>
        </a:p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DHL=5.2 W</a:t>
          </a:r>
        </a:p>
      </cdr:txBody>
    </cdr:sp>
  </cdr:relSizeAnchor>
  <cdr:relSizeAnchor xmlns:cdr="http://schemas.openxmlformats.org/drawingml/2006/chartDrawing">
    <cdr:from>
      <cdr:x>0.27244</cdr:x>
      <cdr:y>0.21717</cdr:y>
    </cdr:from>
    <cdr:to>
      <cdr:x>0.3485</cdr:x>
      <cdr:y>0.5303</cdr:y>
    </cdr:to>
    <cdr:sp macro="" textlink="">
      <cdr:nvSpPr>
        <cdr:cNvPr id="25" name="TextBox 12"/>
        <cdr:cNvSpPr txBox="1"/>
      </cdr:nvSpPr>
      <cdr:spPr>
        <a:xfrm xmlns:a="http://schemas.openxmlformats.org/drawingml/2006/main" rot="16200000">
          <a:off x="1917975" y="1395745"/>
          <a:ext cx="1440151" cy="64633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cw</a:t>
          </a:r>
        </a:p>
        <a:p xmlns:a="http://schemas.openxmlformats.org/drawingml/2006/main">
          <a:pPr algn="ctr"/>
          <a:r>
            <a:rPr lang="en-US" sz="1800" b="1" i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DHL=16.5 W</a:t>
          </a:r>
        </a:p>
      </cdr:txBody>
    </cdr:sp>
  </cdr:relSizeAnchor>
  <cdr:relSizeAnchor xmlns:cdr="http://schemas.openxmlformats.org/drawingml/2006/chartDrawing">
    <cdr:from>
      <cdr:x>0.12837</cdr:x>
      <cdr:y>0.32324</cdr:y>
    </cdr:from>
    <cdr:to>
      <cdr:x>0.19577</cdr:x>
      <cdr:y>0.66652</cdr:y>
    </cdr:to>
    <cdr:sp macro="" textlink="">
      <cdr:nvSpPr>
        <cdr:cNvPr id="26" name="TextBox 12"/>
        <cdr:cNvSpPr txBox="1"/>
      </cdr:nvSpPr>
      <cdr:spPr>
        <a:xfrm xmlns:a="http://schemas.openxmlformats.org/drawingml/2006/main" rot="16200000">
          <a:off x="587659" y="1989736"/>
          <a:ext cx="1578844" cy="57265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i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Eacc=0 MV/m </a:t>
          </a:r>
        </a:p>
        <a:p xmlns:a="http://schemas.openxmlformats.org/drawingml/2006/main">
          <a:pPr algn="ctr"/>
          <a:r>
            <a:rPr lang="en-US" sz="1800" b="0" i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DHL=5W</a:t>
          </a:r>
          <a:endParaRPr lang="en-US" sz="1800" b="0" i="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0.26396</cdr:x>
      <cdr:y>0.15823</cdr:y>
    </cdr:from>
    <cdr:to>
      <cdr:x>0.3648</cdr:x>
      <cdr:y>0.15823</cdr:y>
    </cdr:to>
    <cdr:cxnSp macro="">
      <cdr:nvCxnSpPr>
        <cdr:cNvPr id="27" name="Straight Arrow Connector 26"/>
        <cdr:cNvCxnSpPr/>
      </cdr:nvCxnSpPr>
      <cdr:spPr>
        <a:xfrm xmlns:a="http://schemas.openxmlformats.org/drawingml/2006/main">
          <a:off x="2242872" y="727750"/>
          <a:ext cx="856846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66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0.11485</cdr:x>
      <cdr:y>0.67144</cdr:y>
    </cdr:from>
    <cdr:to>
      <cdr:x>0.42195</cdr:x>
      <cdr:y>0.67972</cdr:y>
    </cdr:to>
    <cdr:cxnSp macro="">
      <cdr:nvCxnSpPr>
        <cdr:cNvPr id="17" name="Straight Arrow Connector 16"/>
        <cdr:cNvCxnSpPr/>
      </cdr:nvCxnSpPr>
      <cdr:spPr bwMode="auto">
        <a:xfrm xmlns:a="http://schemas.openxmlformats.org/drawingml/2006/main" flipV="1">
          <a:off x="975881" y="3088096"/>
          <a:ext cx="2609443" cy="3810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50"/>
          </a:solidFill>
          <a:headEnd type="triangle"/>
          <a:tailEnd type="triangle"/>
        </a:ln>
        <a:ex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0.70319</cdr:x>
      <cdr:y>0.72007</cdr:y>
    </cdr:from>
    <cdr:to>
      <cdr:x>0.93782</cdr:x>
      <cdr:y>0.72007</cdr:y>
    </cdr:to>
    <cdr:cxnSp macro="">
      <cdr:nvCxnSpPr>
        <cdr:cNvPr id="19" name="Straight Arrow Connector 18"/>
        <cdr:cNvCxnSpPr/>
      </cdr:nvCxnSpPr>
      <cdr:spPr bwMode="auto">
        <a:xfrm xmlns:a="http://schemas.openxmlformats.org/drawingml/2006/main">
          <a:off x="5974953" y="3311740"/>
          <a:ext cx="1993650" cy="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00B050"/>
          </a:solidFill>
          <a:headEnd type="triangle"/>
          <a:tailEnd type="triangle"/>
        </a:ln>
        <a:ex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13862" cy="23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012" tIns="215506" rIns="431012" bIns="2155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79482" y="0"/>
            <a:ext cx="13913862" cy="23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012" tIns="215506" rIns="431012" bIns="2155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5200" y="3505200"/>
            <a:ext cx="12396788" cy="1752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8587" y="22196031"/>
            <a:ext cx="25683669" cy="2103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012" tIns="215506" rIns="431012" bIns="215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384590"/>
            <a:ext cx="13913862" cy="23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012" tIns="215506" rIns="431012" bIns="21550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79482" y="44384590"/>
            <a:ext cx="13913862" cy="23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012" tIns="215506" rIns="431012" bIns="2155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823" y="1493783"/>
            <a:ext cx="18681700" cy="26210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0617" y="3600414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topic/ sub-topic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72737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7" y="40467561"/>
            <a:ext cx="4808788" cy="21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42137691"/>
            <a:ext cx="30279975" cy="685800"/>
            <a:chOff x="0" y="41729025"/>
            <a:chExt cx="30279975" cy="1079500"/>
          </a:xfrm>
        </p:grpSpPr>
        <p:sp>
          <p:nvSpPr>
            <p:cNvPr id="1026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9525" y="3962"/>
            <a:ext cx="20196175" cy="365760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369722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386941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652828" y="804696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638967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546059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3665889" y="40760987"/>
            <a:ext cx="12870745" cy="1296302"/>
            <a:chOff x="1013231" y="3338791"/>
            <a:chExt cx="4886347" cy="5142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 userDrawn="1"/>
        </p:nvGrpSpPr>
        <p:grpSpPr>
          <a:xfrm>
            <a:off x="0" y="4982997"/>
            <a:ext cx="30279975" cy="685800"/>
            <a:chOff x="0" y="41729025"/>
            <a:chExt cx="30279975" cy="1079500"/>
          </a:xfrm>
        </p:grpSpPr>
        <p:sp>
          <p:nvSpPr>
            <p:cNvPr id="48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png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5.bin"/><Relationship Id="rId3" Type="http://schemas.openxmlformats.org/officeDocument/2006/relationships/chart" Target="../charts/chart1.xml"/><Relationship Id="rId21" Type="http://schemas.openxmlformats.org/officeDocument/2006/relationships/image" Target="../media/image23.png"/><Relationship Id="rId34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microsoft.com/office/2007/relationships/hdphoto" Target="../media/hdphoto1.wdp"/><Relationship Id="rId29" Type="http://schemas.microsoft.com/office/2007/relationships/hdphoto" Target="../media/hdphoto2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13.wmf"/><Relationship Id="rId23" Type="http://schemas.openxmlformats.org/officeDocument/2006/relationships/image" Target="../media/image25.png"/><Relationship Id="rId28" Type="http://schemas.openxmlformats.org/officeDocument/2006/relationships/image" Target="../media/image28.jpeg"/><Relationship Id="rId36" Type="http://schemas.openxmlformats.org/officeDocument/2006/relationships/image" Target="../media/image34.pn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31" Type="http://schemas.openxmlformats.org/officeDocument/2006/relationships/image" Target="../media/image29.png"/><Relationship Id="rId4" Type="http://schemas.openxmlformats.org/officeDocument/2006/relationships/chart" Target="../charts/chart2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24.jpeg"/><Relationship Id="rId27" Type="http://schemas.openxmlformats.org/officeDocument/2006/relationships/image" Target="../media/image15.wmf"/><Relationship Id="rId30" Type="http://schemas.openxmlformats.org/officeDocument/2006/relationships/chart" Target="../charts/chart3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XFEL goes CW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ARD-ST1 SRF Science &amp;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Julien Branlard, DESY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28978105"/>
            <a:ext cx="30279975" cy="10432946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4018115"/>
            <a:ext cx="30279975" cy="14604509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046188"/>
            <a:ext cx="30279975" cy="75809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30071622"/>
            <a:ext cx="29889449" cy="917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599" y="15157403"/>
            <a:ext cx="29889449" cy="1335309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599" y="7091082"/>
            <a:ext cx="29889449" cy="642171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21959"/>
              </p:ext>
            </p:extLst>
          </p:nvPr>
        </p:nvGraphicFramePr>
        <p:xfrm>
          <a:off x="10561609" y="34893419"/>
          <a:ext cx="8424936" cy="40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45879"/>
              </p:ext>
            </p:extLst>
          </p:nvPr>
        </p:nvGraphicFramePr>
        <p:xfrm>
          <a:off x="10706335" y="35013901"/>
          <a:ext cx="8198718" cy="383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2761" y="39600921"/>
            <a:ext cx="297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Special Thanks</a:t>
            </a:r>
            <a:endParaRPr lang="en-US" sz="3200" dirty="0"/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10802907" y="31081161"/>
            <a:ext cx="4550461" cy="2407286"/>
            <a:chOff x="6247" y="12739"/>
            <a:chExt cx="4469" cy="205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2"/>
            <a:stretch>
              <a:fillRect/>
            </a:stretch>
          </p:blipFill>
          <p:spPr bwMode="auto">
            <a:xfrm>
              <a:off x="7509" y="12739"/>
              <a:ext cx="1564" cy="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8"/>
            <p:cNvSpPr>
              <a:spLocks noChangeShapeType="1"/>
            </p:cNvSpPr>
            <p:nvPr/>
          </p:nvSpPr>
          <p:spPr bwMode="auto">
            <a:xfrm>
              <a:off x="7615" y="13349"/>
              <a:ext cx="345" cy="4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303" y="13087"/>
              <a:ext cx="174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rd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inductance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073" y="13619"/>
              <a:ext cx="1643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two inductances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5"/>
            <p:cNvSpPr>
              <a:spLocks noChangeShapeType="1"/>
            </p:cNvSpPr>
            <p:nvPr/>
          </p:nvSpPr>
          <p:spPr bwMode="auto">
            <a:xfrm flipH="1">
              <a:off x="8817" y="13819"/>
              <a:ext cx="363" cy="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 flipH="1">
              <a:off x="8867" y="13819"/>
              <a:ext cx="313" cy="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flipV="1">
              <a:off x="7059" y="13970"/>
              <a:ext cx="706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6247" y="13663"/>
              <a:ext cx="1393" cy="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output antenna “hidden” inside output tube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5829" b="11191"/>
          <a:stretch>
            <a:fillRect/>
          </a:stretch>
        </p:blipFill>
        <p:spPr bwMode="auto">
          <a:xfrm>
            <a:off x="1033852" y="24460341"/>
            <a:ext cx="3626866" cy="285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DSC00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3618" b="6763"/>
          <a:stretch>
            <a:fillRect/>
          </a:stretch>
        </p:blipFill>
        <p:spPr bwMode="auto">
          <a:xfrm>
            <a:off x="6028476" y="24460341"/>
            <a:ext cx="3499268" cy="285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61649"/>
              </p:ext>
            </p:extLst>
          </p:nvPr>
        </p:nvGraphicFramePr>
        <p:xfrm>
          <a:off x="21981426" y="24235331"/>
          <a:ext cx="217103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rmel" r:id="rId8" imgW="1473120" imgH="482400" progId="Equation.3">
                  <p:embed/>
                </p:oleObj>
              </mc:Choice>
              <mc:Fallback>
                <p:oleObj name="Formel" r:id="rId8" imgW="14731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81426" y="24235331"/>
                        <a:ext cx="217103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5300285" y="24395363"/>
            <a:ext cx="4277833" cy="3313887"/>
            <a:chOff x="10170337" y="8467452"/>
            <a:chExt cx="4430233" cy="33626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" r="5939"/>
            <a:stretch/>
          </p:blipFill>
          <p:spPr>
            <a:xfrm>
              <a:off x="10170337" y="8467452"/>
              <a:ext cx="4430233" cy="336263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10826307" y="9517169"/>
              <a:ext cx="2561857" cy="6350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2659981" y="9517170"/>
              <a:ext cx="0" cy="186468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3388164" y="9517170"/>
              <a:ext cx="0" cy="186468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20963905" y="27976587"/>
            <a:ext cx="4519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" dirty="0" smtClean="0"/>
              <a:t>* </a:t>
            </a:r>
            <a:r>
              <a:rPr lang="en-US" sz="1200" dirty="0" smtClean="0"/>
              <a:t>Reference: “RF superconductivity for accelerator”, </a:t>
            </a:r>
            <a:r>
              <a:rPr lang="en-US" sz="1200" dirty="0" err="1" smtClean="0"/>
              <a:t>H.Padamsee</a:t>
            </a:r>
            <a:endParaRPr lang="en-US" sz="12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86631"/>
              </p:ext>
            </p:extLst>
          </p:nvPr>
        </p:nvGraphicFramePr>
        <p:xfrm>
          <a:off x="22098069" y="26847821"/>
          <a:ext cx="2146126" cy="105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rmel" r:id="rId11" imgW="1295280" imgH="634680" progId="Equation.3">
                  <p:embed/>
                </p:oleObj>
              </mc:Choice>
              <mc:Fallback>
                <p:oleObj name="Formel" r:id="rId11" imgW="129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69" y="26847821"/>
                        <a:ext cx="2146126" cy="105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0896591" y="27883996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*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24085617" y="24216003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*</a:t>
            </a:r>
            <a:endParaRPr lang="en-US" sz="18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/>
          <a:stretch/>
        </p:blipFill>
        <p:spPr>
          <a:xfrm>
            <a:off x="20803502" y="18522232"/>
            <a:ext cx="4109535" cy="29226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575589" y="18665772"/>
            <a:ext cx="196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CAV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12 MV/m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R/Q = 1040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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7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209978"/>
              </p:ext>
            </p:extLst>
          </p:nvPr>
        </p:nvGraphicFramePr>
        <p:xfrm>
          <a:off x="23005906" y="18962542"/>
          <a:ext cx="1468359" cy="58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rmel" r:id="rId14" imgW="1180800" imgH="469800" progId="Equation.3">
                  <p:embed/>
                </p:oleObj>
              </mc:Choice>
              <mc:Fallback>
                <p:oleObj name="Formel" r:id="rId14" imgW="11808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005906" y="18962542"/>
                        <a:ext cx="1468359" cy="584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H="1">
            <a:off x="22098329" y="19766094"/>
            <a:ext cx="134679" cy="532845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21619268" y="20984455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Q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3e6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77979" y="19449163"/>
            <a:ext cx="1472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P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92 kW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V="1">
            <a:off x="22098329" y="20298939"/>
            <a:ext cx="0" cy="650913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1351817" y="20298939"/>
            <a:ext cx="746512" cy="0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23277509" y="20846333"/>
            <a:ext cx="0" cy="163918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21389917" y="20861099"/>
            <a:ext cx="1855842" cy="0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23296208" y="20300332"/>
            <a:ext cx="134679" cy="532845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3132288" y="20963881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Q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1.5e7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56614" y="19964724"/>
            <a:ext cx="152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P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18 kW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061" y="18366863"/>
            <a:ext cx="4056951" cy="3035183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 bwMode="auto">
          <a:xfrm flipH="1">
            <a:off x="26630665" y="19718616"/>
            <a:ext cx="134679" cy="532845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6175930" y="20937373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Q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3e6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338671" y="19440159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B.W. = 433 Hz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26630665" y="20251461"/>
            <a:ext cx="0" cy="650913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25884153" y="20251461"/>
            <a:ext cx="746512" cy="0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27784445" y="20818529"/>
            <a:ext cx="0" cy="163918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25896853" y="20833295"/>
            <a:ext cx="1855842" cy="0"/>
          </a:xfrm>
          <a:prstGeom prst="line">
            <a:avLst/>
          </a:prstGeom>
          <a:noFill/>
          <a:ln w="12700" cap="flat" cmpd="sng" algn="ctr">
            <a:solidFill>
              <a:srgbClr val="FD930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27803144" y="20272528"/>
            <a:ext cx="134679" cy="532845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27596875" y="20923773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Q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 = 1.5e7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511150" y="19994071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23C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B.W. = 87 Hz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123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5587486"/>
              </p:ext>
            </p:extLst>
          </p:nvPr>
        </p:nvGraphicFramePr>
        <p:xfrm>
          <a:off x="27803144" y="19021356"/>
          <a:ext cx="8524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rmel" r:id="rId17" imgW="685800" imgH="431640" progId="Equation.3">
                  <p:embed/>
                </p:oleObj>
              </mc:Choice>
              <mc:Fallback>
                <p:oleObj name="Formel" r:id="rId17" imgW="68580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3144" y="19021356"/>
                        <a:ext cx="852487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5918328" y="18669593"/>
            <a:ext cx="3236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f (cryo)  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Hz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(for a well-regulated cryo bath)</a:t>
            </a:r>
            <a:endParaRPr kumimoji="0" lang="en-US" sz="12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" name="Picture 4" descr="http://www.desy.de/fel-beam/data/mlin/mlin_cryo_mod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92" b="95946" l="2571" r="82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9" r="10358" b="-1"/>
          <a:stretch/>
        </p:blipFill>
        <p:spPr bwMode="auto">
          <a:xfrm>
            <a:off x="23417008" y="15841246"/>
            <a:ext cx="2454512" cy="25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0743022" y="16186094"/>
            <a:ext cx="2738794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Q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   Cavity loaded  quality factor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Q</a:t>
            </a:r>
            <a:r>
              <a:rPr lang="en-US" sz="1600" i="1" kern="0" baseline="-250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0</a:t>
            </a: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   Cavity unloaded quality factor</a:t>
            </a: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Q</a:t>
            </a:r>
            <a:r>
              <a:rPr lang="en-US" sz="1600" i="1" kern="0" baseline="-250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ext</a:t>
            </a:r>
            <a:r>
              <a:rPr lang="en-US" sz="1600" kern="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 Cavity external quality factor</a:t>
            </a:r>
            <a:endParaRPr lang="en-US" sz="1600" kern="0" baseline="-250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en-US" sz="1600" kern="0" baseline="-250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3" name="Picture 7" descr="D:\Conferences\RealTimeConference2012\ReviewedPaper\coupl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758" y="15841246"/>
            <a:ext cx="3690609" cy="23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/>
          <a:stretch/>
        </p:blipFill>
        <p:spPr>
          <a:xfrm>
            <a:off x="15627246" y="15344524"/>
            <a:ext cx="4504228" cy="632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3650596" y="39718029"/>
            <a:ext cx="264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Acknowledgments to all involved with the CW tests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Ayvazyan,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Cichalewski, M. Ebert, N.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Engling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J. Eschke, T.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Feldmann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A. Goessel, W. Jalmuzna, D. Kostin, M. Kudla, D. Makowski, F. Mittag, W. Merz, C. Müller, R. Onken, A. Piotrowski, K. Przygoda, I.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Sandvoss,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J. Sekutowicz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3126" y="19402059"/>
            <a:ext cx="14350403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Present limitations</a:t>
            </a:r>
          </a:p>
          <a:p>
            <a:pPr marL="571500" indent="-57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Heating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of the HOM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couplers (end groups) must </a:t>
            </a:r>
            <a:r>
              <a:rPr lang="en-US" sz="3200" b="1" dirty="0">
                <a:solidFill>
                  <a:srgbClr val="002060"/>
                </a:solidFill>
              </a:rPr>
              <a:t>not cause cavity quench</a:t>
            </a:r>
          </a:p>
          <a:p>
            <a:pPr marL="571500" indent="-57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Heat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load at 2K should not exceed </a:t>
            </a:r>
            <a:r>
              <a:rPr lang="en-US" sz="3200" b="1" dirty="0">
                <a:solidFill>
                  <a:srgbClr val="002060"/>
                </a:solidFill>
              </a:rPr>
              <a:t>~ </a:t>
            </a:r>
            <a:r>
              <a:rPr lang="en-US" sz="3200" b="1" dirty="0" smtClean="0">
                <a:solidFill>
                  <a:srgbClr val="002060"/>
                </a:solidFill>
              </a:rPr>
              <a:t>20 W </a:t>
            </a:r>
            <a:r>
              <a:rPr lang="en-US" sz="3200" b="1" dirty="0">
                <a:solidFill>
                  <a:srgbClr val="002060"/>
                </a:solidFill>
              </a:rPr>
              <a:t>per </a:t>
            </a:r>
            <a:r>
              <a:rPr lang="en-US" sz="3200" b="1" dirty="0" smtClean="0">
                <a:solidFill>
                  <a:srgbClr val="002060"/>
                </a:solidFill>
              </a:rPr>
              <a:t>cryomodule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3479" y="15425876"/>
            <a:ext cx="14938705" cy="344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Actions required for an XFEL CW upgrade</a:t>
            </a:r>
          </a:p>
          <a:p>
            <a:pPr marL="742950" indent="-7429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Upgrade cryo plant     2.5 kW </a:t>
            </a: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5 kW</a:t>
            </a:r>
            <a:endParaRPr lang="en-US" sz="31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Replace the first 17 cryomodules (injector, L1, L2)  with “CW-ready</a:t>
            </a:r>
            <a:r>
              <a:rPr lang="en-US" sz="3100" smtClean="0">
                <a:solidFill>
                  <a:schemeClr val="bg2">
                    <a:lumMod val="75000"/>
                  </a:schemeClr>
                </a:solidFill>
              </a:rPr>
              <a:t>” modules</a:t>
            </a: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(Note: the replaced modules can be added at the end of LINAC3) </a:t>
            </a:r>
          </a:p>
          <a:p>
            <a:pPr marL="742950" indent="-7429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Use 1 IOT/cryomodule instead of 1 klystron / RF station</a:t>
            </a:r>
          </a:p>
          <a:p>
            <a:pPr marL="742950" indent="-74295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Adjust cavity loaded quality factor (</a:t>
            </a:r>
            <a:r>
              <a:rPr lang="en-US" sz="3100" i="1" dirty="0">
                <a:solidFill>
                  <a:schemeClr val="bg2">
                    <a:lumMod val="75000"/>
                  </a:schemeClr>
                </a:solidFill>
              </a:rPr>
              <a:t>Q</a:t>
            </a:r>
            <a:r>
              <a:rPr lang="en-US" sz="3100" i="1" baseline="-2500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US" sz="31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3100" i="1" baseline="-25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77937" y="7529048"/>
            <a:ext cx="12682281" cy="5558008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515151"/>
                </a:solidFill>
                <a:latin typeface="Arial" charset="0"/>
              </a:rPr>
              <a:t>The European </a:t>
            </a: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X-ray </a:t>
            </a:r>
            <a:r>
              <a:rPr lang="en-US" sz="3200" b="1" dirty="0">
                <a:solidFill>
                  <a:srgbClr val="515151"/>
                </a:solidFill>
                <a:latin typeface="Arial" charset="0"/>
              </a:rPr>
              <a:t>free-electron </a:t>
            </a: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laser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 smtClean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51515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sz="3200" b="1" dirty="0" smtClean="0">
              <a:solidFill>
                <a:srgbClr val="515151"/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17.5 GeV pulsed SRF LINAC, 0.05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Symbol"/>
              </a:rPr>
              <a:t>   6 nm,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Arial" charset="0"/>
                <a:sym typeface="Symbol"/>
              </a:rPr>
              <a:t>pulses 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Symbol"/>
              </a:rPr>
              <a:t>100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Arial" charset="0"/>
                <a:sym typeface="Symbol"/>
              </a:rPr>
              <a:t>fsec </a:t>
            </a:r>
            <a:endParaRPr lang="en-US" sz="3200" dirty="0" smtClean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101 cryomodules, 8 SRF cavities / cryomodule (1.3 GHz TESLA)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10 MW klystron / RF station (32 cavities)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77456" y="7325226"/>
            <a:ext cx="12953796" cy="594927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4224761" y="7472629"/>
            <a:ext cx="9523569" cy="5558008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Benefits of continuous wave (CW) operations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Higher efficiency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More flexible beam time structure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Slower repetition rate lasers, c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anose="05000000000000000000" pitchFamily="2" charset="2"/>
              </a:rPr>
              <a:t>heaper/simpler detectors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anose="05000000000000000000" pitchFamily="2" charset="2"/>
              </a:rPr>
              <a:t>Lorentz force detuning and fill-transients no longer an issue</a:t>
            </a:r>
            <a:endParaRPr lang="en-US" sz="3200" b="1" dirty="0" smtClean="0">
              <a:solidFill>
                <a:schemeClr val="bg2">
                  <a:lumMod val="75000"/>
                </a:schemeClr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  <a:sym typeface="Wingdings" panose="05000000000000000000" pitchFamily="2" charset="2"/>
              </a:rPr>
              <a:t>Benefits of long-pulse (LP) operations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anose="05000000000000000000" pitchFamily="2" charset="2"/>
              </a:rPr>
              <a:t>Still high duty factor (DF = 10-50%) </a:t>
            </a:r>
          </a:p>
          <a:p>
            <a:pPr marL="457200" indent="-457200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sym typeface="Wingdings" panose="05000000000000000000" pitchFamily="2" charset="2"/>
              </a:rPr>
              <a:t>Higher gradients with same heat load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3091105" y="7851350"/>
            <a:ext cx="5020515" cy="5153447"/>
            <a:chOff x="24005505" y="7981982"/>
            <a:chExt cx="5256795" cy="543349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8"/>
            <a:stretch/>
          </p:blipFill>
          <p:spPr>
            <a:xfrm>
              <a:off x="24005505" y="7981982"/>
              <a:ext cx="5256795" cy="46998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4824845" y="8354814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600" b="1" dirty="0" smtClean="0">
                  <a:solidFill>
                    <a:srgbClr val="FD930A"/>
                  </a:solidFill>
                </a:rPr>
                <a:t>CW</a:t>
              </a:r>
              <a:endParaRPr lang="en-US" sz="1600" b="1" dirty="0">
                <a:solidFill>
                  <a:srgbClr val="FD930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4813655" y="9787322"/>
              <a:ext cx="4459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600" b="1" dirty="0" smtClean="0">
                  <a:solidFill>
                    <a:srgbClr val="FD930A"/>
                  </a:solidFill>
                </a:rPr>
                <a:t>LP</a:t>
              </a:r>
              <a:endParaRPr lang="en-US" sz="1600" b="1" dirty="0">
                <a:solidFill>
                  <a:srgbClr val="FD930A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824845" y="11132069"/>
              <a:ext cx="8451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600" b="1" dirty="0" smtClean="0">
                  <a:solidFill>
                    <a:srgbClr val="FD930A"/>
                  </a:solidFill>
                </a:rPr>
                <a:t>pulsed</a:t>
              </a:r>
              <a:endParaRPr lang="en-US" sz="1600" b="1" dirty="0">
                <a:solidFill>
                  <a:srgbClr val="FD930A"/>
                </a:solidFill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8" t="17888" r="9890" b="12151"/>
            <a:stretch/>
          </p:blipFill>
          <p:spPr>
            <a:xfrm>
              <a:off x="24847822" y="12423102"/>
              <a:ext cx="1100732" cy="985850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 bwMode="auto">
            <a:xfrm>
              <a:off x="24847822" y="12423102"/>
              <a:ext cx="1100732" cy="992372"/>
            </a:xfrm>
            <a:prstGeom prst="rect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V="1">
              <a:off x="24847822" y="11935827"/>
              <a:ext cx="549279" cy="487275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5391341" y="11932565"/>
              <a:ext cx="557213" cy="490537"/>
            </a:xfrm>
            <a:prstGeom prst="lin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1" name="TextBox 80"/>
            <p:cNvSpPr txBox="1"/>
            <p:nvPr/>
          </p:nvSpPr>
          <p:spPr>
            <a:xfrm>
              <a:off x="27312883" y="8293258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/>
                <a:t>DF = 100%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324913" y="9710761"/>
              <a:ext cx="1701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/>
                <a:t>DF = 10-50%</a:t>
              </a:r>
              <a:endParaRPr lang="en-US" sz="2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311889" y="11132069"/>
              <a:ext cx="1401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/>
                <a:t>DF = 1.3%</a:t>
              </a:r>
              <a:endParaRPr lang="en-US" sz="2000" dirty="0"/>
            </a:p>
          </p:txBody>
        </p:sp>
      </p:grpSp>
      <p:sp>
        <p:nvSpPr>
          <p:cNvPr id="84" name="Rectangle 83"/>
          <p:cNvSpPr/>
          <p:nvPr/>
        </p:nvSpPr>
        <p:spPr bwMode="auto">
          <a:xfrm>
            <a:off x="13977109" y="7320229"/>
            <a:ext cx="15689577" cy="594927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85" name="Group 41"/>
          <p:cNvGrpSpPr>
            <a:grpSpLocks/>
          </p:cNvGrpSpPr>
          <p:nvPr/>
        </p:nvGrpSpPr>
        <p:grpSpPr bwMode="auto">
          <a:xfrm>
            <a:off x="11892110" y="23808876"/>
            <a:ext cx="3860905" cy="3582426"/>
            <a:chOff x="802" y="2130"/>
            <a:chExt cx="1762" cy="1691"/>
          </a:xfrm>
        </p:grpSpPr>
        <p:pic>
          <p:nvPicPr>
            <p:cNvPr id="86" name="Picture 34" descr="Cryomodul_Typ_XFEL_2008_06_27"/>
            <p:cNvPicPr>
              <a:picLocks noChangeAspect="1" noChangeArrowheads="1"/>
            </p:cNvPicPr>
            <p:nvPr/>
          </p:nvPicPr>
          <p:blipFill rotWithShape="1">
            <a:blip r:embed="rId25" cstate="print">
              <a:lum contrast="-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" t="7227" r="10883" b="4931"/>
            <a:stretch/>
          </p:blipFill>
          <p:spPr bwMode="auto">
            <a:xfrm>
              <a:off x="802" y="2130"/>
              <a:ext cx="1762" cy="16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Oval 33" descr="Große Konfetti"/>
            <p:cNvSpPr>
              <a:spLocks noChangeArrowheads="1"/>
            </p:cNvSpPr>
            <p:nvPr/>
          </p:nvSpPr>
          <p:spPr bwMode="auto">
            <a:xfrm>
              <a:off x="1620" y="2754"/>
              <a:ext cx="372" cy="363"/>
            </a:xfrm>
            <a:prstGeom prst="ellipse">
              <a:avLst/>
            </a:prstGeom>
            <a:pattFill prst="lgConfetti">
              <a:fgClr>
                <a:srgbClr val="66CCFF"/>
              </a:fgClr>
              <a:bgClr>
                <a:schemeClr val="bg1"/>
              </a:bgClr>
            </a:patt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Oval 35"/>
            <p:cNvSpPr>
              <a:spLocks noChangeArrowheads="1"/>
            </p:cNvSpPr>
            <p:nvPr/>
          </p:nvSpPr>
          <p:spPr bwMode="auto">
            <a:xfrm>
              <a:off x="2036" y="2757"/>
              <a:ext cx="56" cy="6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Oval 36"/>
            <p:cNvSpPr>
              <a:spLocks noChangeArrowheads="1"/>
            </p:cNvSpPr>
            <p:nvPr/>
          </p:nvSpPr>
          <p:spPr bwMode="auto">
            <a:xfrm>
              <a:off x="2001" y="3097"/>
              <a:ext cx="116" cy="115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000099"/>
                </a:gs>
              </a:gsLst>
              <a:lin ang="5400000" scaled="1"/>
            </a:gra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Oval 37"/>
            <p:cNvSpPr>
              <a:spLocks noChangeArrowheads="1"/>
            </p:cNvSpPr>
            <p:nvPr/>
          </p:nvSpPr>
          <p:spPr bwMode="auto">
            <a:xfrm>
              <a:off x="2177" y="2924"/>
              <a:ext cx="106" cy="99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Oval 38"/>
            <p:cNvSpPr>
              <a:spLocks noChangeArrowheads="1"/>
            </p:cNvSpPr>
            <p:nvPr/>
          </p:nvSpPr>
          <p:spPr bwMode="auto">
            <a:xfrm>
              <a:off x="2031" y="2888"/>
              <a:ext cx="80" cy="77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1472" y="3057"/>
              <a:ext cx="99" cy="91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Oval 40"/>
            <p:cNvSpPr>
              <a:spLocks noChangeArrowheads="1"/>
            </p:cNvSpPr>
            <p:nvPr/>
          </p:nvSpPr>
          <p:spPr bwMode="auto">
            <a:xfrm>
              <a:off x="1328" y="2918"/>
              <a:ext cx="106" cy="99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4" name="Line 42"/>
          <p:cNvSpPr>
            <a:spLocks noChangeShapeType="1"/>
          </p:cNvSpPr>
          <p:nvPr/>
        </p:nvSpPr>
        <p:spPr bwMode="auto">
          <a:xfrm flipH="1">
            <a:off x="14711213" y="24048558"/>
            <a:ext cx="1213427" cy="112570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15977319" y="23866408"/>
            <a:ext cx="2114073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2.2K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forward</a:t>
            </a:r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 flipH="1">
            <a:off x="14753201" y="24401049"/>
            <a:ext cx="1171438" cy="108378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ectangle 45"/>
          <p:cNvSpPr>
            <a:spLocks noChangeArrowheads="1"/>
          </p:cNvSpPr>
          <p:nvPr/>
        </p:nvSpPr>
        <p:spPr bwMode="auto">
          <a:xfrm>
            <a:off x="16019308" y="24176980"/>
            <a:ext cx="1603199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5K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forward</a:t>
            </a:r>
          </a:p>
        </p:txBody>
      </p:sp>
      <p:sp>
        <p:nvSpPr>
          <p:cNvPr id="98" name="Line 46"/>
          <p:cNvSpPr>
            <a:spLocks noChangeShapeType="1"/>
          </p:cNvSpPr>
          <p:nvPr/>
        </p:nvSpPr>
        <p:spPr bwMode="auto">
          <a:xfrm flipH="1">
            <a:off x="15137287" y="24811211"/>
            <a:ext cx="787353" cy="70771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Rectangle 47"/>
          <p:cNvSpPr>
            <a:spLocks noChangeArrowheads="1"/>
          </p:cNvSpPr>
          <p:nvPr/>
        </p:nvSpPr>
        <p:spPr bwMode="auto">
          <a:xfrm>
            <a:off x="15973502" y="24533003"/>
            <a:ext cx="1603199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40K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forward</a:t>
            </a:r>
          </a:p>
        </p:txBody>
      </p:sp>
      <p:sp>
        <p:nvSpPr>
          <p:cNvPr id="100" name="Line 48"/>
          <p:cNvSpPr>
            <a:spLocks noChangeShapeType="1"/>
          </p:cNvSpPr>
          <p:nvPr/>
        </p:nvSpPr>
        <p:spPr bwMode="auto">
          <a:xfrm flipH="1" flipV="1">
            <a:off x="14730299" y="26024548"/>
            <a:ext cx="1194340" cy="350883"/>
          </a:xfrm>
          <a:prstGeom prst="line">
            <a:avLst/>
          </a:prstGeom>
          <a:noFill/>
          <a:ln w="28575">
            <a:solidFill>
              <a:srgbClr val="CF68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15924639" y="25518921"/>
            <a:ext cx="4099378" cy="1622734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2-phase tube: </a:t>
            </a:r>
            <a: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240 </a:t>
            </a: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 </a:t>
            </a:r>
            <a: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(~20 W/cryomodule)</a:t>
            </a: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 </a:t>
            </a:r>
            <a:r>
              <a:rPr lang="en-GB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estimated limit for one </a:t>
            </a:r>
            <a:r>
              <a:rPr lang="en-GB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XFEL cryostring (12 modules)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GB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>
            <a:off x="11738226" y="24048559"/>
            <a:ext cx="1995959" cy="121786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51"/>
          <p:cNvSpPr>
            <a:spLocks noChangeArrowheads="1"/>
          </p:cNvSpPr>
          <p:nvPr/>
        </p:nvSpPr>
        <p:spPr bwMode="auto">
          <a:xfrm>
            <a:off x="10361178" y="23834869"/>
            <a:ext cx="1723738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2K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GRT</a:t>
            </a:r>
            <a:endParaRPr lang="en-GB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Line 52"/>
          <p:cNvSpPr>
            <a:spLocks noChangeShapeType="1"/>
          </p:cNvSpPr>
          <p:nvPr/>
        </p:nvSpPr>
        <p:spPr bwMode="auto">
          <a:xfrm>
            <a:off x="11738224" y="24860526"/>
            <a:ext cx="1306460" cy="65482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Rectangle 53"/>
          <p:cNvSpPr>
            <a:spLocks noChangeArrowheads="1"/>
          </p:cNvSpPr>
          <p:nvPr/>
        </p:nvSpPr>
        <p:spPr bwMode="auto">
          <a:xfrm>
            <a:off x="10294553" y="24474521"/>
            <a:ext cx="1536398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80K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Return</a:t>
            </a:r>
          </a:p>
        </p:txBody>
      </p: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11738225" y="25130836"/>
            <a:ext cx="1538727" cy="7535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Rectangle 56"/>
          <p:cNvSpPr>
            <a:spLocks noChangeArrowheads="1"/>
          </p:cNvSpPr>
          <p:nvPr/>
        </p:nvSpPr>
        <p:spPr bwMode="auto">
          <a:xfrm>
            <a:off x="10247012" y="24960382"/>
            <a:ext cx="1536398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8K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Return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20505742" y="15287374"/>
            <a:ext cx="9160943" cy="6825097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20743022" y="15409741"/>
            <a:ext cx="4784095" cy="776353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Why change </a:t>
            </a:r>
            <a:r>
              <a:rPr lang="en-US" sz="3200" b="1" i="1" dirty="0" err="1" smtClean="0">
                <a:solidFill>
                  <a:srgbClr val="515151"/>
                </a:solidFill>
                <a:latin typeface="Arial" charset="0"/>
              </a:rPr>
              <a:t>Q</a:t>
            </a:r>
            <a:r>
              <a:rPr lang="en-US" sz="3200" b="1" i="1" baseline="-25000" dirty="0" err="1" smtClean="0">
                <a:solidFill>
                  <a:srgbClr val="515151"/>
                </a:solidFill>
                <a:latin typeface="Arial" charset="0"/>
              </a:rPr>
              <a:t>ext</a:t>
            </a:r>
            <a:r>
              <a:rPr lang="en-US" sz="3200" b="1" i="1" baseline="-25000" dirty="0" smtClean="0">
                <a:solidFill>
                  <a:srgbClr val="515151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? </a:t>
            </a:r>
            <a:endParaRPr lang="en-US" sz="3200" b="1" i="1" baseline="-25000" dirty="0" smtClean="0">
              <a:solidFill>
                <a:srgbClr val="515151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3529112" y="17339432"/>
            <a:ext cx="1315443" cy="31432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54803"/>
              </p:ext>
            </p:extLst>
          </p:nvPr>
        </p:nvGraphicFramePr>
        <p:xfrm>
          <a:off x="21479232" y="17242021"/>
          <a:ext cx="1451178" cy="64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rmel" r:id="rId26" imgW="977760" imgH="431640" progId="Equation.3">
                  <p:embed/>
                </p:oleObj>
              </mc:Choice>
              <mc:Fallback>
                <p:oleObj name="Formel" r:id="rId26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9232" y="17242021"/>
                        <a:ext cx="1451178" cy="64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21389917" y="18237859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Higher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lower </a:t>
            </a:r>
            <a:r>
              <a:rPr lang="en-US" sz="1600" i="1" dirty="0" smtClean="0">
                <a:sym typeface="Wingdings" panose="05000000000000000000" pitchFamily="2" charset="2"/>
              </a:rPr>
              <a:t>P</a:t>
            </a:r>
            <a:r>
              <a:rPr lang="en-US" sz="1600" i="1" baseline="-25000" dirty="0" smtClean="0">
                <a:sym typeface="Wingdings" panose="05000000000000000000" pitchFamily="2" charset="2"/>
              </a:rPr>
              <a:t>K</a:t>
            </a:r>
            <a:r>
              <a:rPr lang="en-US" sz="1600" dirty="0" smtClean="0">
                <a:sym typeface="Wingdings" panose="05000000000000000000" pitchFamily="2" charset="2"/>
              </a:rPr>
              <a:t> required</a:t>
            </a:r>
            <a:endParaRPr lang="en-US" sz="1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5951318" y="18262088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Higher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lower bandwidth </a:t>
            </a:r>
            <a:endParaRPr lang="en-US" sz="1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5597718" y="21834442"/>
            <a:ext cx="466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CPI first prototype IOT:   85 kW    22 dB</a:t>
            </a:r>
            <a:endParaRPr lang="en-US" sz="2000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20505743" y="22453860"/>
            <a:ext cx="9160943" cy="5805411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0722744" y="22657844"/>
            <a:ext cx="8432368" cy="776353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15151"/>
                </a:solidFill>
                <a:latin typeface="Arial" charset="0"/>
              </a:rPr>
              <a:t>Benefits of operating at 1.8K instead of 2K</a:t>
            </a: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20743022" y="23320927"/>
            <a:ext cx="8412090" cy="4459287"/>
          </a:xfrm>
          <a:prstGeom prst="rect">
            <a:avLst/>
          </a:prstGeom>
        </p:spPr>
        <p:txBody>
          <a:bodyPr/>
          <a:lstStyle>
            <a:lvl1pPr marL="342900" indent="-3429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1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6638" indent="-124460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2pPr>
            <a:lvl3pPr marL="5354638" indent="-996950" algn="l" defTabSz="3984625" rtl="0" eaLnBrk="0" fontAlgn="base" hangingPunct="0">
              <a:lnSpc>
                <a:spcPts val="13075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11300">
                <a:solidFill>
                  <a:schemeClr val="tx1"/>
                </a:solidFill>
                <a:latin typeface="+mn-lt"/>
              </a:defRPr>
            </a:lvl3pPr>
            <a:lvl4pPr marL="7132638" indent="-996950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700">
                <a:solidFill>
                  <a:schemeClr val="tx1"/>
                </a:solidFill>
                <a:latin typeface="+mn-lt"/>
              </a:defRPr>
            </a:lvl4pPr>
            <a:lvl5pPr marL="8964613" indent="-995363" algn="l" defTabSz="3984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5pPr>
            <a:lvl6pPr marL="94218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6pPr>
            <a:lvl7pPr marL="98790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7pPr>
            <a:lvl8pPr marL="103362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8pPr>
            <a:lvl9pPr marL="10793413" indent="-995363" algn="l" defTabSz="3984625" rtl="0" fontAlgn="base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+mn-lt"/>
              </a:defRPr>
            </a:lvl9pPr>
          </a:lstStyle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RF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heats up cavity walls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dynamic heat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losses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Surface resistivity (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sz="2000" i="1" baseline="-25000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) decreases </a:t>
            </a:r>
            <a:r>
              <a:rPr lang="en-US" sz="2000" b="1" dirty="0" smtClean="0">
                <a:solidFill>
                  <a:srgbClr val="002060"/>
                </a:solidFill>
              </a:rPr>
              <a:t>exponentially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with temperature </a:t>
            </a: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2000" dirty="0" smtClean="0">
              <a:sym typeface="Wingdings" pitchFamily="2" charset="2"/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2000" dirty="0">
              <a:sym typeface="Wingdings" pitchFamily="2" charset="2"/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Operations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at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1.8K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instead of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2K</a:t>
            </a:r>
          </a:p>
          <a:p>
            <a:pPr marL="0" lvl="1" indent="0">
              <a:lnSpc>
                <a:spcPts val="1800"/>
              </a:lnSpc>
              <a:buClr>
                <a:schemeClr val="accent2"/>
              </a:buClr>
              <a:buSzPct val="80000"/>
              <a:buNone/>
            </a:pPr>
            <a:r>
              <a:rPr lang="en-US" sz="1800" i="1" dirty="0">
                <a:solidFill>
                  <a:srgbClr val="FD930A"/>
                </a:solidFill>
                <a:sym typeface="Wingdings" pitchFamily="2" charset="2"/>
              </a:rPr>
              <a:t> </a:t>
            </a:r>
            <a:r>
              <a:rPr lang="en-US" sz="1800" i="1" dirty="0" smtClean="0">
                <a:solidFill>
                  <a:srgbClr val="FD930A"/>
                </a:solidFill>
                <a:sym typeface="Wingdings" pitchFamily="2" charset="2"/>
              </a:rPr>
              <a:t>       </a:t>
            </a:r>
            <a:r>
              <a:rPr lang="en-US" sz="1800" i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Q</a:t>
            </a:r>
            <a:r>
              <a:rPr lang="en-US" sz="1800" i="1" baseline="-25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0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increases by factor of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2 </a:t>
            </a:r>
          </a:p>
          <a:p>
            <a:pPr marL="0" lvl="1" indent="0">
              <a:lnSpc>
                <a:spcPts val="1800"/>
              </a:lnSpc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     Heat load (HL) decreases </a:t>
            </a:r>
            <a:r>
              <a:rPr lang="en-US" sz="1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by factor of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2</a:t>
            </a:r>
          </a:p>
          <a:p>
            <a:pPr marL="0" lvl="1" indent="0">
              <a:lnSpc>
                <a:spcPts val="1800"/>
              </a:lnSpc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     </a:t>
            </a:r>
            <a:r>
              <a:rPr lang="en-US" sz="1800" dirty="0">
                <a:solidFill>
                  <a:srgbClr val="002060"/>
                </a:solidFill>
                <a:sym typeface="Wingdings" pitchFamily="2" charset="2"/>
              </a:rPr>
              <a:t>Proportional to duty factor (DF) </a:t>
            </a:r>
            <a:endParaRPr lang="en-US" sz="1800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0" lvl="1" indent="0">
              <a:lnSpc>
                <a:spcPts val="1800"/>
              </a:lnSpc>
              <a:buClr>
                <a:schemeClr val="accent2"/>
              </a:buClr>
              <a:buSzPct val="80000"/>
              <a:buNone/>
            </a:pPr>
            <a:r>
              <a:rPr lang="en-US" sz="1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sym typeface="Wingdings" pitchFamily="2" charset="2"/>
              </a:rPr>
              <a:t>      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Gradients </a:t>
            </a:r>
            <a:r>
              <a:rPr lang="en-US" sz="1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can be increased by 40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%</a:t>
            </a:r>
          </a:p>
          <a:p>
            <a:pPr marL="0" lvl="1" indent="0">
              <a:lnSpc>
                <a:spcPct val="100000"/>
              </a:lnSpc>
              <a:buClr>
                <a:schemeClr val="accent2"/>
              </a:buClr>
              <a:buSzPct val="80000"/>
              <a:buNone/>
            </a:pPr>
            <a:r>
              <a:rPr lang="en-US" sz="1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    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1800" dirty="0" smtClean="0">
              <a:sym typeface="Wingdings" pitchFamily="2" charset="2"/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1800" dirty="0" smtClean="0">
              <a:sym typeface="Wingdings" pitchFamily="2" charset="2"/>
            </a:endParaRPr>
          </a:p>
          <a:p>
            <a:pPr marL="298450" lvl="1" indent="-298450">
              <a:lnSpc>
                <a:spcPct val="10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477455" y="15306425"/>
            <a:ext cx="14810131" cy="3693744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2321339" y="21307004"/>
            <a:ext cx="7642874" cy="2834568"/>
            <a:chOff x="11532760" y="22569407"/>
            <a:chExt cx="7642874" cy="2834568"/>
          </a:xfrm>
        </p:grpSpPr>
        <p:cxnSp>
          <p:nvCxnSpPr>
            <p:cNvPr id="120" name="Straight Arrow Connector 119"/>
            <p:cNvCxnSpPr>
              <a:endCxn id="126" idx="0"/>
            </p:cNvCxnSpPr>
            <p:nvPr/>
          </p:nvCxnSpPr>
          <p:spPr>
            <a:xfrm>
              <a:off x="12037668" y="22952081"/>
              <a:ext cx="0" cy="83288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11603438" y="23405132"/>
              <a:ext cx="6643365" cy="1998843"/>
              <a:chOff x="1238813" y="2729923"/>
              <a:chExt cx="6643365" cy="1998843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1238813" y="3109761"/>
                <a:ext cx="6643365" cy="1619005"/>
                <a:chOff x="1238813" y="3109761"/>
                <a:chExt cx="6643365" cy="1619005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75" t="28654" r="10765" b="28437"/>
                <a:stretch/>
              </p:blipFill>
              <p:spPr>
                <a:xfrm>
                  <a:off x="1386113" y="3109761"/>
                  <a:ext cx="5375691" cy="1164541"/>
                </a:xfrm>
                <a:prstGeom prst="rect">
                  <a:avLst/>
                </a:prstGeom>
              </p:spPr>
            </p:pic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>
                  <a:off x="1894870" y="3738491"/>
                  <a:ext cx="0" cy="611974"/>
                </a:xfrm>
                <a:prstGeom prst="line">
                  <a:avLst/>
                </a:prstGeom>
                <a:ln>
                  <a:headEnd type="triangle" w="med" len="med"/>
                  <a:tailEnd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00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6451262" y="4140844"/>
                  <a:ext cx="0" cy="272900"/>
                </a:xfrm>
                <a:prstGeom prst="line">
                  <a:avLst/>
                </a:prstGeom>
                <a:ln>
                  <a:headEnd type="triangle" w="med" len="med"/>
                  <a:tailEnd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00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1" name="Rectangle 61"/>
                <p:cNvSpPr>
                  <a:spLocks noChangeArrowheads="1"/>
                </p:cNvSpPr>
                <p:nvPr/>
              </p:nvSpPr>
              <p:spPr bwMode="auto">
                <a:xfrm>
                  <a:off x="1238813" y="4284206"/>
                  <a:ext cx="216754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00000"/>
                    </a:lnSpc>
                    <a:buFont typeface="Wingdings" pitchFamily="2" charset="2"/>
                    <a:buNone/>
                  </a:pPr>
                  <a:r>
                    <a:rPr lang="en-US" sz="2000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HOM coupler</a:t>
                  </a:r>
                </a:p>
              </p:txBody>
            </p:sp>
            <p:sp>
              <p:nvSpPr>
                <p:cNvPr id="132" name="Rectangle 62"/>
                <p:cNvSpPr>
                  <a:spLocks noChangeArrowheads="1"/>
                </p:cNvSpPr>
                <p:nvPr/>
              </p:nvSpPr>
              <p:spPr bwMode="auto">
                <a:xfrm>
                  <a:off x="5865644" y="4328656"/>
                  <a:ext cx="16986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00000"/>
                    </a:lnSpc>
                    <a:buFont typeface="Wingdings" pitchFamily="2" charset="2"/>
                    <a:buNone/>
                  </a:pPr>
                  <a:r>
                    <a:rPr lang="en-US" sz="2000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HOM coupler</a:t>
                  </a:r>
                </a:p>
              </p:txBody>
            </p:sp>
            <p:sp>
              <p:nvSpPr>
                <p:cNvPr id="133" name="Rectangle 63"/>
                <p:cNvSpPr>
                  <a:spLocks noChangeArrowheads="1"/>
                </p:cNvSpPr>
                <p:nvPr/>
              </p:nvSpPr>
              <p:spPr bwMode="auto">
                <a:xfrm>
                  <a:off x="7147291" y="3128360"/>
                  <a:ext cx="73488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00000"/>
                    </a:lnSpc>
                    <a:buFont typeface="Wingdings" pitchFamily="2" charset="2"/>
                    <a:buNone/>
                  </a:pPr>
                  <a:r>
                    <a:rPr lang="en-US" sz="2000" dirty="0" smtClean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  <a:cs typeface="Calibri" pitchFamily="34" charset="0"/>
                    </a:rPr>
                    <a:t>FPC</a:t>
                  </a:r>
                  <a:endParaRPr lang="en-US" sz="2000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589972" y="3323152"/>
                  <a:ext cx="562120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00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cxnSp>
            <p:nvCxnSpPr>
              <p:cNvPr id="124" name="Straight Arrow Connector 123"/>
              <p:cNvCxnSpPr/>
              <p:nvPr/>
            </p:nvCxnSpPr>
            <p:spPr>
              <a:xfrm>
                <a:off x="1673042" y="2729923"/>
                <a:ext cx="4923556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589972" y="2729923"/>
                <a:ext cx="0" cy="39843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6" name="Rounded Rectangle 125"/>
              <p:cNvSpPr/>
              <p:nvPr/>
            </p:nvSpPr>
            <p:spPr>
              <a:xfrm>
                <a:off x="1326267" y="3109761"/>
                <a:ext cx="693551" cy="1031084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249823" y="3109761"/>
                <a:ext cx="693551" cy="1031084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1532760" y="22569407"/>
              <a:ext cx="7642874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smtClean="0"/>
                <a:t>End groups </a:t>
              </a:r>
              <a:r>
                <a:rPr lang="en-US" sz="1800" dirty="0" smtClean="0"/>
                <a:t>(FP and HOM couplers) are outside of the liquid He vessel</a:t>
              </a:r>
            </a:p>
            <a:p>
              <a:pPr>
                <a:lnSpc>
                  <a:spcPct val="100000"/>
                </a:lnSpc>
              </a:pPr>
              <a:r>
                <a:rPr lang="en-US" sz="1800" dirty="0" smtClean="0"/>
                <a:t>	       Cooling through heat conduction only</a:t>
              </a:r>
              <a:endParaRPr lang="en-US" sz="1800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1856204" y="27401856"/>
            <a:ext cx="816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Cryomodule cross section, showing the 2 K gas return tube (GRT) and </a:t>
            </a:r>
            <a:br>
              <a:rPr lang="en-US" sz="2000" dirty="0" smtClean="0"/>
            </a:br>
            <a:r>
              <a:rPr lang="en-US" sz="2000" dirty="0" smtClean="0"/>
              <a:t>the 2-phase He tube setting the 20 W / CM </a:t>
            </a:r>
            <a:r>
              <a:rPr lang="en-US" sz="2000" dirty="0"/>
              <a:t>dynamic heat load</a:t>
            </a:r>
            <a:r>
              <a:rPr lang="en-US" sz="2000" dirty="0" smtClean="0"/>
              <a:t> limit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15673" y="27418858"/>
            <a:ext cx="419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High thermal conductivity HOM </a:t>
            </a:r>
            <a:br>
              <a:rPr lang="en-US" sz="2000" dirty="0" smtClean="0"/>
            </a:br>
            <a:r>
              <a:rPr lang="en-US" sz="2000" dirty="0" err="1" smtClean="0"/>
              <a:t>feedthroughs</a:t>
            </a:r>
            <a:r>
              <a:rPr lang="en-US" sz="2000" dirty="0" smtClean="0"/>
              <a:t> with sapphire window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555316" y="27397871"/>
            <a:ext cx="5099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Copper braids used to dissipate the HOM</a:t>
            </a:r>
            <a:br>
              <a:rPr lang="en-US" sz="2000" dirty="0" smtClean="0"/>
            </a:br>
            <a:r>
              <a:rPr lang="en-US" sz="2000" dirty="0" smtClean="0"/>
              <a:t>coupler heat along the 2-phase tube </a:t>
            </a:r>
            <a:endParaRPr lang="en-US" sz="2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7466051" y="22680363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 smtClean="0"/>
              <a:t>Courtesy J. Sekutowicz</a:t>
            </a:r>
            <a:endParaRPr lang="en-US" sz="1600" i="1" dirty="0"/>
          </a:p>
        </p:txBody>
      </p:sp>
      <p:sp>
        <p:nvSpPr>
          <p:cNvPr id="139" name="Rectangle 138"/>
          <p:cNvSpPr/>
          <p:nvPr/>
        </p:nvSpPr>
        <p:spPr bwMode="auto">
          <a:xfrm>
            <a:off x="598965" y="30232350"/>
            <a:ext cx="9455403" cy="8793153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9637962" y="30232350"/>
            <a:ext cx="10028724" cy="8793153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aphicFrame>
        <p:nvGraphicFramePr>
          <p:cNvPr id="141" name="Chart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07553"/>
              </p:ext>
            </p:extLst>
          </p:nvPr>
        </p:nvGraphicFramePr>
        <p:xfrm>
          <a:off x="896370" y="31879111"/>
          <a:ext cx="8496944" cy="45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798376" y="30445550"/>
            <a:ext cx="921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CW and LP tests at the cryomodule test bench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65741" y="38088628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 smtClean="0"/>
              <a:t>Courtesy J. Sekutowicz</a:t>
            </a:r>
            <a:endParaRPr lang="en-US" sz="1600" i="1" dirty="0"/>
          </a:p>
        </p:txBody>
      </p:sp>
      <p:graphicFrame>
        <p:nvGraphicFramePr>
          <p:cNvPr id="144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99162"/>
              </p:ext>
            </p:extLst>
          </p:nvPr>
        </p:nvGraphicFramePr>
        <p:xfrm>
          <a:off x="1201368" y="36627408"/>
          <a:ext cx="8064896" cy="1239896"/>
        </p:xfrm>
        <a:graphic>
          <a:graphicData uri="http://schemas.openxmlformats.org/drawingml/2006/table">
            <a:tbl>
              <a:tblPr/>
              <a:tblGrid>
                <a:gridCol w="3960440"/>
                <a:gridCol w="1026114"/>
                <a:gridCol w="1026114"/>
                <a:gridCol w="1026114"/>
                <a:gridCol w="1026114"/>
              </a:tblGrid>
              <a:tr h="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DF                                                            [%]</a:t>
                      </a:r>
                    </a:p>
                  </a:txBody>
                  <a:tcPr marL="54000" marR="54000" marT="46800" marB="46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38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60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75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100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Estimated  DHL                                     [W] </a:t>
                      </a:r>
                    </a:p>
                  </a:txBody>
                  <a:tcPr marL="54000" marR="54000" marT="46800" marB="46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4.2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6.5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8.3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10.7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Additional Heat / End group               [W] </a:t>
                      </a:r>
                    </a:p>
                  </a:txBody>
                  <a:tcPr marL="54000" marR="54000" marT="46800" marB="46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0.07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0.23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0.29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0.41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" name="Rectangle 144"/>
          <p:cNvSpPr/>
          <p:nvPr/>
        </p:nvSpPr>
        <p:spPr bwMode="auto">
          <a:xfrm>
            <a:off x="10438329" y="30232351"/>
            <a:ext cx="8821603" cy="4022981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743777" y="31673515"/>
            <a:ext cx="811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Dynamic heat load (DHL) versus duty factor (DF) at </a:t>
            </a:r>
            <a:r>
              <a:rPr lang="en-US" sz="2000" dirty="0" err="1" smtClean="0"/>
              <a:t>Eacc</a:t>
            </a:r>
            <a:r>
              <a:rPr lang="en-US" sz="2000" dirty="0" smtClean="0"/>
              <a:t>=5.6 MV/m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0658591" y="30388399"/>
            <a:ext cx="6035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New HOM coupler design</a:t>
            </a:r>
            <a:endParaRPr lang="en-US" sz="3200" b="1" dirty="0"/>
          </a:p>
        </p:txBody>
      </p:sp>
      <p:sp>
        <p:nvSpPr>
          <p:cNvPr id="148" name="Rectangle 147"/>
          <p:cNvSpPr/>
          <p:nvPr/>
        </p:nvSpPr>
        <p:spPr>
          <a:xfrm>
            <a:off x="13972864" y="31441194"/>
            <a:ext cx="189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Courtesy 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Kostin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" name="Picture 7" descr="hom_cpl_old_tube_open_H10_t"/>
          <p:cNvPicPr>
            <a:picLocks noChangeAspect="1" noChangeArrowheads="1"/>
          </p:cNvPicPr>
          <p:nvPr/>
        </p:nvPicPr>
        <p:blipFill rotWithShape="1"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"/>
          <a:stretch/>
        </p:blipFill>
        <p:spPr bwMode="auto">
          <a:xfrm>
            <a:off x="15892308" y="30588491"/>
            <a:ext cx="2382273" cy="15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 descr="hom_cpl_new1_tube_open_notch_H01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"/>
          <a:stretch/>
        </p:blipFill>
        <p:spPr bwMode="auto">
          <a:xfrm rot="9978539" flipH="1">
            <a:off x="15827302" y="32309117"/>
            <a:ext cx="2129831" cy="136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15702215" y="31876156"/>
            <a:ext cx="149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H = 0.022 A/m</a:t>
            </a:r>
            <a:endParaRPr lang="en-US" sz="1600" dirty="0"/>
          </a:p>
        </p:txBody>
      </p:sp>
      <p:sp>
        <p:nvSpPr>
          <p:cNvPr id="152" name="Rectangle 151"/>
          <p:cNvSpPr/>
          <p:nvPr/>
        </p:nvSpPr>
        <p:spPr bwMode="auto">
          <a:xfrm>
            <a:off x="17948330" y="30534452"/>
            <a:ext cx="840942" cy="737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666658" y="30701104"/>
            <a:ext cx="1492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H = 0.045 A/m</a:t>
            </a:r>
            <a:endParaRPr lang="en-US" sz="1600" dirty="0"/>
          </a:p>
        </p:txBody>
      </p:sp>
      <p:cxnSp>
        <p:nvCxnSpPr>
          <p:cNvPr id="154" name="Straight Arrow Connector 153"/>
          <p:cNvCxnSpPr/>
          <p:nvPr/>
        </p:nvCxnSpPr>
        <p:spPr bwMode="auto">
          <a:xfrm flipH="1">
            <a:off x="17525478" y="31069349"/>
            <a:ext cx="511646" cy="313886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 bwMode="auto">
          <a:xfrm>
            <a:off x="16514943" y="32227762"/>
            <a:ext cx="358694" cy="386957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9840419" y="30407449"/>
            <a:ext cx="9569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Low level radio frequency control</a:t>
            </a:r>
            <a:endParaRPr lang="en-US" sz="3200" b="1" dirty="0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203" y="34616195"/>
            <a:ext cx="3121359" cy="402187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654" y="31465900"/>
            <a:ext cx="4309696" cy="303008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82" y="31482698"/>
            <a:ext cx="3924635" cy="284807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742" y="34554387"/>
            <a:ext cx="3172299" cy="4145492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19866654" y="31025755"/>
            <a:ext cx="421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Vector-sum </a:t>
            </a:r>
            <a:r>
              <a:rPr lang="en-US" sz="2000" b="1" dirty="0" smtClean="0"/>
              <a:t>RF feedback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953020" y="30978100"/>
            <a:ext cx="421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Individual </a:t>
            </a:r>
            <a:r>
              <a:rPr lang="en-US" sz="2000" b="1" dirty="0" smtClean="0"/>
              <a:t>piezo feedback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0624843" y="34458528"/>
            <a:ext cx="836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CW operation at 2K and at 1.8K</a:t>
            </a:r>
            <a:endParaRPr lang="en-US" sz="32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16811456" y="38676230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 smtClean="0"/>
              <a:t>Courtesy J. Sekutowicz</a:t>
            </a:r>
            <a:endParaRPr lang="en-US" sz="1600" i="1" dirty="0"/>
          </a:p>
        </p:txBody>
      </p:sp>
      <p:sp>
        <p:nvSpPr>
          <p:cNvPr id="165" name="Rectangle 164"/>
          <p:cNvSpPr/>
          <p:nvPr/>
        </p:nvSpPr>
        <p:spPr bwMode="auto">
          <a:xfrm>
            <a:off x="10438328" y="34478283"/>
            <a:ext cx="8821604" cy="4547220"/>
          </a:xfrm>
          <a:prstGeom prst="rect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1205127" y="21396004"/>
            <a:ext cx="334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With higher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, less power is required to achieve same gradient.</a:t>
            </a:r>
            <a:endParaRPr lang="en-US" sz="16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5318819" y="21367108"/>
            <a:ext cx="443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Increasing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decreases the cavity bandwidth, making it more sensitive to microphonics.</a:t>
            </a:r>
            <a:endParaRPr lang="en-US" sz="16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6612478" y="15502692"/>
            <a:ext cx="245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power coupler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Rectangle 14"/>
          <p:cNvSpPr>
            <a:spLocks noChangeArrowheads="1"/>
          </p:cNvSpPr>
          <p:nvPr/>
        </p:nvSpPr>
        <p:spPr bwMode="auto">
          <a:xfrm>
            <a:off x="10624843" y="33609001"/>
            <a:ext cx="84836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 HOM coupler with additional inductance and pulled back output antenna provides better heat dissipation and 50% less magnetic field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2763998" y="3790577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2K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14950088" y="37903477"/>
            <a:ext cx="3462864" cy="2300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6415721" y="3791280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1.8K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Down Arrow 172"/>
          <p:cNvSpPr/>
          <p:nvPr/>
        </p:nvSpPr>
        <p:spPr bwMode="auto">
          <a:xfrm>
            <a:off x="22771449" y="36235762"/>
            <a:ext cx="217238" cy="473137"/>
          </a:xfrm>
          <a:prstGeom prst="downArrow">
            <a:avLst>
              <a:gd name="adj1" fmla="val 50000"/>
              <a:gd name="adj2" fmla="val 8507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3735758" y="36235762"/>
            <a:ext cx="9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factor of 24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5" name="Down Arrow 174"/>
          <p:cNvSpPr/>
          <p:nvPr/>
        </p:nvSpPr>
        <p:spPr bwMode="auto">
          <a:xfrm>
            <a:off x="27164297" y="36276523"/>
            <a:ext cx="217238" cy="473137"/>
          </a:xfrm>
          <a:prstGeom prst="downArrow">
            <a:avLst>
              <a:gd name="adj1" fmla="val 50000"/>
              <a:gd name="adj2" fmla="val 8507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8062781" y="35933721"/>
            <a:ext cx="1699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Resonance controlled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during fill time (first 400 </a:t>
            </a:r>
            <a:r>
              <a:rPr lang="en-US" sz="1600" dirty="0" err="1" smtClean="0">
                <a:solidFill>
                  <a:srgbClr val="002060"/>
                </a:solidFill>
              </a:rPr>
              <a:t>msec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9671303" y="38757041"/>
            <a:ext cx="1014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smtClean="0"/>
              <a:t>Reference: “LLRF System Design and Performance for XFEL Cryomodules Continuous Wave Operation”, J. Branlard </a:t>
            </a:r>
            <a:r>
              <a:rPr lang="en-US" sz="1200" i="1" dirty="0" smtClean="0"/>
              <a:t>et al.</a:t>
            </a:r>
            <a:r>
              <a:rPr lang="en-US" sz="1200" dirty="0" smtClean="0"/>
              <a:t> SRF 2013 Proceedings</a:t>
            </a:r>
            <a:endParaRPr lang="en-US" sz="1200" dirty="0"/>
          </a:p>
        </p:txBody>
      </p:sp>
      <p:sp>
        <p:nvSpPr>
          <p:cNvPr id="178" name="Freeform 177"/>
          <p:cNvSpPr/>
          <p:nvPr/>
        </p:nvSpPr>
        <p:spPr bwMode="auto">
          <a:xfrm>
            <a:off x="498570" y="19196494"/>
            <a:ext cx="19637828" cy="9085943"/>
          </a:xfrm>
          <a:custGeom>
            <a:avLst/>
            <a:gdLst>
              <a:gd name="connsiteX0" fmla="*/ 58057 w 19637828"/>
              <a:gd name="connsiteY0" fmla="*/ 9085943 h 9085943"/>
              <a:gd name="connsiteX1" fmla="*/ 0 w 19637828"/>
              <a:gd name="connsiteY1" fmla="*/ 0 h 9085943"/>
              <a:gd name="connsiteX2" fmla="*/ 14804571 w 19637828"/>
              <a:gd name="connsiteY2" fmla="*/ 0 h 9085943"/>
              <a:gd name="connsiteX3" fmla="*/ 14790057 w 19637828"/>
              <a:gd name="connsiteY3" fmla="*/ 3309257 h 9085943"/>
              <a:gd name="connsiteX4" fmla="*/ 19637828 w 19637828"/>
              <a:gd name="connsiteY4" fmla="*/ 3280229 h 9085943"/>
              <a:gd name="connsiteX5" fmla="*/ 19637828 w 19637828"/>
              <a:gd name="connsiteY5" fmla="*/ 9085943 h 9085943"/>
              <a:gd name="connsiteX6" fmla="*/ 58057 w 19637828"/>
              <a:gd name="connsiteY6" fmla="*/ 9085943 h 908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7828" h="9085943">
                <a:moveTo>
                  <a:pt x="58057" y="9085943"/>
                </a:moveTo>
                <a:lnTo>
                  <a:pt x="0" y="0"/>
                </a:lnTo>
                <a:lnTo>
                  <a:pt x="14804571" y="0"/>
                </a:lnTo>
                <a:lnTo>
                  <a:pt x="14790057" y="3309257"/>
                </a:lnTo>
                <a:lnTo>
                  <a:pt x="19637828" y="3280229"/>
                </a:lnTo>
                <a:lnTo>
                  <a:pt x="19637828" y="9085943"/>
                </a:lnTo>
                <a:lnTo>
                  <a:pt x="58057" y="9085943"/>
                </a:lnTo>
                <a:close/>
              </a:path>
            </a:pathLst>
          </a:cu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81206" y="6091073"/>
            <a:ext cx="2973684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18973" y="13965050"/>
            <a:ext cx="2914771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required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13478" y="28932337"/>
            <a:ext cx="29135573" cy="113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programs and results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140959" y="8199686"/>
            <a:ext cx="152317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E = 7.8 GeV</a:t>
            </a:r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N</a:t>
            </a:r>
            <a:r>
              <a:rPr lang="en-US" sz="1800" baseline="-25000" dirty="0" err="1" smtClean="0"/>
              <a:t>bunch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 450k</a:t>
            </a:r>
            <a:endParaRPr lang="en-US" sz="1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8119191" y="9566100"/>
            <a:ext cx="150605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E = 8.8 GeV</a:t>
            </a:r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N</a:t>
            </a:r>
            <a:r>
              <a:rPr lang="en-US" sz="1800" baseline="-25000" dirty="0" err="1" smtClean="0"/>
              <a:t>bunch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 110k</a:t>
            </a:r>
            <a:endParaRPr lang="en-US" sz="18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140959" y="10867375"/>
            <a:ext cx="157607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E = 17.5 GeV</a:t>
            </a:r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N</a:t>
            </a:r>
            <a:r>
              <a:rPr lang="en-US" sz="1800" baseline="-25000" dirty="0" err="1" smtClean="0"/>
              <a:t>bunch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 27k</a:t>
            </a:r>
            <a:endParaRPr lang="en-US" sz="18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5673911" y="12501376"/>
            <a:ext cx="3914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dirty="0" smtClean="0"/>
              <a:t>* Calculations are based </a:t>
            </a:r>
            <a:r>
              <a:rPr lang="en-US" sz="1000" dirty="0"/>
              <a:t>on </a:t>
            </a:r>
            <a:endParaRPr lang="en-US" sz="1000" dirty="0" smtClean="0"/>
          </a:p>
          <a:p>
            <a:pPr>
              <a:lnSpc>
                <a:spcPct val="100000"/>
              </a:lnSpc>
            </a:pPr>
            <a:r>
              <a:rPr lang="en-US" sz="1000" dirty="0" smtClean="0"/>
              <a:t>     100 </a:t>
            </a:r>
            <a:r>
              <a:rPr lang="en-US" sz="1000" dirty="0"/>
              <a:t>kW </a:t>
            </a:r>
            <a:r>
              <a:rPr lang="en-US" sz="1000" dirty="0" smtClean="0"/>
              <a:t> IOT</a:t>
            </a:r>
            <a:r>
              <a:rPr lang="en-US" sz="1000" dirty="0"/>
              <a:t>, 1nC </a:t>
            </a:r>
            <a:r>
              <a:rPr lang="en-US" sz="1000"/>
              <a:t>bunch </a:t>
            </a:r>
            <a:r>
              <a:rPr lang="en-US" sz="1000" smtClean="0"/>
              <a:t>charge, </a:t>
            </a:r>
            <a:r>
              <a:rPr lang="en-US" sz="1000" dirty="0" err="1" smtClean="0"/>
              <a:t>Eacc</a:t>
            </a:r>
            <a:r>
              <a:rPr lang="en-US" sz="1000" dirty="0" smtClean="0"/>
              <a:t> = 16 MV/m in injector</a:t>
            </a:r>
            <a:br>
              <a:rPr lang="en-US" sz="1000" dirty="0" smtClean="0"/>
            </a:br>
            <a:r>
              <a:rPr lang="en-US" sz="1000" dirty="0" smtClean="0"/>
              <a:t>      for CW : </a:t>
            </a:r>
            <a:r>
              <a:rPr lang="en-US" sz="1000" dirty="0" err="1" smtClean="0"/>
              <a:t>Eacc</a:t>
            </a:r>
            <a:r>
              <a:rPr lang="en-US" sz="1000" dirty="0" smtClean="0"/>
              <a:t> </a:t>
            </a:r>
            <a:r>
              <a:rPr lang="en-US" sz="1000" dirty="0"/>
              <a:t>= </a:t>
            </a:r>
            <a:r>
              <a:rPr lang="en-US" sz="1000" dirty="0" smtClean="0"/>
              <a:t>7 MV/m in main linac</a:t>
            </a:r>
            <a:br>
              <a:rPr lang="en-US" sz="1000" dirty="0" smtClean="0"/>
            </a:br>
            <a:r>
              <a:rPr lang="en-US" sz="1000" dirty="0" smtClean="0"/>
              <a:t>      for LP : </a:t>
            </a:r>
            <a:r>
              <a:rPr lang="en-US" sz="1000" dirty="0" err="1" smtClean="0"/>
              <a:t>Eacc</a:t>
            </a:r>
            <a:r>
              <a:rPr lang="en-US" sz="1000" dirty="0" smtClean="0"/>
              <a:t> </a:t>
            </a:r>
            <a:r>
              <a:rPr lang="en-US" sz="1000" dirty="0"/>
              <a:t>= </a:t>
            </a:r>
            <a:r>
              <a:rPr lang="en-US" sz="1000" dirty="0" smtClean="0"/>
              <a:t>10 MV/m in main linac , 35 % duty factor</a:t>
            </a:r>
            <a:endParaRPr lang="en-US" sz="1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4809609" y="7582715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Possible operation scenarios*</a:t>
            </a:r>
            <a:endParaRPr lang="en-US" dirty="0"/>
          </a:p>
        </p:txBody>
      </p:sp>
      <p:pic>
        <p:nvPicPr>
          <p:cNvPr id="187" name="Picture 18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0" y="8156144"/>
            <a:ext cx="12005101" cy="26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25461"/>
      </p:ext>
    </p:extLst>
  </p:cSld>
  <p:clrMapOvr>
    <a:masterClrMapping/>
  </p:clrMapOvr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849</Words>
  <Application>Microsoft Office PowerPoint</Application>
  <PresentationFormat>Custom</PresentationFormat>
  <Paragraphs>165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Matter and Technology</vt:lpstr>
      <vt:lpstr>Formel</vt:lpstr>
      <vt:lpstr>The European XFEL goes CW 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branlard</cp:lastModifiedBy>
  <cp:revision>1193</cp:revision>
  <dcterms:created xsi:type="dcterms:W3CDTF">2006-03-03T09:51:24Z</dcterms:created>
  <dcterms:modified xsi:type="dcterms:W3CDTF">2014-02-19T12:47:34Z</dcterms:modified>
</cp:coreProperties>
</file>