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10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5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99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9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67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98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14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62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1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74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22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8EA5-BFE3-477B-8051-F3D2172EB4FA}" type="datetimeFigureOut">
              <a:rPr lang="de-DE" smtClean="0"/>
              <a:t>21.03.2014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3C30F-4796-415D-AEA4-8BD28E6468C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59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3912" y="2276872"/>
            <a:ext cx="3310136" cy="1470025"/>
          </a:xfrm>
        </p:spPr>
        <p:txBody>
          <a:bodyPr/>
          <a:lstStyle/>
          <a:p>
            <a:pPr algn="l"/>
            <a:r>
              <a:rPr lang="de-DE" dirty="0" smtClean="0"/>
              <a:t>Welcome  @ </a:t>
            </a:r>
            <a:endParaRPr lang="de-DE" dirty="0"/>
          </a:p>
        </p:txBody>
      </p:sp>
      <p:pic>
        <p:nvPicPr>
          <p:cNvPr id="1026" name="Picture 2" descr="http://tesla-new.desy.de/sites/site_tesla/content/e467/tesla-compo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2977163" cy="23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4932040" y="2708920"/>
            <a:ext cx="2455862" cy="671513"/>
            <a:chOff x="4069757" y="3160565"/>
            <a:chExt cx="3624263" cy="990600"/>
          </a:xfrm>
        </p:grpSpPr>
        <p:pic>
          <p:nvPicPr>
            <p:cNvPr id="6" name="Picture 19" descr="DESY-Logo-cyan-RGB_Hintergrund wei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757" y="3160565"/>
              <a:ext cx="990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 descr="Helmholtz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157" y="3185965"/>
              <a:ext cx="2201863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16280" r="43388" b="70014"/>
          <a:stretch/>
        </p:blipFill>
        <p:spPr bwMode="auto">
          <a:xfrm>
            <a:off x="1115616" y="620688"/>
            <a:ext cx="713187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16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471738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581128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Name (SSID): 			</a:t>
            </a:r>
            <a:r>
              <a:rPr lang="de-DE" sz="2800" b="1" dirty="0" smtClean="0"/>
              <a:t>TTC</a:t>
            </a:r>
          </a:p>
          <a:p>
            <a:r>
              <a:rPr lang="de-DE" sz="2800" dirty="0" smtClean="0"/>
              <a:t>Password (WPA/WPA2-PSK):	</a:t>
            </a:r>
            <a:r>
              <a:rPr lang="de-DE" sz="2800" b="1" dirty="0" smtClean="0"/>
              <a:t>r4hkMzgv</a:t>
            </a:r>
          </a:p>
          <a:p>
            <a:endParaRPr lang="de-DE" sz="2800" b="1" dirty="0"/>
          </a:p>
          <a:p>
            <a:pPr algn="ctr"/>
            <a:r>
              <a:rPr lang="de-DE" sz="2800" b="1" dirty="0" err="1"/>
              <a:t>w</a:t>
            </a:r>
            <a:r>
              <a:rPr lang="de-DE" sz="2800" b="1" dirty="0" err="1" smtClean="0"/>
              <a:t>orks</a:t>
            </a:r>
            <a:r>
              <a:rPr lang="de-DE" sz="2800" b="1" dirty="0" smtClean="0"/>
              <a:t> in all </a:t>
            </a:r>
            <a:r>
              <a:rPr lang="de-DE" sz="2800" b="1" dirty="0" err="1" smtClean="0"/>
              <a:t>areas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79470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6" y="620688"/>
            <a:ext cx="8749414" cy="528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85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528" y="260648"/>
            <a:ext cx="888738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3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MTFhalle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06213"/>
            <a:ext cx="61547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9" t="19816" r="26214" b="19224"/>
          <a:stretch/>
        </p:blipFill>
        <p:spPr bwMode="auto">
          <a:xfrm>
            <a:off x="611560" y="904622"/>
            <a:ext cx="3393104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67533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AMTF Access</a:t>
            </a:r>
            <a:endParaRPr lang="de-DE" sz="2800" b="1" dirty="0"/>
          </a:p>
        </p:txBody>
      </p:sp>
      <p:sp>
        <p:nvSpPr>
          <p:cNvPr id="3" name="Oval 2"/>
          <p:cNvSpPr/>
          <p:nvPr/>
        </p:nvSpPr>
        <p:spPr>
          <a:xfrm rot="1720245">
            <a:off x="5012819" y="2526738"/>
            <a:ext cx="1080120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4644008" y="7647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TTC Meeting Area</a:t>
            </a:r>
            <a:endParaRPr lang="de-DE" sz="2800" b="1" dirty="0"/>
          </a:p>
        </p:txBody>
      </p:sp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5868144" y="1287924"/>
            <a:ext cx="360040" cy="10679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 descr="data:image/jpeg;base64,/9j/4AAQSkZJRgABAQAAAQABAAD/2wCEAAkGBhIQEBIUERAUEhUQFxUYGBAWFhYQFRcUGBAVFxQTFxQbGyYeFxolGhQVHzEgIygpLC0sFx4xNTAqNScrLCkBCQoKDgwOGg8PGi4jHyUuLCwqLSoxNCw1LDY1MCwsMzQsKSw0LCwsLC0yLC8wLywsLCksLiwsLywsLCwsLDQsLP/AABEIAKoBKQMBIgACEQEDEQH/xAAcAAEAAgMBAQEAAAAAAAAAAAAABQYDBAcCCAH/xABIEAABAwICBQgECwUHBQAAAAABAAIDBBEFMQYSIUFRBxMiMmFxgZFCcqGxCBQjM2KCorLBwtEkRFKS0kNTVIOTw+EWNHOj0//EABoBAQADAQEBAAAAAAAAAAAAAAACBAUDBgH/xAAwEQACAgADBAgHAQEBAAAAAAAAAQIDBBExEiFBcQUTMlFhgaHRFCIjkbHB4fBCUv/aAAwDAQACEQMRAD8A7iiIgCIiAIi0ZMaibNzJcdcAG1jk42G3JQnZGtZzeS8SUYyl2VmbyIimRCIiAIiIAiIgCIiAIiIAiIgCIiAIiIAiIgCIiAIiIAsUtUxhAc9rS7IEgE9w3rKqZpTGXYlSAPLdVjjsDTe8rb5jZsa5v1jvAtWxV/UVuZ2pr6yWzzLmiIrJxCIiAIiIAiIgCIiAKjVNOJMWlJLhqGmycWjYNYAgGxHSNxv2XyCvF1y/FNKmUuKVF2hxc9gA1g09CNtwBY3WV0rn1Ucv/S+xewSzlJLu9jqKKOwTGPjMevqalw02vfMXzst4ytHpDzC0arYWxU4PNMpzg4S2ZantFhfWxjORg73AfisLsYgGc8Q/zGfquhDNG4ijnaR0gzq4B3yxj8ywSaY0DetXUw/zmfqvuQ2l3kwir8nKDhjc8Qpv9Vh9xWo/lUwlueIQ+BJ9wXwZotaKnO5XsIH7/H4NefyrA7lpwcfvl+6OQ/lQZovCKgP5c8IH7w890T/0Ws7l+wkenMe3mj+JQZnSEXMXfCEwvc2pd3Rt/F6wu+ENQ+jSVbvqMH50byPq3nVEXH5fhI0o6tFUE8C6Nv4lar/hLRejhzz3zNH5Ch8zO1IuMUvL7VTgmnwdzwDbWErnC/C4izyXt3K7jDupgzR6znH9FyldVF5Skl5nWNVklnGLfkdkRcPxDlZx2KN8jsPpomMFy52sbDL+927SB4qrzfCBxV2Rp2d0V/e4qULIWLOEk+W8jOE4bpRa5n0wi+XRy1Y1M5rGVA1nkBrWQx3JJsAOjncq2th0gkAL8W5sm12tA2dlwAuV+Kpoy6yWWZOqm27sRO6ouDO0cxV/zmNTnsBePzLnOk2KTw1D4mYhUTiPY55keBr+kB0toGV+IKhRjaL5bNcs3yZK3DXVLamkvM+upatjes9re9wHvXNtNNLoaevjlD45GxxAXDxYOMjzYuF7bANnavnuhbUVUzImPe98hsAXOPeSb7ABck8AuiYnya00EGs58sjxYFxdYE6pJIbbYLjK6r9I20qKqsb39xYwFVs5uUUu7edkwnlAgkj5yd0dOwmwe+QAONgbAnsN/BS+EaT0lW57aapimMYBcI3B9gb2Jt3FckOEUsmGs+Nj5KBznm5LQNVgbfYbnZst2rd+D4InnEpYohEx0kLWMuXEMayQgFxJJPSBPao9HYuV8XGWbaeu7Lw8xjsMqZZxyy7jsKIi1SgEREAREQBcP+EXi8sU1C2KWSM6k5Oo5zLhz4hY2O3qruC+ffhJSftlI2+ULjbvlI/KfJAcxOlFZ/jKj/Wk/qWfCK+aeqh5yWSW0jXdJzn2settPtUfh2GyVEjI4mlz3mwaPeeAABJO4BdGotGWUWqy4c8uGvJxIBNhwaP+e6jjMVCqOxxa0L2BwrusT4It+kGi4rI6W88sXNxgWjNr3a3afJQR5LITnU1B+sP0V8lFmxjg1vuCwPkDQSSAACSSbAAC5JO4LxdWOxFcdiE2kbvw9U/mlFNlFquTGiiY58s0oYwEuc5wsAN65XiL4jK/mGubHfohxu63E9pztuVo0+04Na/moSRTxnuMjh6Z+jwHiduwU5ev6PqvjDbvk23wfD+mDi7K5S2aopJcVxCs+g+hrq+W7rtgjPTeNhcd0bTx4ncO8X09FNF5K+YMb0WNsZJbXDW/i47h+AK7rhuHR08TIom6rGCwHvJO8k7SVw6U6R+Hj1db+Z+n9OuCwnWvbn2fyQA5NKD+5P8AO79V7bycYf8A4cfzP/VWVVzTXS9lBDss6aQHm48+wyOH8I9p2cbeZquxV01CE5NvxZtTjTXFylFZckUzlBpsPo2czBTsM7xcuu48207zt6x3Dht4X54stVVPle58ji5zyS5x2kk5leYYXPc1rGlznEANAuSSbAAbzde2w1LorUZSbfFt/wC3Hmr7etnmll3JGzhOFSVUzIom6z3mw4Ab3E7gBtJXc8D0PpqWFkYjY8jrSOaC5zt525DgNwstLQXQ9tBDd4BnlA13Z6ozEbTwG87z3BWe68t0p0g75bFb+Vev87jcwWE6qO1LtP0MDcOiGUTB9Vv6Ko8oelTKKLmoQ3n5RmAPk2HYX+sch4ncLzWlelEdBAXus57riOP+J1t/0RmT3DMhcJr6588j5JXFz5DcuPH8ButuAU+isA75dbZ2V6v2I47F9WtiL3v0NdS2jOjsldUNiZsGb5LXDGX2u79wG8kLRoKB88rIomlz5DYNHH8BvJ3ALu+imjUdBAI22L3WMkn8T7fdGQH4krd6RxywteS7T09zLweFd8t+i1JLDcPjp4mRRN1WRiwHvJO8k7SeJWzdfmsuecpmmnNtNLA7pvFpXg9VpHzY+kRnwGzfs8fh6J4q3ZWr1f7Z6C2yFENp8Cvco2mfxuTmYXXgiO1wykePS9UbQPE7xalLI2Bxya49wJVo0I0ajlm5yrc2OGI9SQhhkdmG2PojM+W/Z7iMa8HRkluX3f8AWeZcpYi3e979C1cmGhvNtFXM3pvHyTT6LCPnO9wy7Nu8W6IoaXS6iZnVReBv7lG4hyj0bGOMcokeAdVm1oLtwLjkF5C+GKxdu24PfpueSPQVSow8NlSX3NflG0w+KRc1E75eYZjONmRf2OO0DxO4X4ypCvkfUyukkma6SU3PXO3gAGnYBYADcApvRHCzHO2V9JU1Qj2sjihe4GS+wuJbtAztxsvVYXCrB0ZRWctX4swr8R8RbveS4eBeuTnQ/wCKRc9K35aYZHOOM2IZ2OOwnwG43mtKnfIjtP5T+q1Y8dxB/wA3gdZtyL2mLz1mqu6W1WKSgwuoPi5ttvKxz7OAy6Qts968/PCYqy7rr0opvVtbvU26MTRXFQrzeXcmY+Uepc3DaVgcQ2SWTWaNmtq21b9xN1dvg3RfsFU7jUW8oGH8yjMV0AqcUpaVtOIfkTMXc698YGs8BttVpJ6pV85K9C5sKpJIZ3Ql0kpkHNF7mgGNjdpeAb9DuW70WssMn4v8syOkJZ4iRdERFplEIiIAiIgC+fPhCU8k2KUscbS9xp22aBc3dUSj8F9BqlaT8l0VdVOqfjlXTvexrHCCRsbXNbl6N96PTcCiaE6FtoIruGvPIOnIBcAZ82z6PE7z3BaOKVTTU6uu3W13dG4vsDt2aug5CqT0q7EH987P/mqBh2hUMVQ6WMyuMZd0nvD+iX6gJ6I29Iea8zisGqZO22xyk88t390PQYLFObUIQSS8f4dDrZA0gE2sAuZcoOMVVQTT08TxEOvIbM5wjcLkdAe3utfrUvJrh+IHnqunMkg6AdzkrOi0kgWa4DMlemci+DD9xB75Zz/uLr0X0bWowvlvbWeXcUcVjJtOqO5HzN/07PvEY75oW+9690+jr3Pa181PGCRd5qIHBo3mzXknuC+n4eSbCG5YfEe/Xf8AecVtRcnGFtyw2l8Ymv8AvAr0LMxZnLMExrDKGFsUdVFYbXOvrF7t7nEA3PuAAWw/lFw8fvQPcyQ/kXVY9CcOb1cPpB3U8X9K24sApWdWlgb3RMHuCxZdC0Sk5SlJt+K9jSXSNsVkkkuX9OK1HKfQhp1JdZ1jYFkjQTuBOpsHgubYjC+smfLJM+R7zkyGV2zc1oIFgBsAX18yna3JrR3ABZLK7hcDThW3Wt77ytfibL8lJnx9FohK7qwVr+xtG9351ZdE9H6ijkMowjEJ35Nc6ndAGC20gHWu45XvldfTiWVmyuNkXCWj8vwcISlCW1F7zigxDFXdTA5/rSNj9havYgx52WEMb2uqIv6wu0IqS6Lwi/4/PuWnjb3/ANHzzi/JXjFdLzk1LE11rAOqAWtHBrWk2G9eYuQLETmyhb60tQT9kWX0QivwioJRiskipLOTzb3nDsH5EMSpnF0VXRwuItrtjfKbcBzjNngpkckmJv6+OavYynH9bV1hFCVNcntSim+SJxsnFZJvLmcrZyKTn5zG6p3qt1P9wr3HyA0t7yV9c85m0jG3PHqFdRRTjCMeysiMm5a7znMPIPho67qqT15z+VoW7DyKYM39y1jxdNO7/csryikfCsU/JjhUeWHU5t/EznPvXUjT6I0MdtShpmWy1YIm+5qlkQGOGmYwWYxrRwaA33LIiIBZUGqoRVYvILB7GABwO0XbCRY/WICt+OYmKaCSQ5tHRHFx2NHmoTQPDi2N8z9rpidpzIvdx8XfdWdivq2wp8dp8l7l7DfTrnb4bK5v2P3k/jc2ns4EGw9rnnNWlVfBj8WrKiA7GvPOs9V5s4DudbyKtCdHPKp1vWLaf3zOeLe1a59+TCIi0SqEREAREQBERAa9fViGJ8jsmNJ77DYPE7FzvA8LDqeoe/otHNAutfZz7Xv9gb5qw6e19o2Qg7ZDrO9RuXm638qkcPwUCh5kixkYdb1nj8LgeCyMRH4nEdWtIxefNrL+mlTLqKdvjJr7LebOAwFkOqXaxDndLO4LrtPlZSKr+iFWXwMBzaNQj6TDq+6ysC79G2beGj4bvsVMQmrZZ94REWgcAiIgCIiAIiIAiIgCIiAIiIAiIgCIiAIiIAiLVxTEG08L5HZMF7cTkB4mwXyUlFNs+pNvJFT0sndVVcVKw7GEF/rEbL9zdviVcqeARsaxosGgADsAVU0Gw9zucqZNr5SbHvN3H8PNW9UMFFz2r5ay05cC5i2o5Ux0jrz4lb0uj5t0FSP7F2q//wAT9h8j71P08us0FeMQoxNE+N2UjSO642HwO1Quh9aXRc2/rxExuH0mbPu28ioy+ji0+E1l5oh26fGP4f8AmWJERaRVCIiAIiIAiKL0lxHmKaRwNnEarfWdsB8Bc+ChOahFyeiJRi5SUVxKr/32InexrrcRzcefgT95X5VXQPDtWN0pG1/Rb6ozPifuq1Kh0dB9W7ZazefsXMbJbarjpFZe5V8P+RraiPc5zZm9zxZ/2laFXdIo+bqaabc4uhcfWF2e0FT1O+7QVywf0sTbT3/MvPX9HO/5oxn4ZfbcZERFrlUIiIAiIgCIiAIiIAiIgCIiAIiIAiIgCIiAKm6ZVJnnipI9u0Of3nqA+Bue8K111Y2GN8j+qwEnw3DtOXiqroVRulklqpes8m3ec7dgBAHes/GN2bNEf+teS1LuFShtXP8A505lro6VsUbWNyYAP+VmRFfSSWSKbbbzYVVqW/FsQuNjatusOHOx5jxb95WpQWmFGXU/OM69M4St+r1h5XPgqWOqc6W46revI74aSU9l6Pd/vMnGuuARvX6tHBqsSxNcMiAR3EXt4XI8FvKzTara4zXFHGUdltMIiLqRCIiAKk6aVRlqIoGbdSxI4vfsaPK38yuU8wYxznGwYCSewC5VJ0ShNTVPneMiX/WdcMHgL+QWZ0g3NRojrN+i1L+CSi5XPSK9eBc6GkEUbGDJgA7+J8TtWdEWlFKKyRRbbebIvSakMlLIB1mDXb6zDrbPIjxXvBKsSRBw9IB3mNo81IEXVc0ZPNukhP8AYyPYPVJ1mH2rJxf0sVVdwfyvz09SzD5qZR7t/v8AosiIi1yqEREAREQBERAEREAREQBERAEREAREQBEWKpqGxsc9xs1gJJ7ALlG8hqVXTetMj4qWPaXkOeBwvZjfE7fAKzYdRCGJkbfRGfE7z4m6oOFSVcs8lXFAJdZ2RIGrs2NFyMm2Hkpz/rKaP5+ilZ9IAkeZAHtWLRiYdZK6xPfuTyeWX9NW6iWxGqGW7e9615FrRV2m08pH5vcz1mn3i4UrTY1BJ1Jo3dgcL+S0oYqmfZmihKiyHaizdX45oIIIuDu7EBX6rGpxKvou/mJJqZx+Zd0b7437We/7StCrGkjeYqaepGxrjzUh7DtY49xv5BWWN9wDxWZgvpWTw74PNcn7fstYj5sre/Xnx9z0iItMqhERAVrTrENSARA9Kc2+o2xcfujxK3dFMP5mmbcWMnTPiOiP5be1Viuf8dxLUG1kZ1PqtuZD53Hkr8AszD/WxM7uEflX7NC76VEa+L+Z/o/URFpmeFXK1vNV4O6oj/8AZGf6SrGoLS1mrFHMM6eRrj6hOq8e0eSz+kqnZhpZarevIsYZ/Pl37v8AeZONNxfiv1a9FJdg7Nn6LYVqi1W1RsXFJnCSyeQREXY+BERAEREAREQBERAEREAREQBERAFTOUHGQOZo2H5Sp6RaM+bacvFw+yeKua8ujBIJAJGRte3dwXK6t2QcE8szrTNVzUms8jUwfDhTwsjHojb2uOa3URTjFQiorREJScm2zVqsLhl+chjf6zWuPmQoiq0Eo35RFh4sc4ewkj2KwooTprn2op+RKF1kOzJoqZ0GfH8xWyx9jukPYQPYvz4nisXVmjmHA2B9oHvVtRVvgal2M48m0dvi7H2snzSKLjWJVz4XxTUVw4dZoc6xBuHDV1hmAp/RPEeep236zei7jrN2G/sPiptViD9mxCRmTKoc43hrj5we8+SqXVSw1kL3JtaPPufidVYrq3BRSa37vX/eBZ0RFslAKPx/E/i1NLJva3o+udjfaQpBc95S8VLpYKSPa55B1eLnHVjb94+IVfE2Oupta8Dvh6+ssUXpxITBqWuj/aKZshD7tLg1soIDhcapBOYzCs9JygltmzxFrhns1fZmPJWzC6AQQxxNyjaBfid7vE3PistRSskFnsa8cHAOHtVKvBW1wSrsaf3RZtxVdkntwz7noyKo9LaeSw17E7j+mfsUuyVrsiD3G6hKzQqkkyjMZ4sJb9k3b7FFSaDzxbaarI+i+4HmLj7Knt4yvtRUuTyfqc9jDz0k489/4LmtfEKUSxSRn02ub5jYVUPj2K03Xh55o9Jtnn2bfsrPTcoTMponsIzFrnyz9iPH19m2LjzR9+EsXzQalyZJaJVZfAy+YGqfWYdU+yynlTNGMVjfUVAjJ1HP5xtwWmztjxY8CQrmuXRM11Uqs89lteWqIYuGzZn37wiItcqhERAEREAREQBERAEREAREQBERAEREAREQBERAEREAUTj+DOqOadG4MkgfrNJBII9JhtkDYbexSyKFlcbIuEluZKE3B7UTzGCALr0iKUVkskRCh36I0jqsVZivOMnlzyAdTV1tTW1b6the25TCI0nqfVJrRhERfT4EREAWGpoo5RaSNrxwc0O96zIvjSe5hPIqOJYTFSVFPJEzUbKXRvAJIu4dA7Ts2j2K1wPu0HsUVpbS85SSW60YEjTwLDf3XWxglWJYmuHpAO8xe3ndZMYqjHZJZKcfVfzMtzbsqUnqtxIIiLXKgREQBERAEREAREQBERAEREAREQBERAEREAREQBERAEREAREQBERAEREAREQBERAeXsDgQRcEWI7DmtfD8NjgYGRghrb2Fy6wuTa5N962kUHCMmm1vWngfdppZBERTPg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07" y="4050136"/>
            <a:ext cx="772115" cy="44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 rot="17501798">
            <a:off x="5658084" y="3614889"/>
            <a:ext cx="1008112" cy="63839"/>
            <a:chOff x="683568" y="4814689"/>
            <a:chExt cx="4032448" cy="127078"/>
          </a:xfrm>
        </p:grpSpPr>
        <p:grpSp>
          <p:nvGrpSpPr>
            <p:cNvPr id="10" name="Group 9"/>
            <p:cNvGrpSpPr/>
            <p:nvPr/>
          </p:nvGrpSpPr>
          <p:grpSpPr>
            <a:xfrm>
              <a:off x="683568" y="4814689"/>
              <a:ext cx="1008112" cy="126479"/>
              <a:chOff x="683568" y="4814689"/>
              <a:chExt cx="1008112" cy="12647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83568" y="4814689"/>
                <a:ext cx="504056" cy="126479"/>
              </a:xfrm>
              <a:prstGeom prst="rect">
                <a:avLst/>
              </a:prstGeom>
              <a:solidFill>
                <a:srgbClr val="FFBA0D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87624" y="4814689"/>
                <a:ext cx="504056" cy="126479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691680" y="4815288"/>
              <a:ext cx="1008112" cy="126479"/>
              <a:chOff x="683568" y="4814689"/>
              <a:chExt cx="1008112" cy="12647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83568" y="4814689"/>
                <a:ext cx="504056" cy="126479"/>
              </a:xfrm>
              <a:prstGeom prst="rect">
                <a:avLst/>
              </a:prstGeom>
              <a:solidFill>
                <a:srgbClr val="FFBA0D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87624" y="4814689"/>
                <a:ext cx="504056" cy="126479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99792" y="4815288"/>
              <a:ext cx="1008112" cy="126479"/>
              <a:chOff x="683568" y="4814689"/>
              <a:chExt cx="1008112" cy="12647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83568" y="4814689"/>
                <a:ext cx="504056" cy="126479"/>
              </a:xfrm>
              <a:prstGeom prst="rect">
                <a:avLst/>
              </a:prstGeom>
              <a:solidFill>
                <a:srgbClr val="FFBA0D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87624" y="4814689"/>
                <a:ext cx="504056" cy="126479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707904" y="4815288"/>
              <a:ext cx="1008112" cy="126479"/>
              <a:chOff x="683568" y="4814689"/>
              <a:chExt cx="1008112" cy="12647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83568" y="4814689"/>
                <a:ext cx="504056" cy="126479"/>
              </a:xfrm>
              <a:prstGeom prst="rect">
                <a:avLst/>
              </a:prstGeom>
              <a:solidFill>
                <a:srgbClr val="FFBA0D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87624" y="4814689"/>
                <a:ext cx="504056" cy="126479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6267"/>
            <a:ext cx="772115" cy="44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Safety-Fir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387" r="1392" b="1387"/>
          <a:stretch/>
        </p:blipFill>
        <p:spPr bwMode="auto">
          <a:xfrm>
            <a:off x="7393906" y="764704"/>
            <a:ext cx="1750094" cy="17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2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AMTF </a:t>
            </a:r>
            <a:r>
              <a:rPr lang="de-DE" b="1" dirty="0" err="1" smtClean="0"/>
              <a:t>Safety</a:t>
            </a:r>
            <a:endParaRPr lang="de-DE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393" y="1827396"/>
            <a:ext cx="8640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we do not stop XFEL activities during the TTC meeting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lease feel free to ask for individual tours  but request your personal DESY guide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ours on Wednesday also require DESY guides; please ask!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WG8 members please stay in the dedicated meeting area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cryogenic installations are in operation and require respect; in case of gas blow-out leave the hall instead of curious inspections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almost all tours can be made available but a friendly reminder to DESY colleagues: be aware of safety, remember your own safety training (even if you want to proudly present your own  work…)</a:t>
            </a:r>
          </a:p>
        </p:txBody>
      </p:sp>
      <p:pic>
        <p:nvPicPr>
          <p:cNvPr id="5" name="Picture 7" descr="Safety-Fir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387" r="1392" b="1387"/>
          <a:stretch/>
        </p:blipFill>
        <p:spPr bwMode="auto">
          <a:xfrm>
            <a:off x="7393906" y="764704"/>
            <a:ext cx="1750094" cy="17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0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16844" r="25328" b="9104"/>
          <a:stretch/>
        </p:blipFill>
        <p:spPr bwMode="auto">
          <a:xfrm>
            <a:off x="107504" y="332656"/>
            <a:ext cx="4464496" cy="591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2" t="8154" r="24785" b="2947"/>
          <a:stretch/>
        </p:blipFill>
        <p:spPr bwMode="auto">
          <a:xfrm>
            <a:off x="4680519" y="292300"/>
            <a:ext cx="4355977" cy="656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03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76" y="620688"/>
            <a:ext cx="59436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2292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f you lost track of your DESY friend…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f WLAN doesn’t work and you have no access to further info…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lease go to the DESY main gate and RESET your sense of orientation</a:t>
            </a:r>
          </a:p>
        </p:txBody>
      </p:sp>
    </p:spTree>
    <p:extLst>
      <p:ext uri="{BB962C8B-B14F-4D97-AF65-F5344CB8AC3E}">
        <p14:creationId xmlns:p14="http://schemas.microsoft.com/office/powerpoint/2010/main" val="357575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Welcome  @ </vt:lpstr>
      <vt:lpstr>PowerPoint Presentation</vt:lpstr>
      <vt:lpstr>PowerPoint Presentation</vt:lpstr>
      <vt:lpstr>PowerPoint Presentation</vt:lpstr>
      <vt:lpstr>PowerPoint Presentation</vt:lpstr>
      <vt:lpstr>AMTF Safety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@</dc:title>
  <dc:creator>Weise</dc:creator>
  <cp:lastModifiedBy>Weise</cp:lastModifiedBy>
  <cp:revision>6</cp:revision>
  <dcterms:created xsi:type="dcterms:W3CDTF">2014-03-21T13:20:39Z</dcterms:created>
  <dcterms:modified xsi:type="dcterms:W3CDTF">2014-03-21T14:17:07Z</dcterms:modified>
</cp:coreProperties>
</file>