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B999D-A368-481C-B4E1-A25E11D5B6ED}" type="datetimeFigureOut">
              <a:rPr lang="de-DE" smtClean="0"/>
              <a:t>27.01.2014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B9C6-11BC-40E4-9927-A04A1E8AA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06530B-F4B7-4C95-8F13-44CF80C24E9F}" type="slidenum">
              <a:rPr lang="de-DE" sz="1200" smtClean="0">
                <a:solidFill>
                  <a:prstClr val="black"/>
                </a:solidFill>
              </a:rPr>
              <a:pPr/>
              <a:t>1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34" charset="-128"/>
              </a:rPr>
              <a:t>  Upper area: </a:t>
            </a:r>
            <a:r>
              <a:rPr lang="en-GB" sz="1100" b="1" smtClean="0">
                <a:ea typeface="ＭＳ Ｐゴシック" pitchFamily="34" charset="-128"/>
              </a:rPr>
              <a:t>Title</a:t>
            </a:r>
            <a:r>
              <a:rPr lang="en-GB" sz="1100" smtClean="0">
                <a:ea typeface="ＭＳ Ｐゴシック" pitchFamily="34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34" charset="-128"/>
              </a:rPr>
              <a:t>  Lower area </a:t>
            </a:r>
            <a:r>
              <a:rPr lang="en-GB" sz="1100" b="1" smtClean="0">
                <a:ea typeface="ＭＳ Ｐゴシック" pitchFamily="34" charset="-128"/>
              </a:rPr>
              <a:t>(subtitle):</a:t>
            </a:r>
            <a:r>
              <a:rPr lang="en-GB" sz="1100" smtClean="0">
                <a:ea typeface="ＭＳ Ｐゴシック" pitchFamily="34" charset="-128"/>
              </a:rPr>
              <a:t> Conference/meeting/workshop, location, date, </a:t>
            </a:r>
            <a:br>
              <a:rPr lang="en-GB" sz="1100" smtClean="0">
                <a:ea typeface="ＭＳ Ｐゴシック" pitchFamily="34" charset="-128"/>
              </a:rPr>
            </a:br>
            <a:r>
              <a:rPr lang="en-GB" sz="1100" smtClean="0">
                <a:ea typeface="ＭＳ Ｐゴシック" pitchFamily="34" charset="-128"/>
              </a:rPr>
              <a:t>  your name and affiliation, </a:t>
            </a:r>
            <a:br>
              <a:rPr lang="en-GB" sz="1100" smtClean="0">
                <a:ea typeface="ＭＳ Ｐゴシック" pitchFamily="34" charset="-128"/>
              </a:rPr>
            </a:br>
            <a:r>
              <a:rPr lang="en-GB" sz="1100" smtClean="0">
                <a:ea typeface="ＭＳ Ｐゴシック" pitchFamily="34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34" charset="-128"/>
              </a:rPr>
              <a:t> Change the </a:t>
            </a:r>
            <a:r>
              <a:rPr lang="en-GB" sz="1100" b="1" smtClean="0">
                <a:ea typeface="ＭＳ Ｐゴシック" pitchFamily="34" charset="-128"/>
              </a:rPr>
              <a:t>partner logos</a:t>
            </a:r>
            <a:r>
              <a:rPr lang="en-GB" sz="1100" smtClean="0"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3788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6823-CB87-46C0-A59E-85CCAF5829C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856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9405-9618-46AB-B5EF-608C2CEF89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889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A75B-28BD-4BF9-8051-2C6450A690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117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7A7A-41B9-4CBC-8732-42BA33882DF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029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A27B-DCFA-4090-8317-FA2D68AA5F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7740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5C54-6C8E-4DBF-91C9-5978E9DB3D1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19925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7C12-01F7-4979-9198-F1B0A8F48C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856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31BC-0849-4CF9-B6A3-969152D3B3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395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94F4-F280-4487-AC6F-1889B8D635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787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08ED-AA46-44B9-95C0-812433A1F0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74085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0B8A5D4-FB27-4008-A781-FF331F1F4EBF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/>
              <a:t>Delete this text and put in here: Date of the Talk, location, … (max: 1 line)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/>
              <a:t>Put in here: Name of the speaker, function, affiliation, … (max. 1 line)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4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1538" y="3427413"/>
            <a:ext cx="7283450" cy="1381125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by Dieter Herrmann, DESY- MKK</a:t>
            </a:r>
          </a:p>
          <a:p>
            <a:pPr eaLnBrk="1" hangingPunct="1"/>
            <a:r>
              <a:rPr lang="en-US" sz="1800" b="1" dirty="0" smtClean="0"/>
              <a:t>27h </a:t>
            </a:r>
            <a:r>
              <a:rPr lang="en-US" sz="1800" b="1" dirty="0" err="1" smtClean="0"/>
              <a:t>Januar</a:t>
            </a:r>
            <a:r>
              <a:rPr lang="en-US" sz="1800" b="1" dirty="0" smtClean="0"/>
              <a:t> 2014</a:t>
            </a:r>
            <a:endParaRPr lang="en-GB" sz="1800" b="1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9438" y="1319213"/>
            <a:ext cx="7612062" cy="1590675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21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Section Coordination Meeting</a:t>
            </a:r>
            <a:br>
              <a:rPr lang="en-GB" sz="3200" b="1" dirty="0" smtClean="0"/>
            </a:br>
            <a:r>
              <a:rPr lang="en-GB" sz="3200" b="1" dirty="0" smtClean="0"/>
              <a:t>XTD1-10, XS1-4, XSDU1+2</a:t>
            </a:r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2"/>
          <p:cNvSpPr>
            <a:spLocks noChangeArrowheads="1"/>
          </p:cNvSpPr>
          <p:nvPr/>
        </p:nvSpPr>
        <p:spPr bwMode="auto">
          <a:xfrm>
            <a:off x="103188" y="64611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27</a:t>
            </a:r>
            <a:r>
              <a:rPr lang="en-US" sz="900" baseline="30000" dirty="0" smtClean="0">
                <a:solidFill>
                  <a:srgbClr val="261748"/>
                </a:solidFill>
              </a:rPr>
              <a:t>h</a:t>
            </a:r>
            <a:r>
              <a:rPr lang="en-US" sz="900" dirty="0" smtClean="0">
                <a:solidFill>
                  <a:srgbClr val="261748"/>
                </a:solidFill>
              </a:rPr>
              <a:t> </a:t>
            </a:r>
            <a:r>
              <a:rPr lang="en-US" sz="900" dirty="0" err="1" smtClean="0">
                <a:solidFill>
                  <a:srgbClr val="261748"/>
                </a:solidFill>
              </a:rPr>
              <a:t>Januar</a:t>
            </a:r>
            <a:r>
              <a:rPr lang="en-US" sz="900" dirty="0" smtClean="0">
                <a:solidFill>
                  <a:srgbClr val="261748"/>
                </a:solidFill>
              </a:rPr>
              <a:t> 2014       SC </a:t>
            </a:r>
            <a:r>
              <a:rPr lang="en-US" sz="900" dirty="0">
                <a:solidFill>
                  <a:srgbClr val="261748"/>
                </a:solidFill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Dieter Herrmann, DESY- MKK</a:t>
            </a:r>
            <a:endParaRPr lang="en-US" sz="9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440160"/>
          </a:xfrm>
        </p:spPr>
        <p:txBody>
          <a:bodyPr anchor="t"/>
          <a:lstStyle/>
          <a:p>
            <a:pPr algn="ctr"/>
            <a:r>
              <a:rPr lang="de-DE" sz="1400" dirty="0" smtClean="0"/>
              <a:t>Wasserverrohrung XS1 / Tunnel XTD2</a:t>
            </a:r>
            <a:endParaRPr lang="de-DE" sz="140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40188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380312" y="1268760"/>
            <a:ext cx="1584176" cy="1440160"/>
          </a:xfrm>
        </p:spPr>
        <p:txBody>
          <a:bodyPr anchor="t"/>
          <a:lstStyle/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Leistungsstand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29459"/>
            <a:ext cx="4041774" cy="303133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27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>
                <a:solidFill>
                  <a:srgbClr val="261748"/>
                </a:solidFill>
              </a:rPr>
              <a:t>Januar</a:t>
            </a:r>
            <a:r>
              <a:rPr lang="en-US" dirty="0">
                <a:solidFill>
                  <a:srgbClr val="261748"/>
                </a:solidFill>
              </a:rPr>
              <a:t> 2014   </a:t>
            </a:r>
            <a:r>
              <a:rPr lang="en-US" dirty="0" smtClean="0">
                <a:solidFill>
                  <a:srgbClr val="261748"/>
                </a:solidFill>
              </a:rPr>
              <a:t>SC </a:t>
            </a:r>
            <a:r>
              <a:rPr lang="en-US" dirty="0">
                <a:solidFill>
                  <a:srgbClr val="261748"/>
                </a:solidFill>
              </a:rPr>
              <a:t>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46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5987008" cy="1440160"/>
          </a:xfrm>
        </p:spPr>
        <p:txBody>
          <a:bodyPr anchor="t"/>
          <a:lstStyle/>
          <a:p>
            <a:r>
              <a:rPr lang="de-DE" sz="1400" dirty="0" smtClean="0"/>
              <a:t>Wasserverrohrung XS1 / Tunnel XTD2</a:t>
            </a:r>
          </a:p>
          <a:p>
            <a:r>
              <a:rPr lang="de-DE" sz="1200" b="0" dirty="0" smtClean="0"/>
              <a:t>- Rohrinstallationen sind nahezu abgeschlossen</a:t>
            </a:r>
          </a:p>
          <a:p>
            <a:r>
              <a:rPr lang="de-DE" sz="1200" b="0" dirty="0" smtClean="0"/>
              <a:t>- Noch abzuschießende Arbeiten sind:</a:t>
            </a:r>
          </a:p>
          <a:p>
            <a:r>
              <a:rPr lang="de-DE" sz="1200" b="0" dirty="0" smtClean="0"/>
              <a:t>  Wannenmontage, Druckprobe und Dämmung an Rohrleitungen</a:t>
            </a:r>
          </a:p>
          <a:p>
            <a:r>
              <a:rPr lang="de-DE" sz="1200" b="0" dirty="0" smtClean="0"/>
              <a:t>- offene Leistungen sind:</a:t>
            </a:r>
          </a:p>
          <a:p>
            <a:r>
              <a:rPr lang="de-DE" sz="1200" b="0" dirty="0" smtClean="0"/>
              <a:t>  Anbindung Pumpenstand, Druckluft- und </a:t>
            </a:r>
            <a:r>
              <a:rPr lang="de-DE" sz="1200" b="0" dirty="0" err="1" smtClean="0"/>
              <a:t>Argonleitung</a:t>
            </a:r>
            <a:r>
              <a:rPr lang="de-DE" sz="1200" b="0" dirty="0" smtClean="0"/>
              <a:t> im EG montieren</a:t>
            </a:r>
          </a:p>
          <a:p>
            <a:pPr marL="171450" indent="-171450">
              <a:buFontTx/>
              <a:buChar char="-"/>
            </a:pPr>
            <a:r>
              <a:rPr lang="de-DE" sz="1200" b="0" dirty="0" smtClean="0"/>
              <a:t>   </a:t>
            </a:r>
          </a:p>
          <a:p>
            <a:endParaRPr lang="de-DE" sz="14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026863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380312" y="1268760"/>
            <a:ext cx="1584176" cy="1440160"/>
          </a:xfrm>
        </p:spPr>
        <p:txBody>
          <a:bodyPr anchor="t"/>
          <a:lstStyle/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Leistungsstand   </a:t>
            </a:r>
          </a:p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ca. 80 %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29459"/>
            <a:ext cx="4041773" cy="303133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27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>
                <a:solidFill>
                  <a:srgbClr val="261748"/>
                </a:solidFill>
              </a:rPr>
              <a:t>Januar</a:t>
            </a:r>
            <a:r>
              <a:rPr lang="en-US" dirty="0">
                <a:solidFill>
                  <a:srgbClr val="261748"/>
                </a:solidFill>
              </a:rPr>
              <a:t> 2014   </a:t>
            </a:r>
            <a:r>
              <a:rPr lang="en-US" dirty="0" smtClean="0">
                <a:solidFill>
                  <a:srgbClr val="261748"/>
                </a:solidFill>
              </a:rPr>
              <a:t>SC </a:t>
            </a:r>
            <a:r>
              <a:rPr lang="en-US" dirty="0">
                <a:solidFill>
                  <a:srgbClr val="261748"/>
                </a:solidFill>
              </a:rPr>
              <a:t>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067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6707088" cy="1440160"/>
          </a:xfrm>
        </p:spPr>
        <p:txBody>
          <a:bodyPr anchor="t"/>
          <a:lstStyle/>
          <a:p>
            <a:r>
              <a:rPr lang="de-DE" sz="1400" dirty="0" smtClean="0"/>
              <a:t>Schaltschränke / Elektroverkabelung </a:t>
            </a:r>
            <a:r>
              <a:rPr lang="de-DE" sz="1400" dirty="0" smtClean="0"/>
              <a:t>XS1, XTD2</a:t>
            </a:r>
            <a:endParaRPr lang="de-DE" sz="1400" dirty="0" smtClean="0"/>
          </a:p>
          <a:p>
            <a:r>
              <a:rPr lang="de-DE" sz="1200" b="0" dirty="0" smtClean="0"/>
              <a:t>- Die Schaltschränke im Netzgeräteraum sind geliefert und aufgestellt</a:t>
            </a:r>
          </a:p>
          <a:p>
            <a:r>
              <a:rPr lang="de-DE" sz="1200" b="0" dirty="0" smtClean="0"/>
              <a:t>- Die Montage der Kabelpritschen in den 3 UGs des XS1 sind weitestgehend abgeschlossen </a:t>
            </a:r>
          </a:p>
          <a:p>
            <a:r>
              <a:rPr lang="de-DE" sz="1200" b="0" dirty="0" smtClean="0"/>
              <a:t>- Mit </a:t>
            </a:r>
            <a:r>
              <a:rPr lang="de-DE" sz="1200" b="0" dirty="0" smtClean="0"/>
              <a:t>den E- Installationen wurde begonnen, die Treppenhäuser sind fertiggestellt   </a:t>
            </a:r>
            <a:endParaRPr lang="de-DE" sz="1200" b="0" dirty="0" smtClean="0"/>
          </a:p>
          <a:p>
            <a:r>
              <a:rPr lang="de-DE" sz="1200" b="0" dirty="0" smtClean="0"/>
              <a:t>- Ab der 7. KW beginnt die Montage der Stiele und Kabelpritschen in XTD2</a:t>
            </a:r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40188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84176" cy="1440160"/>
          </a:xfrm>
        </p:spPr>
        <p:txBody>
          <a:bodyPr anchor="t"/>
          <a:lstStyle/>
          <a:p>
            <a:r>
              <a:rPr lang="de-DE" sz="1200" b="0" dirty="0" smtClean="0"/>
              <a:t>Leistungsstand:</a:t>
            </a:r>
          </a:p>
          <a:p>
            <a:r>
              <a:rPr lang="de-DE" sz="1200" b="0" dirty="0" smtClean="0"/>
              <a:t>ca. </a:t>
            </a:r>
            <a:r>
              <a:rPr lang="de-DE" sz="1200" b="0" dirty="0" smtClean="0"/>
              <a:t>30 </a:t>
            </a:r>
            <a:r>
              <a:rPr lang="de-DE" sz="1200" b="0" dirty="0" smtClean="0"/>
              <a:t>%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27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>
                <a:solidFill>
                  <a:srgbClr val="261748"/>
                </a:solidFill>
              </a:rPr>
              <a:t>Januar</a:t>
            </a:r>
            <a:r>
              <a:rPr lang="en-US" dirty="0">
                <a:solidFill>
                  <a:srgbClr val="261748"/>
                </a:solidFill>
              </a:rPr>
              <a:t> 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3519"/>
            <a:ext cx="3888432" cy="2916324"/>
          </a:xfrm>
        </p:spPr>
      </p:pic>
    </p:spTree>
    <p:extLst>
      <p:ext uri="{BB962C8B-B14F-4D97-AF65-F5344CB8AC3E}">
        <p14:creationId xmlns:p14="http://schemas.microsoft.com/office/powerpoint/2010/main" val="22302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587170" cy="1656184"/>
          </a:xfrm>
        </p:spPr>
        <p:txBody>
          <a:bodyPr anchor="t"/>
          <a:lstStyle/>
          <a:p>
            <a:r>
              <a:rPr lang="de-DE" sz="1400" dirty="0" smtClean="0"/>
              <a:t>RLT- Anlagen / Luftführungselemente XS1 </a:t>
            </a:r>
          </a:p>
          <a:p>
            <a:r>
              <a:rPr lang="de-DE" sz="1200" dirty="0" smtClean="0"/>
              <a:t>- </a:t>
            </a:r>
            <a:r>
              <a:rPr lang="de-DE" sz="1200" b="0" dirty="0"/>
              <a:t>RLT-Geräte und Kälteerzeuger sind geliefert und in den Zentralen aufgestellt</a:t>
            </a:r>
          </a:p>
          <a:p>
            <a:r>
              <a:rPr lang="de-DE" sz="1200" b="0" dirty="0"/>
              <a:t>- Rückkühler sind </a:t>
            </a:r>
            <a:r>
              <a:rPr lang="de-DE" sz="1200" b="0" dirty="0" smtClean="0"/>
              <a:t>geliefert und zwischengelagert</a:t>
            </a:r>
            <a:endParaRPr lang="de-DE" sz="1200" b="0" dirty="0"/>
          </a:p>
          <a:p>
            <a:r>
              <a:rPr lang="de-DE" sz="1200" b="0" dirty="0"/>
              <a:t>- Kanalinstallationen im 2.UG und 3.UG XS1 sind weitgehend </a:t>
            </a:r>
            <a:r>
              <a:rPr lang="de-DE" sz="1200" b="0" dirty="0" smtClean="0"/>
              <a:t>fertiggestellt</a:t>
            </a:r>
            <a:endParaRPr lang="de-DE" sz="1200" b="0" dirty="0"/>
          </a:p>
          <a:p>
            <a:r>
              <a:rPr lang="de-DE" sz="1200" b="0" dirty="0"/>
              <a:t>- Kanalinstallationen im 1.UG wurden begonnen</a:t>
            </a:r>
          </a:p>
          <a:p>
            <a:r>
              <a:rPr lang="de-DE" sz="1200" b="0" dirty="0"/>
              <a:t>- </a:t>
            </a:r>
            <a:r>
              <a:rPr lang="de-DE" sz="1200" b="0" dirty="0" smtClean="0"/>
              <a:t>In der 5. KW </a:t>
            </a:r>
            <a:r>
              <a:rPr lang="de-DE" sz="1200" b="0" dirty="0"/>
              <a:t>beginnt die Installation der </a:t>
            </a:r>
            <a:r>
              <a:rPr lang="de-DE" sz="1200" b="0" dirty="0" smtClean="0"/>
              <a:t>Klima- KW-Verrohrung</a:t>
            </a:r>
            <a:endParaRPr lang="de-DE" sz="1200" b="0" dirty="0"/>
          </a:p>
          <a:p>
            <a:r>
              <a:rPr lang="de-DE" sz="1200" b="0" dirty="0" smtClean="0"/>
              <a:t>- </a:t>
            </a:r>
            <a:r>
              <a:rPr lang="de-DE" sz="1200" b="0" dirty="0"/>
              <a:t>Start der Installationsarbeiten in XS3/XHE3 ab März 2014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201"/>
            <a:ext cx="4040188" cy="3128962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25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4041774" cy="3096344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27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>
                <a:solidFill>
                  <a:srgbClr val="261748"/>
                </a:solidFill>
              </a:rPr>
              <a:t>Januar</a:t>
            </a:r>
            <a:r>
              <a:rPr lang="en-US" dirty="0">
                <a:solidFill>
                  <a:srgbClr val="261748"/>
                </a:solidFill>
              </a:rPr>
              <a:t> 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97200"/>
            <a:ext cx="403244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8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587170" cy="2016224"/>
          </a:xfrm>
        </p:spPr>
        <p:txBody>
          <a:bodyPr anchor="t"/>
          <a:lstStyle/>
          <a:p>
            <a:r>
              <a:rPr lang="de-DE" sz="1400" dirty="0" smtClean="0"/>
              <a:t>Brandmeldetechnik,</a:t>
            </a:r>
            <a:r>
              <a:rPr lang="de-DE" sz="1400" dirty="0"/>
              <a:t> </a:t>
            </a:r>
            <a:r>
              <a:rPr lang="de-DE" sz="1400" dirty="0" smtClean="0"/>
              <a:t>Löschwasserleitung</a:t>
            </a:r>
            <a:endParaRPr lang="de-DE" sz="1400" dirty="0"/>
          </a:p>
          <a:p>
            <a:r>
              <a:rPr lang="de-DE" sz="1200" b="0" dirty="0" smtClean="0"/>
              <a:t>- Rauchmelder </a:t>
            </a:r>
            <a:r>
              <a:rPr lang="de-DE" sz="1200" b="0" dirty="0"/>
              <a:t>im Erdgeschoss installiert</a:t>
            </a:r>
            <a:br>
              <a:rPr lang="de-DE" sz="1200" b="0" dirty="0"/>
            </a:br>
            <a:r>
              <a:rPr lang="de-DE" sz="1200" b="0" dirty="0" smtClean="0"/>
              <a:t>- Fertigstellung </a:t>
            </a:r>
            <a:r>
              <a:rPr lang="de-DE" sz="1200" b="0" dirty="0"/>
              <a:t>der Installation der Rauchmelder im 1. OG in KW06</a:t>
            </a:r>
            <a:br>
              <a:rPr lang="de-DE" sz="1200" b="0" dirty="0"/>
            </a:br>
            <a:r>
              <a:rPr lang="de-DE" sz="1200" b="0" dirty="0" smtClean="0"/>
              <a:t>- Untergeschosse</a:t>
            </a:r>
            <a:r>
              <a:rPr lang="de-DE" sz="1200" b="0" dirty="0"/>
              <a:t>, Koppler und Zentrale fehlen. Raum zur Installation der Zentrale wird </a:t>
            </a:r>
            <a:r>
              <a:rPr lang="de-DE" sz="1200" b="0" dirty="0" smtClean="0"/>
              <a:t>               ..Ende </a:t>
            </a:r>
            <a:r>
              <a:rPr lang="de-DE" sz="1200" b="0" dirty="0"/>
              <a:t>Februar </a:t>
            </a:r>
            <a:r>
              <a:rPr lang="de-DE" sz="1200" b="0" dirty="0" smtClean="0"/>
              <a:t>gebaut.</a:t>
            </a:r>
            <a:r>
              <a:rPr lang="de-DE" sz="1200" b="0" dirty="0"/>
              <a:t> </a:t>
            </a:r>
            <a:r>
              <a:rPr lang="de-DE" sz="1200" b="0" dirty="0" smtClean="0"/>
              <a:t>Verzögerungen </a:t>
            </a:r>
            <a:r>
              <a:rPr lang="de-DE" sz="1200" b="0" dirty="0"/>
              <a:t>Aufgrund von dringenden Arbeiten in FLASH II.</a:t>
            </a:r>
          </a:p>
          <a:p>
            <a:r>
              <a:rPr lang="de-DE" sz="1200" b="0" dirty="0" smtClean="0"/>
              <a:t>- Wandhydranten sind installiert</a:t>
            </a:r>
            <a:r>
              <a:rPr lang="de-DE" sz="1200" b="0" dirty="0"/>
              <a:t>.</a:t>
            </a:r>
            <a:br>
              <a:rPr lang="de-DE" sz="1200" b="0" dirty="0"/>
            </a:br>
            <a:r>
              <a:rPr lang="de-DE" sz="1200" b="0" dirty="0" smtClean="0"/>
              <a:t>- Die Druckerhöhungsanlage </a:t>
            </a:r>
            <a:r>
              <a:rPr lang="de-DE" sz="1200" b="0" dirty="0"/>
              <a:t>fertig zum Anschluss ans Stromnetz.</a:t>
            </a:r>
            <a:br>
              <a:rPr lang="de-DE" sz="1200" b="0" dirty="0"/>
            </a:br>
            <a:r>
              <a:rPr lang="de-DE" sz="1200" b="0" dirty="0" smtClean="0"/>
              <a:t>- Rohrleitungen </a:t>
            </a:r>
            <a:r>
              <a:rPr lang="de-DE" sz="1200" b="0" dirty="0"/>
              <a:t>im gesamten Bereich XHE1/XS1(Verbindung von DEA zu Wandhydranten </a:t>
            </a:r>
            <a:r>
              <a:rPr lang="de-DE" sz="1200" b="0" dirty="0" smtClean="0"/>
              <a:t>  ..und </a:t>
            </a:r>
            <a:r>
              <a:rPr lang="de-DE" sz="1200" b="0" dirty="0"/>
              <a:t>den XTDs 1 &amp; 2) Mitte KW 05 fertiggestellt.</a:t>
            </a:r>
            <a:br>
              <a:rPr lang="de-DE" sz="1200" b="0" dirty="0"/>
            </a:br>
            <a:r>
              <a:rPr lang="de-DE" sz="1200" b="0" dirty="0" smtClean="0"/>
              <a:t> 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3" y="3573015"/>
            <a:ext cx="2346721" cy="2553147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xx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27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>
                <a:solidFill>
                  <a:srgbClr val="261748"/>
                </a:solidFill>
              </a:rPr>
              <a:t>Januar</a:t>
            </a:r>
            <a:r>
              <a:rPr lang="en-US" dirty="0">
                <a:solidFill>
                  <a:srgbClr val="261748"/>
                </a:solidFill>
              </a:rPr>
              <a:t> 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408" y="3573016"/>
            <a:ext cx="4032448" cy="24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11" descr="D:\Sicherung\DESY\TGA 5.2\Berichte\Bilder\23_01_14\Foto0767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8" y="3573463"/>
            <a:ext cx="4032448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245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65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DESY European XFEL</vt:lpstr>
      <vt:lpstr>21th Section Coordination Meeting XTD1-10, XS1-4, XSDU1+2</vt:lpstr>
      <vt:lpstr>21th Section Coordination Meeting XTD1-10, XS1-4, XSDU1+2</vt:lpstr>
      <vt:lpstr>21th Section Coordination Meeting XTD1-10, XS1-4, XSDU1+2</vt:lpstr>
      <vt:lpstr>21th Section Coordination Meeting XTD1-10, XS1-4, XSDU1+2</vt:lpstr>
      <vt:lpstr>21th Section Coordination Meeting XTD1-10, XS1-4, XSDU1+2</vt:lpstr>
      <vt:lpstr>21th Section Coordination Meeting XTD1-10, XS1-4, XSDU1+2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16th Section Coordination Meeting XTD1-10, XS1-4, XSDU1+2</dc:title>
  <dc:creator>Herrmann, Dieter</dc:creator>
  <cp:lastModifiedBy>Herrmann, Dieter</cp:lastModifiedBy>
  <cp:revision>24</cp:revision>
  <dcterms:created xsi:type="dcterms:W3CDTF">2014-01-20T07:59:31Z</dcterms:created>
  <dcterms:modified xsi:type="dcterms:W3CDTF">2014-01-27T08:38:01Z</dcterms:modified>
</cp:coreProperties>
</file>