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6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74E3-534A-4AB1-A50B-82759E5365A7}" type="datetimeFigureOut">
              <a:rPr lang="en-GB" smtClean="0"/>
              <a:t>01/12/2014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D402-01D1-4704-BC64-9703F1E9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468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74E3-534A-4AB1-A50B-82759E5365A7}" type="datetimeFigureOut">
              <a:rPr lang="en-GB" smtClean="0"/>
              <a:t>01/12/2014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D402-01D1-4704-BC64-9703F1E9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19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74E3-534A-4AB1-A50B-82759E5365A7}" type="datetimeFigureOut">
              <a:rPr lang="en-GB" smtClean="0"/>
              <a:t>01/12/2014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D402-01D1-4704-BC64-9703F1E9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74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74E3-534A-4AB1-A50B-82759E5365A7}" type="datetimeFigureOut">
              <a:rPr lang="en-GB" smtClean="0"/>
              <a:t>01/12/2014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D402-01D1-4704-BC64-9703F1E9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94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74E3-534A-4AB1-A50B-82759E5365A7}" type="datetimeFigureOut">
              <a:rPr lang="en-GB" smtClean="0"/>
              <a:t>01/12/2014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D402-01D1-4704-BC64-9703F1E9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495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74E3-534A-4AB1-A50B-82759E5365A7}" type="datetimeFigureOut">
              <a:rPr lang="en-GB" smtClean="0"/>
              <a:t>01/12/2014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D402-01D1-4704-BC64-9703F1E9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33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74E3-534A-4AB1-A50B-82759E5365A7}" type="datetimeFigureOut">
              <a:rPr lang="en-GB" smtClean="0"/>
              <a:t>01/12/2014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D402-01D1-4704-BC64-9703F1E9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728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74E3-534A-4AB1-A50B-82759E5365A7}" type="datetimeFigureOut">
              <a:rPr lang="en-GB" smtClean="0"/>
              <a:t>01/12/2014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D402-01D1-4704-BC64-9703F1E9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468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74E3-534A-4AB1-A50B-82759E5365A7}" type="datetimeFigureOut">
              <a:rPr lang="en-GB" smtClean="0"/>
              <a:t>01/12/2014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D402-01D1-4704-BC64-9703F1E9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88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74E3-534A-4AB1-A50B-82759E5365A7}" type="datetimeFigureOut">
              <a:rPr lang="en-GB" smtClean="0"/>
              <a:t>01/12/2014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D402-01D1-4704-BC64-9703F1E9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03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74E3-534A-4AB1-A50B-82759E5365A7}" type="datetimeFigureOut">
              <a:rPr lang="en-GB" smtClean="0"/>
              <a:t>01/12/2014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D402-01D1-4704-BC64-9703F1E9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010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774E3-534A-4AB1-A50B-82759E5365A7}" type="datetimeFigureOut">
              <a:rPr lang="en-GB" smtClean="0"/>
              <a:t>01/12/2014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3D402-01D1-4704-BC64-9703F1E9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10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Organisational Details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57578" y="1905000"/>
            <a:ext cx="495520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Where: 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smtClean="0"/>
              <a:t>Main auditorium (here)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Seminar room area in building 1b (rooms 3,4,5)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Seminar room 2 (across the road, in building 2a)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r>
              <a:rPr lang="en-GB" dirty="0" smtClean="0"/>
              <a:t>When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Session on Tuesday morning start </a:t>
            </a:r>
            <a:r>
              <a:rPr lang="en-GB" dirty="0"/>
              <a:t>8</a:t>
            </a:r>
            <a:r>
              <a:rPr lang="en-GB" dirty="0" smtClean="0"/>
              <a:t>:30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Plenary session on Wednesday starts 9:00</a:t>
            </a:r>
          </a:p>
          <a:p>
            <a:endParaRPr lang="en-GB" dirty="0"/>
          </a:p>
          <a:p>
            <a:r>
              <a:rPr lang="en-GB" dirty="0" smtClean="0"/>
              <a:t>Lunches: 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DESY canteen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800" y="2362200"/>
            <a:ext cx="1392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Follow signs!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47038" y="5325070"/>
            <a:ext cx="82638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Tonight: 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smtClean="0"/>
              <a:t>After plenary session: Screening of the film “Particle Fewer” in the main auditorium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Reception starting around 19:30, in the canteen extension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475" y="337256"/>
            <a:ext cx="12192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095"/>
            <a:ext cx="1296105" cy="129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867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Organisational Details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475" y="337256"/>
            <a:ext cx="12192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095"/>
            <a:ext cx="1296105" cy="129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608138" y="1041400"/>
            <a:ext cx="6294437" cy="5664200"/>
            <a:chOff x="1608138" y="825500"/>
            <a:chExt cx="6294437" cy="5664200"/>
          </a:xfrm>
        </p:grpSpPr>
        <p:pic>
          <p:nvPicPr>
            <p:cNvPr id="9" name="Picture 12" descr="Screen Shot 2013-02-13 at 10.13.13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950" y="825500"/>
              <a:ext cx="4254500" cy="566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5-Point Star 9"/>
            <p:cNvSpPr/>
            <p:nvPr/>
          </p:nvSpPr>
          <p:spPr bwMode="auto">
            <a:xfrm>
              <a:off x="5232400" y="5756275"/>
              <a:ext cx="474663" cy="441325"/>
            </a:xfrm>
            <a:prstGeom prst="star5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65" charset="0"/>
                <a:ea typeface="+mn-ea"/>
                <a:cs typeface="+mn-cs"/>
              </a:endParaRPr>
            </a:p>
          </p:txBody>
        </p:sp>
        <p:sp>
          <p:nvSpPr>
            <p:cNvPr id="11" name="5-Point Star 10"/>
            <p:cNvSpPr/>
            <p:nvPr/>
          </p:nvSpPr>
          <p:spPr bwMode="auto">
            <a:xfrm>
              <a:off x="3048000" y="1384300"/>
              <a:ext cx="474663" cy="439738"/>
            </a:xfrm>
            <a:prstGeom prst="star5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65" charset="0"/>
                <a:ea typeface="+mn-ea"/>
                <a:cs typeface="+mn-cs"/>
              </a:endParaRPr>
            </a:p>
          </p:txBody>
        </p:sp>
        <p:sp>
          <p:nvSpPr>
            <p:cNvPr id="12" name="5-Point Star 11"/>
            <p:cNvSpPr/>
            <p:nvPr/>
          </p:nvSpPr>
          <p:spPr bwMode="auto">
            <a:xfrm>
              <a:off x="2608263" y="3556000"/>
              <a:ext cx="474662" cy="441325"/>
            </a:xfrm>
            <a:prstGeom prst="star5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65" charset="0"/>
                <a:ea typeface="+mn-ea"/>
                <a:cs typeface="+mn-cs"/>
              </a:endParaRPr>
            </a:p>
          </p:txBody>
        </p:sp>
        <p:sp>
          <p:nvSpPr>
            <p:cNvPr id="13" name="5-Point Star 12"/>
            <p:cNvSpPr/>
            <p:nvPr/>
          </p:nvSpPr>
          <p:spPr bwMode="auto">
            <a:xfrm>
              <a:off x="3421063" y="3843338"/>
              <a:ext cx="474662" cy="439737"/>
            </a:xfrm>
            <a:prstGeom prst="star5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65" charset="0"/>
                <a:ea typeface="+mn-ea"/>
                <a:cs typeface="+mn-cs"/>
              </a:endParaRPr>
            </a:p>
          </p:txBody>
        </p:sp>
        <p:sp>
          <p:nvSpPr>
            <p:cNvPr id="14" name="TextBox 9"/>
            <p:cNvSpPr txBox="1">
              <a:spLocks noChangeArrowheads="1"/>
            </p:cNvSpPr>
            <p:nvPr/>
          </p:nvSpPr>
          <p:spPr bwMode="auto">
            <a:xfrm>
              <a:off x="1608138" y="3725863"/>
              <a:ext cx="993775" cy="33813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/>
                <a:t>Canteen</a:t>
              </a:r>
            </a:p>
          </p:txBody>
        </p:sp>
        <p:sp>
          <p:nvSpPr>
            <p:cNvPr id="15" name="TextBox 10"/>
            <p:cNvSpPr txBox="1">
              <a:spLocks noChangeArrowheads="1"/>
            </p:cNvSpPr>
            <p:nvPr/>
          </p:nvSpPr>
          <p:spPr bwMode="auto">
            <a:xfrm>
              <a:off x="1962126" y="4251325"/>
              <a:ext cx="1644701" cy="5847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1" dirty="0" smtClean="0"/>
                <a:t>Lecture Hall</a:t>
              </a:r>
              <a:br>
                <a:rPr lang="en-US" b="1" dirty="0" smtClean="0"/>
              </a:br>
              <a:r>
                <a:rPr lang="en-US" b="1" dirty="0" smtClean="0"/>
                <a:t>Guest </a:t>
              </a:r>
              <a:r>
                <a:rPr lang="en-US" b="1" dirty="0"/>
                <a:t>services</a:t>
              </a:r>
            </a:p>
          </p:txBody>
        </p:sp>
        <p:sp>
          <p:nvSpPr>
            <p:cNvPr id="16" name="TextBox 11"/>
            <p:cNvSpPr txBox="1">
              <a:spLocks noChangeArrowheads="1"/>
            </p:cNvSpPr>
            <p:nvPr/>
          </p:nvSpPr>
          <p:spPr bwMode="auto">
            <a:xfrm>
              <a:off x="5773738" y="5976938"/>
              <a:ext cx="2128837" cy="339725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1"/>
                <a:t>Main entrance</a:t>
              </a:r>
            </a:p>
          </p:txBody>
        </p:sp>
        <p:sp>
          <p:nvSpPr>
            <p:cNvPr id="17" name="TextBox 12"/>
            <p:cNvSpPr txBox="1">
              <a:spLocks noChangeArrowheads="1"/>
            </p:cNvSpPr>
            <p:nvPr/>
          </p:nvSpPr>
          <p:spPr bwMode="auto">
            <a:xfrm>
              <a:off x="2057400" y="1303338"/>
              <a:ext cx="719138" cy="33855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1" dirty="0" smtClean="0"/>
                <a:t>SR 2</a:t>
              </a:r>
              <a:endParaRPr lang="en-US" b="1" dirty="0"/>
            </a:p>
          </p:txBody>
        </p:sp>
        <p:sp>
          <p:nvSpPr>
            <p:cNvPr id="18" name="5-Point Star 17"/>
            <p:cNvSpPr/>
            <p:nvPr/>
          </p:nvSpPr>
          <p:spPr bwMode="auto">
            <a:xfrm>
              <a:off x="3606800" y="1897063"/>
              <a:ext cx="474663" cy="439737"/>
            </a:xfrm>
            <a:prstGeom prst="star5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65" charset="0"/>
                <a:ea typeface="+mn-ea"/>
                <a:cs typeface="+mn-cs"/>
              </a:endParaRPr>
            </a:p>
          </p:txBody>
        </p:sp>
        <p:sp>
          <p:nvSpPr>
            <p:cNvPr id="19" name="TextBox 12"/>
            <p:cNvSpPr txBox="1">
              <a:spLocks noChangeArrowheads="1"/>
            </p:cNvSpPr>
            <p:nvPr/>
          </p:nvSpPr>
          <p:spPr bwMode="auto">
            <a:xfrm>
              <a:off x="3979863" y="2166938"/>
              <a:ext cx="1125537" cy="33855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1" dirty="0" smtClean="0"/>
                <a:t>SR 3,4,5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28268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Organisational Details II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475" y="337256"/>
            <a:ext cx="12192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828800"/>
            <a:ext cx="43570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Coffee breaks: 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smtClean="0"/>
              <a:t>In front of the main auditorium every day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In front of seminar room 4 tomorrow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657600"/>
            <a:ext cx="40362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Institute assembly: 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Tomorrow (Tuesday) during the lunch </a:t>
            </a:r>
            <a:br>
              <a:rPr lang="en-GB" dirty="0" smtClean="0"/>
            </a:br>
            <a:r>
              <a:rPr lang="en-GB" dirty="0" smtClean="0"/>
              <a:t>break (lunch bag provided)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5105400"/>
            <a:ext cx="84496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Dinner: 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Tomorrow evening, at the “Schulauer </a:t>
            </a:r>
            <a:r>
              <a:rPr lang="en-GB" dirty="0" err="1" smtClean="0"/>
              <a:t>F</a:t>
            </a:r>
            <a:r>
              <a:rPr lang="en-GB" dirty="0" err="1" smtClean="0">
                <a:latin typeface="Calibri"/>
              </a:rPr>
              <a:t>ä</a:t>
            </a:r>
            <a:r>
              <a:rPr lang="en-GB" dirty="0" err="1" smtClean="0"/>
              <a:t>hrhaus</a:t>
            </a:r>
            <a:r>
              <a:rPr lang="en-GB" dirty="0" smtClean="0"/>
              <a:t>” in Wedel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Transport to the dinner place by bus, departing 18:30 in front of the main auditorium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smtClean="0"/>
              <a:t>Please tell us TODAY if you do not come to the dinner!!!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324" y="2764598"/>
            <a:ext cx="4708676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095"/>
            <a:ext cx="1296105" cy="129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059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Organisational Details III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475" y="337256"/>
            <a:ext cx="12192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828800"/>
            <a:ext cx="83994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Mini Media </a:t>
            </a:r>
            <a:r>
              <a:rPr lang="en-GB" dirty="0" smtClean="0"/>
              <a:t>Training</a:t>
            </a:r>
          </a:p>
          <a:p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smtClean="0"/>
              <a:t>Wednesday 3 December, 14:30 in seminar room 4</a:t>
            </a:r>
          </a:p>
          <a:p>
            <a:pPr marL="285750" indent="-285750">
              <a:buFontTx/>
              <a:buChar char="-"/>
            </a:pPr>
            <a:r>
              <a:rPr lang="en-GB" dirty="0"/>
              <a:t>W</a:t>
            </a:r>
            <a:r>
              <a:rPr lang="en-GB" dirty="0" smtClean="0"/>
              <a:t>ill </a:t>
            </a:r>
            <a:r>
              <a:rPr lang="en-GB" dirty="0"/>
              <a:t>introduce participants to different </a:t>
            </a:r>
            <a:r>
              <a:rPr lang="en-GB" dirty="0" smtClean="0"/>
              <a:t>media and </a:t>
            </a:r>
            <a:r>
              <a:rPr lang="en-GB" dirty="0"/>
              <a:t>the daily challenges of </a:t>
            </a:r>
            <a:r>
              <a:rPr lang="en-GB" dirty="0" smtClean="0"/>
              <a:t>journalists. 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includes </a:t>
            </a:r>
            <a:r>
              <a:rPr lang="en-GB" dirty="0"/>
              <a:t>practical exercises for interviews with friendly and less friendly journalists</a:t>
            </a:r>
            <a:r>
              <a:rPr lang="en-GB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Please fill your name into list at registration desk. </a:t>
            </a:r>
            <a:endParaRPr lang="en-GB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095"/>
            <a:ext cx="1296105" cy="129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023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Organisational Details IV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905000"/>
            <a:ext cx="706424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WLAN: please get an instruction sheet at the registration</a:t>
            </a:r>
          </a:p>
          <a:p>
            <a:endParaRPr lang="en-GB" dirty="0"/>
          </a:p>
          <a:p>
            <a:r>
              <a:rPr lang="en-GB" dirty="0" smtClean="0"/>
              <a:t>Registration desk: your central help point. We try to have someone there </a:t>
            </a:r>
            <a:br>
              <a:rPr lang="en-GB" dirty="0" smtClean="0"/>
            </a:br>
            <a:r>
              <a:rPr lang="en-GB" dirty="0" smtClean="0"/>
              <a:t>at all times, certainly during coffee breaks.</a:t>
            </a:r>
          </a:p>
          <a:p>
            <a:endParaRPr lang="en-GB" dirty="0"/>
          </a:p>
          <a:p>
            <a:r>
              <a:rPr lang="en-GB" dirty="0" smtClean="0"/>
              <a:t>If you have questions / suggestions: </a:t>
            </a:r>
          </a:p>
          <a:p>
            <a:endParaRPr lang="en-GB" dirty="0"/>
          </a:p>
          <a:p>
            <a:r>
              <a:rPr lang="en-GB" dirty="0" smtClean="0"/>
              <a:t>Contact:</a:t>
            </a:r>
          </a:p>
          <a:p>
            <a:endParaRPr lang="en-GB" dirty="0"/>
          </a:p>
          <a:p>
            <a:r>
              <a:rPr lang="en-GB" dirty="0" smtClean="0"/>
              <a:t>Thomas </a:t>
            </a:r>
            <a:r>
              <a:rPr lang="en-GB" dirty="0" err="1" smtClean="0"/>
              <a:t>Schoerner-Sadenius</a:t>
            </a:r>
            <a:r>
              <a:rPr lang="en-GB" dirty="0" smtClean="0"/>
              <a:t> (9-3429 from any DESY telephone)</a:t>
            </a:r>
          </a:p>
          <a:p>
            <a:r>
              <a:rPr lang="en-GB" dirty="0" smtClean="0"/>
              <a:t>Ties Behnke (Tel 9-4918 from any DESY telephone)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475" y="337256"/>
            <a:ext cx="12192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095"/>
            <a:ext cx="1296105" cy="129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239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</Words>
  <Application>Microsoft Office PowerPoint</Application>
  <PresentationFormat>On-screen Show (4:3)</PresentationFormat>
  <Paragraphs>52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Organisational Details</vt:lpstr>
      <vt:lpstr>Organisational Details</vt:lpstr>
      <vt:lpstr>Organisational Details II</vt:lpstr>
      <vt:lpstr>Organisational Details III</vt:lpstr>
      <vt:lpstr>Organisational Details IV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Organisational Details</dc:title>
  <dc:creator>Behnke, Ties</dc:creator>
  <cp:lastModifiedBy>Behnke, Ties</cp:lastModifiedBy>
  <cp:revision>9</cp:revision>
  <dcterms:created xsi:type="dcterms:W3CDTF">2014-11-28T15:59:33Z</dcterms:created>
  <dcterms:modified xsi:type="dcterms:W3CDTF">2014-12-01T08:49:14Z</dcterms:modified>
</cp:coreProperties>
</file>