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0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7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1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23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200.xml" ContentType="application/vnd.openxmlformats-officedocument.drawingml.diagramData+xml"/>
  <Override PartName="/ppt/diagrams/data24.xml" ContentType="application/vnd.openxmlformats-officedocument.drawingml.diagramData+xml"/>
  <Override PartName="/ppt/diagrams/data24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0" r:id="rId3"/>
    <p:sldId id="385" r:id="rId4"/>
    <p:sldId id="287" r:id="rId5"/>
    <p:sldId id="384" r:id="rId6"/>
    <p:sldId id="381" r:id="rId7"/>
    <p:sldId id="327" r:id="rId8"/>
    <p:sldId id="328" r:id="rId9"/>
    <p:sldId id="357" r:id="rId10"/>
    <p:sldId id="386" r:id="rId11"/>
    <p:sldId id="387" r:id="rId12"/>
    <p:sldId id="345" r:id="rId13"/>
    <p:sldId id="378" r:id="rId14"/>
    <p:sldId id="38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12C"/>
    <a:srgbClr val="F6862A"/>
    <a:srgbClr val="EA9436"/>
    <a:srgbClr val="7F7F7F"/>
    <a:srgbClr val="2D6C9F"/>
    <a:srgbClr val="146194"/>
    <a:srgbClr val="C62324"/>
    <a:srgbClr val="FF3333"/>
    <a:srgbClr val="99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21" autoAdjust="0"/>
    <p:restoredTop sz="96252" autoAdjust="0"/>
  </p:normalViewPr>
  <p:slideViewPr>
    <p:cSldViewPr snapToGrid="0">
      <p:cViewPr varScale="1">
        <p:scale>
          <a:sx n="107" d="100"/>
          <a:sy n="107" d="100"/>
        </p:scale>
        <p:origin x="12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/>
          </a:p>
        </c:rich>
      </c:tx>
      <c:layout>
        <c:manualLayout>
          <c:xMode val="edge"/>
          <c:yMode val="edge"/>
          <c:x val="0.21834855890724886"/>
          <c:y val="3.4013937701942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404668672963233"/>
          <c:y val="0.29108173394557357"/>
          <c:w val="0.45156366013028854"/>
          <c:h val="0.70891826605442643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2"/>
            <c:spPr>
              <a:solidFill>
                <a:srgbClr val="3399C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333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33FF3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953109951746811"/>
                  <c:y val="-9.0437748836701998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err="1" smtClean="0"/>
                      <a:t>t</a:t>
                    </a:r>
                    <a:r>
                      <a:rPr lang="en-US" dirty="0" err="1" smtClean="0"/>
                      <a:t>q</a:t>
                    </a:r>
                    <a:endParaRPr lang="en-US" dirty="0" smtClean="0"/>
                  </a:p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862665268405283"/>
                  <c:y val="0.137491079213995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10842068351277"/>
                      <c:h val="0.123107777323981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942402386483182"/>
                  <c:y val="2.8720973321155727E-2"/>
                </c:manualLayout>
              </c:layout>
              <c:tx>
                <c:rich>
                  <a:bodyPr/>
                  <a:lstStyle/>
                  <a:p>
                    <a:fld id="{2CACCAC4-91CE-4746-9606-8B8683614923}" type="CATEGORYNAME">
                      <a:rPr lang="en-US" smtClean="0"/>
                      <a:pPr/>
                      <a:t>[RUBRIKENNAME]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0205034893426471"/>
                  <c:y val="-0.16356481231700071"/>
                </c:manualLayout>
              </c:layout>
              <c:tx>
                <c:rich>
                  <a:bodyPr/>
                  <a:lstStyle/>
                  <a:p>
                    <a:fld id="{DD7E05AC-008B-416C-9B01-F92C0FFAEAC1}" type="CATEGORYNAME">
                      <a:rPr lang="en-US" smtClean="0"/>
                      <a:pPr/>
                      <a:t>[RUBRIKENNAME]</a:t>
                    </a:fld>
                    <a:r>
                      <a:rPr lang="en-US" dirty="0" smtClean="0"/>
                      <a:t> 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865426121257"/>
                      <c:h val="0.13273192670562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1683955609042164E-2"/>
                  <c:y val="-0.16484627146846279"/>
                </c:manualLayout>
              </c:layout>
              <c:tx>
                <c:rich>
                  <a:bodyPr/>
                  <a:lstStyle/>
                  <a:p>
                    <a:fld id="{E25CB102-6FB6-4110-AD2D-B1CEB002CF04}" type="CATEGORYNAME">
                      <a:rPr lang="en-US" smtClean="0"/>
                      <a:pPr/>
                      <a:t>[RUBRIKENNAME]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dk1">
                      <a:hueMod val="94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Tabelle1!$H$3:$H$7</c:f>
              <c:strCache>
                <c:ptCount val="5"/>
                <c:pt idx="0">
                  <c:v>t-channel  </c:v>
                </c:pt>
                <c:pt idx="1">
                  <c:v>top</c:v>
                </c:pt>
                <c:pt idx="2">
                  <c:v>W+jets</c:v>
                </c:pt>
                <c:pt idx="3">
                  <c:v>Z+jets,Diboson</c:v>
                </c:pt>
                <c:pt idx="4">
                  <c:v>Multijets</c:v>
                </c:pt>
              </c:strCache>
            </c:strRef>
          </c:cat>
          <c:val>
            <c:numRef>
              <c:f>Tabelle1!$J$3:$J$7</c:f>
              <c:numCache>
                <c:formatCode>0%</c:formatCode>
                <c:ptCount val="5"/>
                <c:pt idx="0">
                  <c:v>0.12476947623619447</c:v>
                </c:pt>
                <c:pt idx="1">
                  <c:v>0.33774925921577026</c:v>
                </c:pt>
                <c:pt idx="2">
                  <c:v>0.40521760752595337</c:v>
                </c:pt>
                <c:pt idx="3">
                  <c:v>4.7769358815850364E-2</c:v>
                </c:pt>
                <c:pt idx="4">
                  <c:v>8.4494298206231569E-2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de-DE" dirty="0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r>
              <a:rPr lang="de-DE" baseline="0" dirty="0" err="1" smtClean="0"/>
              <a:t>Uncertainty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noFill/>
            <a:ln>
              <a:solidFill>
                <a:schemeClr val="accent5"/>
              </a:solidFill>
              <a:miter lim="800000"/>
            </a:ln>
            <a:effectLst>
              <a:glow rad="50800">
                <a:schemeClr val="accent5">
                  <a:satMod val="175000"/>
                  <a:alpha val="76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Tabelle1!$B$3:$B$14</c:f>
              <c:strCache>
                <c:ptCount val="12"/>
                <c:pt idx="0">
                  <c:v>Daten Statistik</c:v>
                </c:pt>
                <c:pt idx="1">
                  <c:v>MC Statistik</c:v>
                </c:pt>
                <c:pt idx="2">
                  <c:v>W+jets Generator</c:v>
                </c:pt>
                <c:pt idx="3">
                  <c:v>PDF</c:v>
                </c:pt>
                <c:pt idx="4">
                  <c:v>Jet Energie Auflösung</c:v>
                </c:pt>
                <c:pt idx="5">
                  <c:v>Multijetrate</c:v>
                </c:pt>
                <c:pt idx="6">
                  <c:v>Leptonen</c:v>
                </c:pt>
                <c:pt idx="7">
                  <c:v>ET miss Modellierung</c:v>
                </c:pt>
                <c:pt idx="8">
                  <c:v>JES Physik Modellierung</c:v>
                </c:pt>
                <c:pt idx="9">
                  <c:v>b-tagging Effizienz</c:v>
                </c:pt>
                <c:pt idx="10">
                  <c:v>tq Generator</c:v>
                </c:pt>
                <c:pt idx="11">
                  <c:v>Vorwärts-Jet JES</c:v>
                </c:pt>
              </c:strCache>
            </c:strRef>
          </c:cat>
          <c:val>
            <c:numRef>
              <c:f>Tabelle1!$D$3:$D$14</c:f>
              <c:numCache>
                <c:formatCode>General</c:formatCode>
                <c:ptCount val="12"/>
                <c:pt idx="0">
                  <c:v>1.5</c:v>
                </c:pt>
                <c:pt idx="1">
                  <c:v>1.1000000000000001</c:v>
                </c:pt>
                <c:pt idx="2">
                  <c:v>1.4</c:v>
                </c:pt>
                <c:pt idx="3">
                  <c:v>1.1000000000000001</c:v>
                </c:pt>
                <c:pt idx="4">
                  <c:v>1.7</c:v>
                </c:pt>
                <c:pt idx="5">
                  <c:v>2.4</c:v>
                </c:pt>
                <c:pt idx="6">
                  <c:v>2.5</c:v>
                </c:pt>
                <c:pt idx="7">
                  <c:v>3.1</c:v>
                </c:pt>
                <c:pt idx="8" formatCode="0.0">
                  <c:v>3</c:v>
                </c:pt>
                <c:pt idx="9">
                  <c:v>3.5</c:v>
                </c:pt>
                <c:pt idx="10">
                  <c:v>7.9</c:v>
                </c:pt>
                <c:pt idx="11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50"/>
        <c:axId val="-1146081008"/>
        <c:axId val="-1146076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Tabelle1!$B$3:$B$14</c15:sqref>
                        </c15:formulaRef>
                      </c:ext>
                    </c:extLst>
                    <c:strCache>
                      <c:ptCount val="12"/>
                      <c:pt idx="0">
                        <c:v>Daten Statistik</c:v>
                      </c:pt>
                      <c:pt idx="1">
                        <c:v>MC Statistik</c:v>
                      </c:pt>
                      <c:pt idx="2">
                        <c:v>W+jets Generator</c:v>
                      </c:pt>
                      <c:pt idx="3">
                        <c:v>PDF</c:v>
                      </c:pt>
                      <c:pt idx="4">
                        <c:v>Jet Energie Auflösung</c:v>
                      </c:pt>
                      <c:pt idx="5">
                        <c:v>Multijetrate</c:v>
                      </c:pt>
                      <c:pt idx="6">
                        <c:v>Leptonen</c:v>
                      </c:pt>
                      <c:pt idx="7">
                        <c:v>ET miss Modellierung</c:v>
                      </c:pt>
                      <c:pt idx="8">
                        <c:v>JES Physik Modellierung</c:v>
                      </c:pt>
                      <c:pt idx="9">
                        <c:v>b-tagging Effizienz</c:v>
                      </c:pt>
                      <c:pt idx="10">
                        <c:v>tq Generator</c:v>
                      </c:pt>
                      <c:pt idx="11">
                        <c:v>Vorwärts-Jet JES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Tabelle1!$C$3:$C$14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</c15:ser>
            </c15:filteredBarSeries>
          </c:ext>
        </c:extLst>
      </c:barChart>
      <c:valAx>
        <c:axId val="-114607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146081008"/>
        <c:crosses val="autoZero"/>
        <c:crossBetween val="between"/>
      </c:valAx>
      <c:catAx>
        <c:axId val="-114608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146076656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image" Target="../media/image220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0.png"/></Relationships>
</file>

<file path=ppt/diagrams/_rels/data2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diagrams/_rels/data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image" Target="../media/image37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image" Target="../media/image60.png"/><Relationship Id="rId4" Type="http://schemas.openxmlformats.org/officeDocument/2006/relationships/image" Target="../media/image9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image" Target="../media/image1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3BEE0-6EAB-4A5A-AB93-8D4DE1D54AAF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27284DC5-F38F-4F0B-8287-3B6699796179}">
      <dgm:prSet phldrT="[Text]"/>
      <dgm:spPr/>
      <dgm:t>
        <a:bodyPr/>
        <a:lstStyle/>
        <a:p>
          <a:r>
            <a:rPr lang="de-DE" dirty="0" smtClean="0"/>
            <a:t>Inhalt</a:t>
          </a:r>
          <a:endParaRPr lang="de-DE" dirty="0"/>
        </a:p>
      </dgm:t>
    </dgm:pt>
    <dgm:pt modelId="{2A26B2C3-30F5-4A86-9907-EE93F5501C9C}" type="parTrans" cxnId="{BB09CF03-530C-4582-BC35-718AB0C9EDA9}">
      <dgm:prSet/>
      <dgm:spPr/>
      <dgm:t>
        <a:bodyPr/>
        <a:lstStyle/>
        <a:p>
          <a:endParaRPr lang="de-DE"/>
        </a:p>
      </dgm:t>
    </dgm:pt>
    <dgm:pt modelId="{43DEDA6B-365C-4273-81CA-81692A7CEF57}" type="sibTrans" cxnId="{BB09CF03-530C-4582-BC35-718AB0C9EDA9}">
      <dgm:prSet/>
      <dgm:spPr/>
      <dgm:t>
        <a:bodyPr/>
        <a:lstStyle/>
        <a:p>
          <a:endParaRPr lang="de-DE"/>
        </a:p>
      </dgm:t>
    </dgm:pt>
    <dgm:pt modelId="{3379D32C-08C7-4D1C-AC7C-2DB4324E8F03}">
      <dgm:prSet phldrT="[Text]"/>
      <dgm:spPr/>
      <dgm:t>
        <a:bodyPr/>
        <a:lstStyle/>
        <a:p>
          <a:r>
            <a:rPr lang="de-DE" dirty="0" smtClean="0"/>
            <a:t>Event </a:t>
          </a:r>
          <a:r>
            <a:rPr lang="de-DE" dirty="0" err="1" smtClean="0"/>
            <a:t>selection</a:t>
          </a:r>
          <a:endParaRPr lang="de-DE" dirty="0"/>
        </a:p>
      </dgm:t>
    </dgm:pt>
    <dgm:pt modelId="{EF8BA802-1D97-4C0D-A987-0FA40B309B0F}" type="parTrans" cxnId="{3B3DE5AB-6735-4F7B-8A49-BA4D484D65AE}">
      <dgm:prSet/>
      <dgm:spPr/>
      <dgm:t>
        <a:bodyPr/>
        <a:lstStyle/>
        <a:p>
          <a:endParaRPr lang="de-DE"/>
        </a:p>
      </dgm:t>
    </dgm:pt>
    <dgm:pt modelId="{54B41F77-879E-4763-8A22-F7846D79C0AE}" type="sibTrans" cxnId="{3B3DE5AB-6735-4F7B-8A49-BA4D484D65AE}">
      <dgm:prSet/>
      <dgm:spPr/>
      <dgm:t>
        <a:bodyPr/>
        <a:lstStyle/>
        <a:p>
          <a:endParaRPr lang="de-DE"/>
        </a:p>
      </dgm:t>
    </dgm:pt>
    <dgm:pt modelId="{38788346-1263-458F-AC7F-B674E748279D}">
      <dgm:prSet phldrT="[Text]"/>
      <dgm:spPr/>
      <dgm:t>
        <a:bodyPr/>
        <a:lstStyle/>
        <a:p>
          <a:r>
            <a:rPr lang="de-DE" dirty="0" smtClean="0"/>
            <a:t>Background </a:t>
          </a:r>
          <a:r>
            <a:rPr lang="de-DE" dirty="0" err="1" smtClean="0"/>
            <a:t>estimation</a:t>
          </a:r>
          <a:endParaRPr lang="de-DE" dirty="0"/>
        </a:p>
      </dgm:t>
    </dgm:pt>
    <dgm:pt modelId="{A80B7241-7056-4995-870F-9AEC0799E4DD}" type="parTrans" cxnId="{300A294A-A28A-404A-A783-275EC46ECAEF}">
      <dgm:prSet/>
      <dgm:spPr/>
      <dgm:t>
        <a:bodyPr/>
        <a:lstStyle/>
        <a:p>
          <a:endParaRPr lang="de-DE"/>
        </a:p>
      </dgm:t>
    </dgm:pt>
    <dgm:pt modelId="{9A224652-4514-4B29-B1E4-2C9C607AD8A3}" type="sibTrans" cxnId="{300A294A-A28A-404A-A783-275EC46ECAEF}">
      <dgm:prSet/>
      <dgm:spPr/>
      <dgm:t>
        <a:bodyPr/>
        <a:lstStyle/>
        <a:p>
          <a:endParaRPr lang="de-DE"/>
        </a:p>
      </dgm:t>
    </dgm:pt>
    <dgm:pt modelId="{20F29F3A-6B86-4474-B791-6A6D7DDD6E2B}">
      <dgm:prSet phldrT="[Text]"/>
      <dgm:spPr/>
      <dgm:t>
        <a:bodyPr/>
        <a:lstStyle/>
        <a:p>
          <a:r>
            <a:rPr lang="de-DE" dirty="0" smtClean="0"/>
            <a:t>Measurement</a:t>
          </a:r>
          <a:endParaRPr lang="de-DE" dirty="0"/>
        </a:p>
      </dgm:t>
    </dgm:pt>
    <dgm:pt modelId="{8A7BAD75-A3C6-4E74-93F7-43B51BF3FA65}" type="parTrans" cxnId="{09860F83-39B4-42AF-9D96-50CE7AA7078D}">
      <dgm:prSet/>
      <dgm:spPr/>
      <dgm:t>
        <a:bodyPr/>
        <a:lstStyle/>
        <a:p>
          <a:endParaRPr lang="de-DE"/>
        </a:p>
      </dgm:t>
    </dgm:pt>
    <dgm:pt modelId="{3C1E5C18-2FD5-445C-B9F2-B0B565F2C4E4}" type="sibTrans" cxnId="{09860F83-39B4-42AF-9D96-50CE7AA7078D}">
      <dgm:prSet/>
      <dgm:spPr/>
      <dgm:t>
        <a:bodyPr/>
        <a:lstStyle/>
        <a:p>
          <a:endParaRPr lang="de-DE"/>
        </a:p>
      </dgm:t>
    </dgm:pt>
    <dgm:pt modelId="{CDCE0DB1-5ABE-42A2-985A-4152D057C632}">
      <dgm:prSet phldrT="[Text]"/>
      <dgm:spPr/>
      <dgm:t>
        <a:bodyPr/>
        <a:lstStyle/>
        <a:p>
          <a:r>
            <a:rPr lang="de-DE" dirty="0" err="1" smtClean="0"/>
            <a:t>Neural</a:t>
          </a:r>
          <a:r>
            <a:rPr lang="de-DE" dirty="0" smtClean="0"/>
            <a:t> Networks</a:t>
          </a:r>
          <a:endParaRPr lang="de-DE" dirty="0"/>
        </a:p>
      </dgm:t>
    </dgm:pt>
    <dgm:pt modelId="{2D4997B3-47B9-4BE9-B346-2487B0304477}" type="parTrans" cxnId="{535C2843-7208-4E72-9FEA-CC68F14FB814}">
      <dgm:prSet/>
      <dgm:spPr/>
      <dgm:t>
        <a:bodyPr/>
        <a:lstStyle/>
        <a:p>
          <a:endParaRPr lang="de-DE"/>
        </a:p>
      </dgm:t>
    </dgm:pt>
    <dgm:pt modelId="{051FD803-E83A-4EDD-AFEA-E2F4232A0D00}" type="sibTrans" cxnId="{535C2843-7208-4E72-9FEA-CC68F14FB814}">
      <dgm:prSet/>
      <dgm:spPr/>
      <dgm:t>
        <a:bodyPr/>
        <a:lstStyle/>
        <a:p>
          <a:endParaRPr lang="de-DE"/>
        </a:p>
      </dgm:t>
    </dgm:pt>
    <dgm:pt modelId="{1FCAFDC7-725A-45BD-BB9A-A16AFE44E846}" type="pres">
      <dgm:prSet presAssocID="{F973BEE0-6EAB-4A5A-AB93-8D4DE1D54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FF5496A-D0EA-4F65-AD63-5E1706D06491}" type="pres">
      <dgm:prSet presAssocID="{27284DC5-F38F-4F0B-8287-3B6699796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33350F-A6F0-40FD-A4A7-1B57A0B9CCF0}" type="pres">
      <dgm:prSet presAssocID="{27284DC5-F38F-4F0B-8287-3B669979617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B3DA40-B4A0-49EF-8554-E9514CD24B8F}" type="presOf" srcId="{3379D32C-08C7-4D1C-AC7C-2DB4324E8F03}" destId="{AA33350F-A6F0-40FD-A4A7-1B57A0B9CCF0}" srcOrd="0" destOrd="0" presId="urn:microsoft.com/office/officeart/2005/8/layout/vList2"/>
    <dgm:cxn modelId="{0BA5D621-5280-4806-B69E-EE37B52886E7}" type="presOf" srcId="{27284DC5-F38F-4F0B-8287-3B6699796179}" destId="{8FF5496A-D0EA-4F65-AD63-5E1706D06491}" srcOrd="0" destOrd="0" presId="urn:microsoft.com/office/officeart/2005/8/layout/vList2"/>
    <dgm:cxn modelId="{BB09CF03-530C-4582-BC35-718AB0C9EDA9}" srcId="{F973BEE0-6EAB-4A5A-AB93-8D4DE1D54AAF}" destId="{27284DC5-F38F-4F0B-8287-3B6699796179}" srcOrd="0" destOrd="0" parTransId="{2A26B2C3-30F5-4A86-9907-EE93F5501C9C}" sibTransId="{43DEDA6B-365C-4273-81CA-81692A7CEF57}"/>
    <dgm:cxn modelId="{5F9510E7-F4EF-416B-AD22-387B48EF1B10}" type="presOf" srcId="{20F29F3A-6B86-4474-B791-6A6D7DDD6E2B}" destId="{AA33350F-A6F0-40FD-A4A7-1B57A0B9CCF0}" srcOrd="0" destOrd="3" presId="urn:microsoft.com/office/officeart/2005/8/layout/vList2"/>
    <dgm:cxn modelId="{300A294A-A28A-404A-A783-275EC46ECAEF}" srcId="{27284DC5-F38F-4F0B-8287-3B6699796179}" destId="{38788346-1263-458F-AC7F-B674E748279D}" srcOrd="1" destOrd="0" parTransId="{A80B7241-7056-4995-870F-9AEC0799E4DD}" sibTransId="{9A224652-4514-4B29-B1E4-2C9C607AD8A3}"/>
    <dgm:cxn modelId="{7C6F46EA-F15C-4964-8504-3E808CCEE976}" type="presOf" srcId="{38788346-1263-458F-AC7F-B674E748279D}" destId="{AA33350F-A6F0-40FD-A4A7-1B57A0B9CCF0}" srcOrd="0" destOrd="1" presId="urn:microsoft.com/office/officeart/2005/8/layout/vList2"/>
    <dgm:cxn modelId="{09860F83-39B4-42AF-9D96-50CE7AA7078D}" srcId="{27284DC5-F38F-4F0B-8287-3B6699796179}" destId="{20F29F3A-6B86-4474-B791-6A6D7DDD6E2B}" srcOrd="3" destOrd="0" parTransId="{8A7BAD75-A3C6-4E74-93F7-43B51BF3FA65}" sibTransId="{3C1E5C18-2FD5-445C-B9F2-B0B565F2C4E4}"/>
    <dgm:cxn modelId="{3B3DE5AB-6735-4F7B-8A49-BA4D484D65AE}" srcId="{27284DC5-F38F-4F0B-8287-3B6699796179}" destId="{3379D32C-08C7-4D1C-AC7C-2DB4324E8F03}" srcOrd="0" destOrd="0" parTransId="{EF8BA802-1D97-4C0D-A987-0FA40B309B0F}" sibTransId="{54B41F77-879E-4763-8A22-F7846D79C0AE}"/>
    <dgm:cxn modelId="{C0C79C8D-DC3D-4471-BE1E-7ABC705A202A}" type="presOf" srcId="{F973BEE0-6EAB-4A5A-AB93-8D4DE1D54AAF}" destId="{1FCAFDC7-725A-45BD-BB9A-A16AFE44E846}" srcOrd="0" destOrd="0" presId="urn:microsoft.com/office/officeart/2005/8/layout/vList2"/>
    <dgm:cxn modelId="{535C2843-7208-4E72-9FEA-CC68F14FB814}" srcId="{27284DC5-F38F-4F0B-8287-3B6699796179}" destId="{CDCE0DB1-5ABE-42A2-985A-4152D057C632}" srcOrd="2" destOrd="0" parTransId="{2D4997B3-47B9-4BE9-B346-2487B0304477}" sibTransId="{051FD803-E83A-4EDD-AFEA-E2F4232A0D00}"/>
    <dgm:cxn modelId="{BC4E3E33-5BBC-46C5-90A4-732AFBB2A33B}" type="presOf" srcId="{CDCE0DB1-5ABE-42A2-985A-4152D057C632}" destId="{AA33350F-A6F0-40FD-A4A7-1B57A0B9CCF0}" srcOrd="0" destOrd="2" presId="urn:microsoft.com/office/officeart/2005/8/layout/vList2"/>
    <dgm:cxn modelId="{188F8980-0E63-47B2-BBD2-9C759ADBE4D0}" type="presParOf" srcId="{1FCAFDC7-725A-45BD-BB9A-A16AFE44E846}" destId="{8FF5496A-D0EA-4F65-AD63-5E1706D06491}" srcOrd="0" destOrd="0" presId="urn:microsoft.com/office/officeart/2005/8/layout/vList2"/>
    <dgm:cxn modelId="{D83ED988-7490-42D2-BDB4-1234EBAEAFA3}" type="presParOf" srcId="{1FCAFDC7-725A-45BD-BB9A-A16AFE44E846}" destId="{AA33350F-A6F0-40FD-A4A7-1B57A0B9CC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2F9540-F46B-456C-87BC-648C8BA01AAF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B137A45D-C71E-44E2-816F-2F4E021484D4}">
          <dgm:prSet custT="1"/>
          <dgm:spPr/>
          <dgm:t>
            <a:bodyPr/>
            <a:lstStyle/>
            <a:p>
              <a:pPr rtl="0"/>
              <a:r>
                <a:rPr lang="de-DE" sz="1600" dirty="0" err="1" smtClean="0"/>
                <a:t>Truth</a:t>
              </a:r>
              <a:r>
                <a:rPr lang="de-DE" sz="1600" dirty="0" smtClean="0"/>
                <a:t>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de-DE" sz="160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T</m:t>
                      </m:r>
                    </m:sub>
                    <m:sup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miss</m:t>
                      </m:r>
                    </m:sup>
                  </m:sSubSup>
                </m:oMath>
              </a14:m>
              <a:r>
                <a:rPr lang="de-DE" sz="1600" dirty="0" smtClean="0"/>
                <a:t>:</a:t>
              </a:r>
              <a:endParaRPr lang="de-DE" sz="1600" dirty="0"/>
            </a:p>
          </dgm:t>
        </dgm:pt>
      </mc:Choice>
      <mc:Fallback xmlns="">
        <dgm:pt modelId="{B137A45D-C71E-44E2-816F-2F4E021484D4}">
          <dgm:prSet custT="1"/>
          <dgm:spPr/>
          <dgm:t>
            <a:bodyPr/>
            <a:lstStyle/>
            <a:p>
              <a:pPr rtl="0"/>
              <a:r>
                <a:rPr lang="de-DE" sz="1600" dirty="0" err="1" smtClean="0"/>
                <a:t>Truth</a:t>
              </a:r>
              <a:r>
                <a:rPr lang="de-DE" sz="1600" dirty="0" smtClean="0"/>
                <a:t> </a:t>
              </a:r>
              <a:r>
                <a:rPr lang="de-DE" sz="1600" b="0" i="0" smtClean="0">
                  <a:latin typeface="Cambria Math" panose="02040503050406030204" pitchFamily="18" charset="0"/>
                </a:rPr>
                <a:t>𝐸</a:t>
              </a:r>
              <a:r>
                <a:rPr lang="de-DE" sz="1600" b="0" i="0" smtClean="0">
                  <a:latin typeface="Cambria Math" panose="02040503050406030204" pitchFamily="18" charset="0"/>
                </a:rPr>
                <a:t>_</a:t>
              </a:r>
              <a:r>
                <a:rPr lang="de-DE" sz="1600" b="0" i="0" smtClean="0">
                  <a:latin typeface="Cambria Math" panose="02040503050406030204" pitchFamily="18" charset="0"/>
                </a:rPr>
                <a:t>T^miss</a:t>
              </a:r>
              <a:r>
                <a:rPr lang="de-DE" sz="1600" dirty="0" smtClean="0"/>
                <a:t>:</a:t>
              </a:r>
              <a:endParaRPr lang="de-DE" sz="1600" dirty="0"/>
            </a:p>
          </dgm:t>
        </dgm:pt>
      </mc:Fallback>
    </mc:AlternateContent>
    <dgm:pt modelId="{44938227-69BB-4C96-8DF0-3752632F2BCA}" type="parTrans" cxnId="{490B4191-FA63-4879-BA11-33DDB5382A6B}">
      <dgm:prSet/>
      <dgm:spPr/>
      <dgm:t>
        <a:bodyPr/>
        <a:lstStyle/>
        <a:p>
          <a:endParaRPr lang="de-DE" sz="1600"/>
        </a:p>
      </dgm:t>
    </dgm:pt>
    <dgm:pt modelId="{D95789B6-AC89-4635-9BE6-6289E6A60033}" type="sibTrans" cxnId="{490B4191-FA63-4879-BA11-33DDB5382A6B}">
      <dgm:prSet/>
      <dgm:spPr/>
      <dgm:t>
        <a:bodyPr/>
        <a:lstStyle/>
        <a:p>
          <a:endParaRPr lang="de-DE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C1B22D46-CA4C-4207-AEB8-A8591C227B55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Sup>
                    <m:sSubSupPr>
                      <m:ctrlPr>
                        <a:rPr lang="de-DE" sz="140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</a:rPr>
                        <m:t>T</m:t>
                      </m:r>
                    </m:sub>
                    <m:sup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</a:rPr>
                        <m:t>miss</m:t>
                      </m:r>
                    </m:sup>
                  </m:sSubSup>
                </m:oMath>
              </a14:m>
              <a:r>
                <a:rPr lang="de-DE" sz="1400" dirty="0" smtClean="0"/>
                <a:t>: Fourvector </a:t>
              </a:r>
              <a:r>
                <a:rPr lang="de-DE" sz="1400" dirty="0" err="1" smtClean="0"/>
                <a:t>sum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all </a:t>
              </a:r>
              <a:r>
                <a:rPr lang="de-DE" sz="1400" dirty="0" err="1" smtClean="0"/>
                <a:t>neutrinos</a:t>
              </a:r>
              <a:endParaRPr lang="de-DE" sz="1400" dirty="0"/>
            </a:p>
          </dgm:t>
        </dgm:pt>
      </mc:Choice>
      <mc:Fallback xmlns="">
        <dgm:pt modelId="{C1B22D46-CA4C-4207-AEB8-A8591C227B55}">
          <dgm:prSet custT="1"/>
          <dgm:spPr/>
          <dgm:t>
            <a:bodyPr/>
            <a:lstStyle/>
            <a:p>
              <a:pPr rtl="0"/>
              <a:r>
                <a:rPr lang="de-DE" sz="1400" b="0" i="0" smtClean="0">
                  <a:latin typeface="Cambria Math" panose="02040503050406030204" pitchFamily="18" charset="0"/>
                </a:rPr>
                <a:t>𝐸_T^miss</a:t>
              </a:r>
              <a:r>
                <a:rPr lang="de-DE" sz="1400" dirty="0" smtClean="0"/>
                <a:t>: Fourvector </a:t>
              </a:r>
              <a:r>
                <a:rPr lang="de-DE" sz="1400" dirty="0" err="1" smtClean="0"/>
                <a:t>sum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all </a:t>
              </a:r>
              <a:r>
                <a:rPr lang="de-DE" sz="1400" dirty="0" err="1" smtClean="0"/>
                <a:t>neutrinos</a:t>
              </a:r>
              <a:endParaRPr lang="de-DE" sz="1400" dirty="0"/>
            </a:p>
          </dgm:t>
        </dgm:pt>
      </mc:Fallback>
    </mc:AlternateContent>
    <dgm:pt modelId="{8A73F6FF-9063-4304-BBBD-994E8CE8BF4F}" type="parTrans" cxnId="{7E9FFF9D-E689-46C0-AB6B-7528657B430F}">
      <dgm:prSet/>
      <dgm:spPr/>
      <dgm:t>
        <a:bodyPr/>
        <a:lstStyle/>
        <a:p>
          <a:endParaRPr lang="de-DE" sz="1600"/>
        </a:p>
      </dgm:t>
    </dgm:pt>
    <dgm:pt modelId="{F85656FE-5AE0-4022-A8A1-5D3E4CD69AF6}" type="sibTrans" cxnId="{7E9FFF9D-E689-46C0-AB6B-7528657B430F}">
      <dgm:prSet/>
      <dgm:spPr/>
      <dgm:t>
        <a:bodyPr/>
        <a:lstStyle/>
        <a:p>
          <a:endParaRPr lang="de-DE" sz="1600"/>
        </a:p>
      </dgm:t>
    </dgm:pt>
    <dgm:pt modelId="{63742AF7-D530-4E19-9167-E99CC84CFB81}">
      <dgm:prSet custT="1"/>
      <dgm:spPr/>
      <dgm:t>
        <a:bodyPr/>
        <a:lstStyle/>
        <a:p>
          <a:pPr rtl="0"/>
          <a:r>
            <a:rPr lang="de-DE" sz="1600" dirty="0" err="1" smtClean="0"/>
            <a:t>Truth</a:t>
          </a:r>
          <a:r>
            <a:rPr lang="de-DE" sz="1600" dirty="0" smtClean="0"/>
            <a:t> Jets</a:t>
          </a:r>
          <a:endParaRPr lang="de-DE" sz="1600" dirty="0"/>
        </a:p>
      </dgm:t>
    </dgm:pt>
    <dgm:pt modelId="{859968FE-0E57-41F2-9EAA-B275805C3A74}" type="parTrans" cxnId="{172B3501-EC0C-4765-8118-351DB07CF885}">
      <dgm:prSet/>
      <dgm:spPr/>
      <dgm:t>
        <a:bodyPr/>
        <a:lstStyle/>
        <a:p>
          <a:endParaRPr lang="de-DE"/>
        </a:p>
      </dgm:t>
    </dgm:pt>
    <dgm:pt modelId="{9219CA2F-B5E3-4D19-8B95-7CA6A2F71174}" type="sibTrans" cxnId="{172B3501-EC0C-4765-8118-351DB07CF885}">
      <dgm:prSet/>
      <dgm:spPr/>
      <dgm:t>
        <a:bodyPr/>
        <a:lstStyle/>
        <a:p>
          <a:endParaRPr lang="de-DE"/>
        </a:p>
      </dgm:t>
    </dgm:pt>
    <dgm:pt modelId="{91AD2607-4495-4E24-8BDD-B942359D3057}">
      <dgm:prSet custT="1"/>
      <dgm:spPr/>
      <dgm:t>
        <a:bodyPr/>
        <a:lstStyle/>
        <a:p>
          <a:pPr rtl="0"/>
          <a:r>
            <a:rPr lang="de-DE" sz="1400" dirty="0" smtClean="0"/>
            <a:t>2 Jets </a:t>
          </a:r>
          <a:r>
            <a:rPr lang="en-US" sz="1400" dirty="0" smtClean="0"/>
            <a:t>(</a:t>
          </a:r>
          <a:r>
            <a:rPr lang="en-US" sz="1400" dirty="0" err="1" smtClean="0"/>
            <a:t>Fastjet</a:t>
          </a:r>
          <a:r>
            <a:rPr lang="en-US" sz="1400" dirty="0" smtClean="0"/>
            <a:t> 3.0.6 , anti-</a:t>
          </a:r>
          <a:r>
            <a:rPr lang="en-US" sz="1400" dirty="0" err="1" smtClean="0"/>
            <a:t>k</a:t>
          </a:r>
          <a:r>
            <a:rPr lang="en-US" sz="1400" baseline="-25000" dirty="0" err="1" smtClean="0"/>
            <a:t>t</a:t>
          </a:r>
          <a:r>
            <a:rPr lang="en-US" sz="1400" dirty="0" smtClean="0"/>
            <a:t> with R=0.4)</a:t>
          </a:r>
          <a:endParaRPr lang="de-DE" sz="1400" dirty="0"/>
        </a:p>
      </dgm:t>
    </dgm:pt>
    <dgm:pt modelId="{6E76D3AF-1592-4961-9200-405FE3455A4D}" type="parTrans" cxnId="{47A98BF5-B6C7-411D-8D33-302B8E07DFCE}">
      <dgm:prSet/>
      <dgm:spPr/>
      <dgm:t>
        <a:bodyPr/>
        <a:lstStyle/>
        <a:p>
          <a:endParaRPr lang="de-DE"/>
        </a:p>
      </dgm:t>
    </dgm:pt>
    <dgm:pt modelId="{CD9639ED-83AE-420A-BCDE-A84591789FEC}" type="sibTrans" cxnId="{47A98BF5-B6C7-411D-8D33-302B8E07DFCE}">
      <dgm:prSet/>
      <dgm:spPr/>
      <dgm:t>
        <a:bodyPr/>
        <a:lstStyle/>
        <a:p>
          <a:endParaRPr lang="de-DE"/>
        </a:p>
      </dgm:t>
    </dgm:pt>
    <dgm:pt modelId="{D4FCB13F-4BED-4CF4-920D-277471CB7E9B}">
      <dgm:prSet custT="1"/>
      <dgm:spPr/>
      <dgm:t>
        <a:bodyPr/>
        <a:lstStyle/>
        <a:p>
          <a:pPr rtl="0"/>
          <a:r>
            <a:rPr lang="de-DE" sz="1400" i="0" dirty="0" smtClean="0"/>
            <a:t>B-</a:t>
          </a:r>
          <a:r>
            <a:rPr lang="de-DE" sz="1400" i="0" dirty="0" err="1" smtClean="0"/>
            <a:t>hadron</a:t>
          </a:r>
          <a:r>
            <a:rPr lang="de-DE" sz="1400" i="0" dirty="0" smtClean="0"/>
            <a:t> </a:t>
          </a:r>
          <a:r>
            <a:rPr lang="de-DE" sz="1400" i="0" dirty="0" err="1" smtClean="0"/>
            <a:t>association</a:t>
          </a:r>
          <a:r>
            <a:rPr lang="de-DE" sz="1400" i="0" dirty="0" smtClean="0"/>
            <a:t> </a:t>
          </a:r>
          <a:r>
            <a:rPr lang="de-DE" sz="1400" i="0" dirty="0" err="1" smtClean="0"/>
            <a:t>with</a:t>
          </a:r>
          <a:r>
            <a:rPr lang="de-DE" sz="1400" i="0" dirty="0" smtClean="0"/>
            <a:t> </a:t>
          </a:r>
          <a:r>
            <a:rPr lang="de-DE" sz="1400" i="0" dirty="0" err="1" smtClean="0"/>
            <a:t>ghost-tagging</a:t>
          </a:r>
          <a:r>
            <a:rPr lang="de-DE" sz="1600" i="0" dirty="0" smtClean="0"/>
            <a:t>	</a:t>
          </a:r>
          <a:endParaRPr lang="de-DE" sz="1600" i="0" dirty="0"/>
        </a:p>
      </dgm:t>
    </dgm:pt>
    <dgm:pt modelId="{9DFBC848-C34F-4C94-B217-FEDFF1D9021D}" type="parTrans" cxnId="{192B284E-92D3-426F-A375-1F57FB6FC70A}">
      <dgm:prSet/>
      <dgm:spPr/>
      <dgm:t>
        <a:bodyPr/>
        <a:lstStyle/>
        <a:p>
          <a:endParaRPr lang="de-DE"/>
        </a:p>
      </dgm:t>
    </dgm:pt>
    <dgm:pt modelId="{2858640B-8B50-4823-BA5E-EF9FE7EAC369}" type="sibTrans" cxnId="{192B284E-92D3-426F-A375-1F57FB6FC70A}">
      <dgm:prSet/>
      <dgm:spPr/>
      <dgm:t>
        <a:bodyPr/>
        <a:lstStyle/>
        <a:p>
          <a:endParaRPr lang="de-DE"/>
        </a:p>
      </dgm:t>
    </dgm:pt>
    <dgm:pt modelId="{E41EB1DA-284A-4B34-AE8F-078A71255983}" type="pres">
      <dgm:prSet presAssocID="{D32F9540-F46B-456C-87BC-648C8BA01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3F5359-2A1F-4F02-8382-C045D71E77D3}" type="pres">
      <dgm:prSet presAssocID="{63742AF7-D530-4E19-9167-E99CC84CFB81}" presName="parentText" presStyleLbl="node1" presStyleIdx="0" presStyleCnt="2" custScaleY="355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60796-F224-4AF7-8332-0735C63E84B9}" type="pres">
      <dgm:prSet presAssocID="{63742AF7-D530-4E19-9167-E99CC84CFB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266EE8-38C4-4728-895C-DEFA87BE5AB6}" type="pres">
      <dgm:prSet presAssocID="{B137A45D-C71E-44E2-816F-2F4E021484D4}" presName="parentText" presStyleLbl="node1" presStyleIdx="1" presStyleCnt="2" custScaleY="355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59B51B-C110-42E4-93F4-FFDA41AE908C}" type="pres">
      <dgm:prSet presAssocID="{B137A45D-C71E-44E2-816F-2F4E021484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9FFF9D-E689-46C0-AB6B-7528657B430F}" srcId="{B137A45D-C71E-44E2-816F-2F4E021484D4}" destId="{C1B22D46-CA4C-4207-AEB8-A8591C227B55}" srcOrd="0" destOrd="0" parTransId="{8A73F6FF-9063-4304-BBBD-994E8CE8BF4F}" sibTransId="{F85656FE-5AE0-4022-A8A1-5D3E4CD69AF6}"/>
    <dgm:cxn modelId="{DFF13722-E4FE-4DF7-8590-7A67214175D3}" type="presOf" srcId="{63742AF7-D530-4E19-9167-E99CC84CFB81}" destId="{723F5359-2A1F-4F02-8382-C045D71E77D3}" srcOrd="0" destOrd="0" presId="urn:microsoft.com/office/officeart/2005/8/layout/vList2"/>
    <dgm:cxn modelId="{172B3501-EC0C-4765-8118-351DB07CF885}" srcId="{D32F9540-F46B-456C-87BC-648C8BA01AAF}" destId="{63742AF7-D530-4E19-9167-E99CC84CFB81}" srcOrd="0" destOrd="0" parTransId="{859968FE-0E57-41F2-9EAA-B275805C3A74}" sibTransId="{9219CA2F-B5E3-4D19-8B95-7CA6A2F71174}"/>
    <dgm:cxn modelId="{192B284E-92D3-426F-A375-1F57FB6FC70A}" srcId="{63742AF7-D530-4E19-9167-E99CC84CFB81}" destId="{D4FCB13F-4BED-4CF4-920D-277471CB7E9B}" srcOrd="1" destOrd="0" parTransId="{9DFBC848-C34F-4C94-B217-FEDFF1D9021D}" sibTransId="{2858640B-8B50-4823-BA5E-EF9FE7EAC369}"/>
    <dgm:cxn modelId="{788AE33D-3E15-4C00-A50A-719374155FD8}" type="presOf" srcId="{91AD2607-4495-4E24-8BDD-B942359D3057}" destId="{81C60796-F224-4AF7-8332-0735C63E84B9}" srcOrd="0" destOrd="0" presId="urn:microsoft.com/office/officeart/2005/8/layout/vList2"/>
    <dgm:cxn modelId="{7479D012-1380-40C4-9A2F-7D5A034ACF80}" type="presOf" srcId="{D32F9540-F46B-456C-87BC-648C8BA01AAF}" destId="{E41EB1DA-284A-4B34-AE8F-078A71255983}" srcOrd="0" destOrd="0" presId="urn:microsoft.com/office/officeart/2005/8/layout/vList2"/>
    <dgm:cxn modelId="{7AB1939A-9173-4AC6-A99E-20E0033EAAD7}" type="presOf" srcId="{D4FCB13F-4BED-4CF4-920D-277471CB7E9B}" destId="{81C60796-F224-4AF7-8332-0735C63E84B9}" srcOrd="0" destOrd="1" presId="urn:microsoft.com/office/officeart/2005/8/layout/vList2"/>
    <dgm:cxn modelId="{071FBAF2-821E-4525-AC75-95B70B4B7E68}" type="presOf" srcId="{C1B22D46-CA4C-4207-AEB8-A8591C227B55}" destId="{EF59B51B-C110-42E4-93F4-FFDA41AE908C}" srcOrd="0" destOrd="0" presId="urn:microsoft.com/office/officeart/2005/8/layout/vList2"/>
    <dgm:cxn modelId="{47A98BF5-B6C7-411D-8D33-302B8E07DFCE}" srcId="{63742AF7-D530-4E19-9167-E99CC84CFB81}" destId="{91AD2607-4495-4E24-8BDD-B942359D3057}" srcOrd="0" destOrd="0" parTransId="{6E76D3AF-1592-4961-9200-405FE3455A4D}" sibTransId="{CD9639ED-83AE-420A-BCDE-A84591789FEC}"/>
    <dgm:cxn modelId="{490B4191-FA63-4879-BA11-33DDB5382A6B}" srcId="{D32F9540-F46B-456C-87BC-648C8BA01AAF}" destId="{B137A45D-C71E-44E2-816F-2F4E021484D4}" srcOrd="1" destOrd="0" parTransId="{44938227-69BB-4C96-8DF0-3752632F2BCA}" sibTransId="{D95789B6-AC89-4635-9BE6-6289E6A60033}"/>
    <dgm:cxn modelId="{A2B900A2-378B-4F88-B846-1B4843F717AB}" type="presOf" srcId="{B137A45D-C71E-44E2-816F-2F4E021484D4}" destId="{30266EE8-38C4-4728-895C-DEFA87BE5AB6}" srcOrd="0" destOrd="0" presId="urn:microsoft.com/office/officeart/2005/8/layout/vList2"/>
    <dgm:cxn modelId="{1E1E0878-06F1-4825-B482-0BFFE28C6567}" type="presParOf" srcId="{E41EB1DA-284A-4B34-AE8F-078A71255983}" destId="{723F5359-2A1F-4F02-8382-C045D71E77D3}" srcOrd="0" destOrd="0" presId="urn:microsoft.com/office/officeart/2005/8/layout/vList2"/>
    <dgm:cxn modelId="{F433F0DE-DB22-4680-B1EB-D812429419EB}" type="presParOf" srcId="{E41EB1DA-284A-4B34-AE8F-078A71255983}" destId="{81C60796-F224-4AF7-8332-0735C63E84B9}" srcOrd="1" destOrd="0" presId="urn:microsoft.com/office/officeart/2005/8/layout/vList2"/>
    <dgm:cxn modelId="{32685C84-4489-4055-88EF-E7E878E1D16C}" type="presParOf" srcId="{E41EB1DA-284A-4B34-AE8F-078A71255983}" destId="{30266EE8-38C4-4728-895C-DEFA87BE5AB6}" srcOrd="2" destOrd="0" presId="urn:microsoft.com/office/officeart/2005/8/layout/vList2"/>
    <dgm:cxn modelId="{605214E2-B401-4241-9E14-6667DD312C5A}" type="presParOf" srcId="{E41EB1DA-284A-4B34-AE8F-078A71255983}" destId="{EF59B51B-C110-42E4-93F4-FFDA41AE90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2F9540-F46B-456C-87BC-648C8BA01AAF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B137A45D-C71E-44E2-816F-2F4E021484D4}">
      <dgm:prSet custT="1"/>
      <dgm:spPr>
        <a:blipFill rotWithShape="0">
          <a:blip xmlns:r="http://schemas.openxmlformats.org/officeDocument/2006/relationships" r:embed="rId1"/>
          <a:stretch>
            <a:fillRect l="-842" t="-19565" b="-34783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44938227-69BB-4C96-8DF0-3752632F2BCA}" type="parTrans" cxnId="{490B4191-FA63-4879-BA11-33DDB5382A6B}">
      <dgm:prSet/>
      <dgm:spPr/>
      <dgm:t>
        <a:bodyPr/>
        <a:lstStyle/>
        <a:p>
          <a:endParaRPr lang="de-DE" sz="1600"/>
        </a:p>
      </dgm:t>
    </dgm:pt>
    <dgm:pt modelId="{D95789B6-AC89-4635-9BE6-6289E6A60033}" type="sibTrans" cxnId="{490B4191-FA63-4879-BA11-33DDB5382A6B}">
      <dgm:prSet/>
      <dgm:spPr/>
      <dgm:t>
        <a:bodyPr/>
        <a:lstStyle/>
        <a:p>
          <a:endParaRPr lang="de-DE" sz="1600"/>
        </a:p>
      </dgm:t>
    </dgm:pt>
    <dgm:pt modelId="{C1B22D46-CA4C-4207-AEB8-A8591C227B55}">
      <dgm:prSet custT="1"/>
      <dgm:spPr>
        <a:blipFill rotWithShape="0">
          <a:blip xmlns:r="http://schemas.openxmlformats.org/officeDocument/2006/relationships" r:embed="rId2"/>
          <a:stretch>
            <a:fillRect t="-7692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8A73F6FF-9063-4304-BBBD-994E8CE8BF4F}" type="parTrans" cxnId="{7E9FFF9D-E689-46C0-AB6B-7528657B430F}">
      <dgm:prSet/>
      <dgm:spPr/>
      <dgm:t>
        <a:bodyPr/>
        <a:lstStyle/>
        <a:p>
          <a:endParaRPr lang="de-DE" sz="1600"/>
        </a:p>
      </dgm:t>
    </dgm:pt>
    <dgm:pt modelId="{F85656FE-5AE0-4022-A8A1-5D3E4CD69AF6}" type="sibTrans" cxnId="{7E9FFF9D-E689-46C0-AB6B-7528657B430F}">
      <dgm:prSet/>
      <dgm:spPr/>
      <dgm:t>
        <a:bodyPr/>
        <a:lstStyle/>
        <a:p>
          <a:endParaRPr lang="de-DE" sz="1600"/>
        </a:p>
      </dgm:t>
    </dgm:pt>
    <dgm:pt modelId="{63742AF7-D530-4E19-9167-E99CC84CFB81}">
      <dgm:prSet custT="1"/>
      <dgm:spPr/>
      <dgm:t>
        <a:bodyPr/>
        <a:lstStyle/>
        <a:p>
          <a:pPr rtl="0"/>
          <a:r>
            <a:rPr lang="de-DE" sz="1600" dirty="0" err="1" smtClean="0"/>
            <a:t>Truth</a:t>
          </a:r>
          <a:r>
            <a:rPr lang="de-DE" sz="1600" dirty="0" smtClean="0"/>
            <a:t> Jets</a:t>
          </a:r>
          <a:endParaRPr lang="de-DE" sz="1600" dirty="0"/>
        </a:p>
      </dgm:t>
    </dgm:pt>
    <dgm:pt modelId="{859968FE-0E57-41F2-9EAA-B275805C3A74}" type="parTrans" cxnId="{172B3501-EC0C-4765-8118-351DB07CF885}">
      <dgm:prSet/>
      <dgm:spPr/>
      <dgm:t>
        <a:bodyPr/>
        <a:lstStyle/>
        <a:p>
          <a:endParaRPr lang="de-DE"/>
        </a:p>
      </dgm:t>
    </dgm:pt>
    <dgm:pt modelId="{9219CA2F-B5E3-4D19-8B95-7CA6A2F71174}" type="sibTrans" cxnId="{172B3501-EC0C-4765-8118-351DB07CF885}">
      <dgm:prSet/>
      <dgm:spPr/>
      <dgm:t>
        <a:bodyPr/>
        <a:lstStyle/>
        <a:p>
          <a:endParaRPr lang="de-DE"/>
        </a:p>
      </dgm:t>
    </dgm:pt>
    <dgm:pt modelId="{91AD2607-4495-4E24-8BDD-B942359D3057}">
      <dgm:prSet custT="1"/>
      <dgm:spPr/>
      <dgm:t>
        <a:bodyPr/>
        <a:lstStyle/>
        <a:p>
          <a:pPr rtl="0"/>
          <a:r>
            <a:rPr lang="de-DE" sz="1400" dirty="0" smtClean="0"/>
            <a:t>2 Jets </a:t>
          </a:r>
          <a:r>
            <a:rPr lang="en-US" sz="1400" dirty="0" smtClean="0"/>
            <a:t>(</a:t>
          </a:r>
          <a:r>
            <a:rPr lang="en-US" sz="1400" dirty="0" err="1" smtClean="0"/>
            <a:t>Fastjet</a:t>
          </a:r>
          <a:r>
            <a:rPr lang="en-US" sz="1400" dirty="0" smtClean="0"/>
            <a:t> 3.0.6 , anti-</a:t>
          </a:r>
          <a:r>
            <a:rPr lang="en-US" sz="1400" dirty="0" err="1" smtClean="0"/>
            <a:t>k</a:t>
          </a:r>
          <a:r>
            <a:rPr lang="en-US" sz="1400" baseline="-25000" dirty="0" err="1" smtClean="0"/>
            <a:t>t</a:t>
          </a:r>
          <a:r>
            <a:rPr lang="en-US" sz="1400" dirty="0" smtClean="0"/>
            <a:t> with R=0.4)</a:t>
          </a:r>
          <a:endParaRPr lang="de-DE" sz="1400" dirty="0"/>
        </a:p>
      </dgm:t>
    </dgm:pt>
    <dgm:pt modelId="{6E76D3AF-1592-4961-9200-405FE3455A4D}" type="parTrans" cxnId="{47A98BF5-B6C7-411D-8D33-302B8E07DFCE}">
      <dgm:prSet/>
      <dgm:spPr/>
      <dgm:t>
        <a:bodyPr/>
        <a:lstStyle/>
        <a:p>
          <a:endParaRPr lang="de-DE"/>
        </a:p>
      </dgm:t>
    </dgm:pt>
    <dgm:pt modelId="{CD9639ED-83AE-420A-BCDE-A84591789FEC}" type="sibTrans" cxnId="{47A98BF5-B6C7-411D-8D33-302B8E07DFCE}">
      <dgm:prSet/>
      <dgm:spPr/>
      <dgm:t>
        <a:bodyPr/>
        <a:lstStyle/>
        <a:p>
          <a:endParaRPr lang="de-DE"/>
        </a:p>
      </dgm:t>
    </dgm:pt>
    <dgm:pt modelId="{D4FCB13F-4BED-4CF4-920D-277471CB7E9B}">
      <dgm:prSet custT="1"/>
      <dgm:spPr/>
      <dgm:t>
        <a:bodyPr/>
        <a:lstStyle/>
        <a:p>
          <a:pPr rtl="0"/>
          <a:r>
            <a:rPr lang="de-DE" sz="1400" i="0" dirty="0" smtClean="0"/>
            <a:t>B-</a:t>
          </a:r>
          <a:r>
            <a:rPr lang="de-DE" sz="1400" i="0" dirty="0" err="1" smtClean="0"/>
            <a:t>hadron</a:t>
          </a:r>
          <a:r>
            <a:rPr lang="de-DE" sz="1400" i="0" dirty="0" smtClean="0"/>
            <a:t> </a:t>
          </a:r>
          <a:r>
            <a:rPr lang="de-DE" sz="1400" i="0" dirty="0" err="1" smtClean="0"/>
            <a:t>association</a:t>
          </a:r>
          <a:r>
            <a:rPr lang="de-DE" sz="1400" i="0" dirty="0" smtClean="0"/>
            <a:t> </a:t>
          </a:r>
          <a:r>
            <a:rPr lang="de-DE" sz="1400" i="0" dirty="0" err="1" smtClean="0"/>
            <a:t>with</a:t>
          </a:r>
          <a:r>
            <a:rPr lang="de-DE" sz="1400" i="0" dirty="0" smtClean="0"/>
            <a:t> </a:t>
          </a:r>
          <a:r>
            <a:rPr lang="de-DE" sz="1400" i="0" dirty="0" err="1" smtClean="0"/>
            <a:t>ghost-tagging</a:t>
          </a:r>
          <a:r>
            <a:rPr lang="de-DE" sz="1600" i="0" dirty="0" smtClean="0"/>
            <a:t>	</a:t>
          </a:r>
          <a:endParaRPr lang="de-DE" sz="1600" i="0" dirty="0"/>
        </a:p>
      </dgm:t>
    </dgm:pt>
    <dgm:pt modelId="{9DFBC848-C34F-4C94-B217-FEDFF1D9021D}" type="parTrans" cxnId="{192B284E-92D3-426F-A375-1F57FB6FC70A}">
      <dgm:prSet/>
      <dgm:spPr/>
      <dgm:t>
        <a:bodyPr/>
        <a:lstStyle/>
        <a:p>
          <a:endParaRPr lang="de-DE"/>
        </a:p>
      </dgm:t>
    </dgm:pt>
    <dgm:pt modelId="{2858640B-8B50-4823-BA5E-EF9FE7EAC369}" type="sibTrans" cxnId="{192B284E-92D3-426F-A375-1F57FB6FC70A}">
      <dgm:prSet/>
      <dgm:spPr/>
      <dgm:t>
        <a:bodyPr/>
        <a:lstStyle/>
        <a:p>
          <a:endParaRPr lang="de-DE"/>
        </a:p>
      </dgm:t>
    </dgm:pt>
    <dgm:pt modelId="{E41EB1DA-284A-4B34-AE8F-078A71255983}" type="pres">
      <dgm:prSet presAssocID="{D32F9540-F46B-456C-87BC-648C8BA01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3F5359-2A1F-4F02-8382-C045D71E77D3}" type="pres">
      <dgm:prSet presAssocID="{63742AF7-D530-4E19-9167-E99CC84CFB81}" presName="parentText" presStyleLbl="node1" presStyleIdx="0" presStyleCnt="2" custScaleY="355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60796-F224-4AF7-8332-0735C63E84B9}" type="pres">
      <dgm:prSet presAssocID="{63742AF7-D530-4E19-9167-E99CC84CFB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266EE8-38C4-4728-895C-DEFA87BE5AB6}" type="pres">
      <dgm:prSet presAssocID="{B137A45D-C71E-44E2-816F-2F4E021484D4}" presName="parentText" presStyleLbl="node1" presStyleIdx="1" presStyleCnt="2" custScaleY="355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59B51B-C110-42E4-93F4-FFDA41AE908C}" type="pres">
      <dgm:prSet presAssocID="{B137A45D-C71E-44E2-816F-2F4E021484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9FFF9D-E689-46C0-AB6B-7528657B430F}" srcId="{B137A45D-C71E-44E2-816F-2F4E021484D4}" destId="{C1B22D46-CA4C-4207-AEB8-A8591C227B55}" srcOrd="0" destOrd="0" parTransId="{8A73F6FF-9063-4304-BBBD-994E8CE8BF4F}" sibTransId="{F85656FE-5AE0-4022-A8A1-5D3E4CD69AF6}"/>
    <dgm:cxn modelId="{DFF13722-E4FE-4DF7-8590-7A67214175D3}" type="presOf" srcId="{63742AF7-D530-4E19-9167-E99CC84CFB81}" destId="{723F5359-2A1F-4F02-8382-C045D71E77D3}" srcOrd="0" destOrd="0" presId="urn:microsoft.com/office/officeart/2005/8/layout/vList2"/>
    <dgm:cxn modelId="{172B3501-EC0C-4765-8118-351DB07CF885}" srcId="{D32F9540-F46B-456C-87BC-648C8BA01AAF}" destId="{63742AF7-D530-4E19-9167-E99CC84CFB81}" srcOrd="0" destOrd="0" parTransId="{859968FE-0E57-41F2-9EAA-B275805C3A74}" sibTransId="{9219CA2F-B5E3-4D19-8B95-7CA6A2F71174}"/>
    <dgm:cxn modelId="{192B284E-92D3-426F-A375-1F57FB6FC70A}" srcId="{63742AF7-D530-4E19-9167-E99CC84CFB81}" destId="{D4FCB13F-4BED-4CF4-920D-277471CB7E9B}" srcOrd="1" destOrd="0" parTransId="{9DFBC848-C34F-4C94-B217-FEDFF1D9021D}" sibTransId="{2858640B-8B50-4823-BA5E-EF9FE7EAC369}"/>
    <dgm:cxn modelId="{788AE33D-3E15-4C00-A50A-719374155FD8}" type="presOf" srcId="{91AD2607-4495-4E24-8BDD-B942359D3057}" destId="{81C60796-F224-4AF7-8332-0735C63E84B9}" srcOrd="0" destOrd="0" presId="urn:microsoft.com/office/officeart/2005/8/layout/vList2"/>
    <dgm:cxn modelId="{7479D012-1380-40C4-9A2F-7D5A034ACF80}" type="presOf" srcId="{D32F9540-F46B-456C-87BC-648C8BA01AAF}" destId="{E41EB1DA-284A-4B34-AE8F-078A71255983}" srcOrd="0" destOrd="0" presId="urn:microsoft.com/office/officeart/2005/8/layout/vList2"/>
    <dgm:cxn modelId="{7AB1939A-9173-4AC6-A99E-20E0033EAAD7}" type="presOf" srcId="{D4FCB13F-4BED-4CF4-920D-277471CB7E9B}" destId="{81C60796-F224-4AF7-8332-0735C63E84B9}" srcOrd="0" destOrd="1" presId="urn:microsoft.com/office/officeart/2005/8/layout/vList2"/>
    <dgm:cxn modelId="{071FBAF2-821E-4525-AC75-95B70B4B7E68}" type="presOf" srcId="{C1B22D46-CA4C-4207-AEB8-A8591C227B55}" destId="{EF59B51B-C110-42E4-93F4-FFDA41AE908C}" srcOrd="0" destOrd="0" presId="urn:microsoft.com/office/officeart/2005/8/layout/vList2"/>
    <dgm:cxn modelId="{47A98BF5-B6C7-411D-8D33-302B8E07DFCE}" srcId="{63742AF7-D530-4E19-9167-E99CC84CFB81}" destId="{91AD2607-4495-4E24-8BDD-B942359D3057}" srcOrd="0" destOrd="0" parTransId="{6E76D3AF-1592-4961-9200-405FE3455A4D}" sibTransId="{CD9639ED-83AE-420A-BCDE-A84591789FEC}"/>
    <dgm:cxn modelId="{490B4191-FA63-4879-BA11-33DDB5382A6B}" srcId="{D32F9540-F46B-456C-87BC-648C8BA01AAF}" destId="{B137A45D-C71E-44E2-816F-2F4E021484D4}" srcOrd="1" destOrd="0" parTransId="{44938227-69BB-4C96-8DF0-3752632F2BCA}" sibTransId="{D95789B6-AC89-4635-9BE6-6289E6A60033}"/>
    <dgm:cxn modelId="{A2B900A2-378B-4F88-B846-1B4843F717AB}" type="presOf" srcId="{B137A45D-C71E-44E2-816F-2F4E021484D4}" destId="{30266EE8-38C4-4728-895C-DEFA87BE5AB6}" srcOrd="0" destOrd="0" presId="urn:microsoft.com/office/officeart/2005/8/layout/vList2"/>
    <dgm:cxn modelId="{1E1E0878-06F1-4825-B482-0BFFE28C6567}" type="presParOf" srcId="{E41EB1DA-284A-4B34-AE8F-078A71255983}" destId="{723F5359-2A1F-4F02-8382-C045D71E77D3}" srcOrd="0" destOrd="0" presId="urn:microsoft.com/office/officeart/2005/8/layout/vList2"/>
    <dgm:cxn modelId="{F433F0DE-DB22-4680-B1EB-D812429419EB}" type="presParOf" srcId="{E41EB1DA-284A-4B34-AE8F-078A71255983}" destId="{81C60796-F224-4AF7-8332-0735C63E84B9}" srcOrd="1" destOrd="0" presId="urn:microsoft.com/office/officeart/2005/8/layout/vList2"/>
    <dgm:cxn modelId="{32685C84-4489-4055-88EF-E7E878E1D16C}" type="presParOf" srcId="{E41EB1DA-284A-4B34-AE8F-078A71255983}" destId="{30266EE8-38C4-4728-895C-DEFA87BE5AB6}" srcOrd="2" destOrd="0" presId="urn:microsoft.com/office/officeart/2005/8/layout/vList2"/>
    <dgm:cxn modelId="{605214E2-B401-4241-9E14-6667DD312C5A}" type="presParOf" srcId="{E41EB1DA-284A-4B34-AE8F-078A71255983}" destId="{EF59B51B-C110-42E4-93F4-FFDA41AE90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EADEE9-C330-45F7-90B5-2CBEA05FF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6CA40E-5E27-401B-9C9D-2860E76B7878}">
      <dgm:prSet/>
      <dgm:spPr/>
      <dgm:t>
        <a:bodyPr/>
        <a:lstStyle/>
        <a:p>
          <a:pPr rtl="0"/>
          <a:r>
            <a:rPr lang="de-DE" dirty="0" smtClean="0"/>
            <a:t>Other </a:t>
          </a:r>
          <a:r>
            <a:rPr lang="de-DE" dirty="0" err="1" smtClean="0"/>
            <a:t>backgrounds</a:t>
          </a:r>
          <a:r>
            <a:rPr lang="de-DE" dirty="0" smtClean="0"/>
            <a:t>:</a:t>
          </a:r>
          <a:endParaRPr lang="de-DE" dirty="0"/>
        </a:p>
      </dgm:t>
    </dgm:pt>
    <dgm:pt modelId="{B5AF1D19-6E2E-4BCC-9BCE-8E54F6406241}" type="parTrans" cxnId="{7F550C70-1028-4F10-B221-2E7326AB7B8C}">
      <dgm:prSet/>
      <dgm:spPr/>
      <dgm:t>
        <a:bodyPr/>
        <a:lstStyle/>
        <a:p>
          <a:endParaRPr lang="de-DE"/>
        </a:p>
      </dgm:t>
    </dgm:pt>
    <dgm:pt modelId="{4DBF7B99-9487-4930-B380-92BA2F8DDA4F}" type="sibTrans" cxnId="{7F550C70-1028-4F10-B221-2E7326AB7B8C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E0B7BE13-81DF-4313-A5B8-B1687D091E10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:r>
                <a:rPr lang="de-DE" dirty="0" smtClean="0"/>
                <a:t>Single top-quark </a:t>
              </a:r>
              <a14:m>
                <m:oMath xmlns:m="http://schemas.openxmlformats.org/officeDocument/2006/math">
                  <m:r>
                    <a:rPr lang="de-DE" b="0" i="1">
                      <a:latin typeface="Cambria Math" panose="02040503050406030204" pitchFamily="18" charset="0"/>
                    </a:rPr>
                    <m:t>𝑡</m:t>
                  </m:r>
                  <m:acc>
                    <m:accPr>
                      <m:chr m:val="̅"/>
                      <m:ctrlPr>
                        <a:rPr lang="de-DE" b="0"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de-DE" b="0" i="1">
                          <a:latin typeface="Cambria Math" panose="02040503050406030204" pitchFamily="18" charset="0"/>
                        </a:rPr>
                        <m:t>𝑏</m:t>
                      </m:r>
                    </m:e>
                  </m:acc>
                  <m:r>
                    <a:rPr lang="de-DE" b="0" i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de-DE" dirty="0" smtClean="0"/>
                <a:t>and </a:t>
              </a:r>
              <a:r>
                <a:rPr lang="de-DE" i="1" dirty="0" err="1" smtClean="0"/>
                <a:t>Wt</a:t>
              </a:r>
              <a:r>
                <a:rPr lang="de-DE" dirty="0" smtClean="0"/>
                <a:t> </a:t>
              </a:r>
              <a:r>
                <a:rPr lang="de-DE" dirty="0" err="1" smtClean="0"/>
                <a:t>production</a:t>
              </a:r>
              <a:endParaRPr lang="de-DE" dirty="0"/>
            </a:p>
          </dgm:t>
        </dgm:pt>
      </mc:Choice>
      <mc:Fallback xmlns="">
        <dgm:pt modelId="{E0B7BE13-81DF-4313-A5B8-B1687D091E10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:r>
                <a:rPr lang="de-DE" dirty="0" smtClean="0"/>
                <a:t>Single top-quark </a:t>
              </a:r>
              <a:r>
                <a:rPr lang="de-DE" b="0" i="0">
                  <a:latin typeface="Cambria Math" panose="02040503050406030204" pitchFamily="18" charset="0"/>
                </a:rPr>
                <a:t>𝑡𝑏 ̅  </a:t>
              </a:r>
              <a:r>
                <a:rPr lang="de-DE" dirty="0" smtClean="0"/>
                <a:t>and </a:t>
              </a:r>
              <a:r>
                <a:rPr lang="de-DE" i="1" dirty="0" err="1" smtClean="0"/>
                <a:t>Wt</a:t>
              </a:r>
              <a:r>
                <a:rPr lang="de-DE" dirty="0" smtClean="0"/>
                <a:t> </a:t>
              </a:r>
              <a:r>
                <a:rPr lang="de-DE" dirty="0" err="1" smtClean="0"/>
                <a:t>production</a:t>
              </a:r>
              <a:endParaRPr lang="de-DE" dirty="0"/>
            </a:p>
          </dgm:t>
        </dgm:pt>
      </mc:Fallback>
    </mc:AlternateContent>
    <dgm:pt modelId="{F3C5157E-DB4B-40FD-92C1-210D620BD088}" type="parTrans" cxnId="{1D909628-32F3-49D6-9249-66914E56FE10}">
      <dgm:prSet/>
      <dgm:spPr/>
      <dgm:t>
        <a:bodyPr/>
        <a:lstStyle/>
        <a:p>
          <a:endParaRPr lang="de-DE"/>
        </a:p>
      </dgm:t>
    </dgm:pt>
    <dgm:pt modelId="{75260473-9187-434D-9C22-15EF32606957}" type="sibTrans" cxnId="{1D909628-32F3-49D6-9249-66914E56FE10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D140C198-AEF0-4A6E-91DA-EA66EB0FC63E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𝑗𝑒𝑡𝑠</m:t>
                    </m:r>
                  </m:oMath>
                </m:oMathPara>
              </a14:m>
              <a:endParaRPr lang="de-DE"/>
            </a:p>
          </dgm:t>
        </dgm:pt>
      </mc:Choice>
      <mc:Fallback xmlns="">
        <dgm:pt modelId="{D140C198-AEF0-4A6E-91DA-EA66EB0FC63E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:r>
                <a:rPr lang="de-DE" b="0" i="0" smtClean="0"/>
                <a:t>𝑍+𝑗𝑒𝑡𝑠</a:t>
              </a:r>
              <a:endParaRPr lang="de-DE"/>
            </a:p>
          </dgm:t>
        </dgm:pt>
      </mc:Fallback>
    </mc:AlternateContent>
    <dgm:pt modelId="{1A04DB57-CE21-42AB-ADBE-59A04B5DB1A7}" type="parTrans" cxnId="{4BF253AC-656A-4298-B342-996129A1CD7E}">
      <dgm:prSet/>
      <dgm:spPr/>
      <dgm:t>
        <a:bodyPr/>
        <a:lstStyle/>
        <a:p>
          <a:endParaRPr lang="de-DE"/>
        </a:p>
      </dgm:t>
    </dgm:pt>
    <dgm:pt modelId="{0777DA49-C594-4BCF-A5BA-8DD2FEB1F847}" type="sibTrans" cxnId="{4BF253AC-656A-4298-B342-996129A1CD7E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01346851-7FC1-43D3-8EBE-A7A442138D05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:r>
                <a:rPr lang="de-DE" dirty="0" smtClean="0"/>
                <a:t>Multijets (</a:t>
              </a:r>
              <a:r>
                <a:rPr lang="de-DE" dirty="0" err="1" smtClean="0"/>
                <a:t>Normalisation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ML Fit </a:t>
              </a:r>
              <a:br>
                <a:rPr lang="de-DE" dirty="0" smtClean="0"/>
              </a:br>
              <a14:m>
                <m:oMath xmlns:m="http://schemas.openxmlformats.org/officeDocument/2006/math">
                  <m:sSubSup>
                    <m:sSubSupPr>
                      <m:ctrlPr>
                        <a:rPr lang="de-DE" b="0" i="1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de-DE" b="0" i="1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m:rPr>
                          <m:sty m:val="p"/>
                        </m:rPr>
                        <a:rPr lang="de-DE" b="0" i="0">
                          <a:latin typeface="Cambria Math" panose="02040503050406030204" pitchFamily="18" charset="0"/>
                        </a:rPr>
                        <m:t>T</m:t>
                      </m:r>
                    </m:sub>
                    <m:sup>
                      <m:r>
                        <m:rPr>
                          <m:sty m:val="p"/>
                        </m:rPr>
                        <a:rPr lang="de-DE" b="0" i="0">
                          <a:latin typeface="Cambria Math" panose="02040503050406030204" pitchFamily="18" charset="0"/>
                        </a:rPr>
                        <m:t>miss</m:t>
                      </m:r>
                    </m:sup>
                  </m:sSubSup>
                </m:oMath>
              </a14:m>
              <a:r>
                <a:rPr lang="de-DE" dirty="0" smtClean="0"/>
                <a:t>-distribution)</a:t>
              </a:r>
              <a:endParaRPr lang="de-DE" dirty="0"/>
            </a:p>
          </dgm:t>
        </dgm:pt>
      </mc:Choice>
      <mc:Fallback xmlns="">
        <dgm:pt modelId="{01346851-7FC1-43D3-8EBE-A7A442138D05}">
          <dgm:prSet/>
          <dgm:spPr>
            <a:solidFill>
              <a:schemeClr val="bg1"/>
            </a:solidFill>
          </dgm:spPr>
          <dgm:t>
            <a:bodyPr/>
            <a:lstStyle/>
            <a:p>
              <a:pPr rtl="0"/>
              <a:r>
                <a:rPr lang="de-DE" dirty="0" smtClean="0"/>
                <a:t>Multijets (</a:t>
              </a:r>
              <a:r>
                <a:rPr lang="de-DE" dirty="0" err="1" smtClean="0"/>
                <a:t>Normalisation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ML Fit </a:t>
              </a:r>
              <a:br>
                <a:rPr lang="de-DE" dirty="0" smtClean="0"/>
              </a:br>
              <a:r>
                <a:rPr lang="de-DE" b="0" i="0">
                  <a:latin typeface="Cambria Math" panose="02040503050406030204" pitchFamily="18" charset="0"/>
                </a:rPr>
                <a:t>𝐸_T^miss</a:t>
              </a:r>
              <a:r>
                <a:rPr lang="de-DE" dirty="0" smtClean="0"/>
                <a:t>-</a:t>
              </a:r>
              <a:r>
                <a:rPr lang="de-DE" dirty="0" smtClean="0"/>
                <a:t>distribution)</a:t>
              </a:r>
              <a:endParaRPr lang="de-DE" dirty="0"/>
            </a:p>
          </dgm:t>
        </dgm:pt>
      </mc:Fallback>
    </mc:AlternateContent>
    <dgm:pt modelId="{976C767B-D3E3-4407-AFF3-49A6904FECA2}" type="parTrans" cxnId="{6DCD7B4A-32CF-4D93-A925-54BAA57C0DEB}">
      <dgm:prSet/>
      <dgm:spPr/>
      <dgm:t>
        <a:bodyPr/>
        <a:lstStyle/>
        <a:p>
          <a:endParaRPr lang="de-DE"/>
        </a:p>
      </dgm:t>
    </dgm:pt>
    <dgm:pt modelId="{25D08CA0-B9C9-482D-B41E-761CCA82C1DC}" type="sibTrans" cxnId="{6DCD7B4A-32CF-4D93-A925-54BAA57C0DEB}">
      <dgm:prSet/>
      <dgm:spPr/>
      <dgm:t>
        <a:bodyPr/>
        <a:lstStyle/>
        <a:p>
          <a:endParaRPr lang="de-DE"/>
        </a:p>
      </dgm:t>
    </dgm:pt>
    <dgm:pt modelId="{B9B36C2F-83F2-4831-9454-FF025A997499}" type="pres">
      <dgm:prSet presAssocID="{37EADEE9-C330-45F7-90B5-2CBEA05FF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1D1558D-83EF-4A9F-9D72-6A0333E3A617}" type="pres">
      <dgm:prSet presAssocID="{936CA40E-5E27-401B-9C9D-2860E76B78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B237F3-9021-4ABD-A7AB-7111CF9F9729}" type="pres">
      <dgm:prSet presAssocID="{936CA40E-5E27-401B-9C9D-2860E76B78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CD7B4A-32CF-4D93-A925-54BAA57C0DEB}" srcId="{936CA40E-5E27-401B-9C9D-2860E76B7878}" destId="{01346851-7FC1-43D3-8EBE-A7A442138D05}" srcOrd="2" destOrd="0" parTransId="{976C767B-D3E3-4407-AFF3-49A6904FECA2}" sibTransId="{25D08CA0-B9C9-482D-B41E-761CCA82C1DC}"/>
    <dgm:cxn modelId="{6418B1B2-0795-4C44-86DF-475F564BC0C4}" type="presOf" srcId="{37EADEE9-C330-45F7-90B5-2CBEA05FF01D}" destId="{B9B36C2F-83F2-4831-9454-FF025A997499}" srcOrd="0" destOrd="0" presId="urn:microsoft.com/office/officeart/2005/8/layout/vList2"/>
    <dgm:cxn modelId="{201F01AB-60B4-4606-9CB2-603C1B1B8CD9}" type="presOf" srcId="{01346851-7FC1-43D3-8EBE-A7A442138D05}" destId="{16B237F3-9021-4ABD-A7AB-7111CF9F9729}" srcOrd="0" destOrd="2" presId="urn:microsoft.com/office/officeart/2005/8/layout/vList2"/>
    <dgm:cxn modelId="{3066C150-6690-4C16-AFBE-C2DD10152EF5}" type="presOf" srcId="{936CA40E-5E27-401B-9C9D-2860E76B7878}" destId="{D1D1558D-83EF-4A9F-9D72-6A0333E3A617}" srcOrd="0" destOrd="0" presId="urn:microsoft.com/office/officeart/2005/8/layout/vList2"/>
    <dgm:cxn modelId="{C1830734-3E44-4EFA-82F1-2382AD737262}" type="presOf" srcId="{D140C198-AEF0-4A6E-91DA-EA66EB0FC63E}" destId="{16B237F3-9021-4ABD-A7AB-7111CF9F9729}" srcOrd="0" destOrd="1" presId="urn:microsoft.com/office/officeart/2005/8/layout/vList2"/>
    <dgm:cxn modelId="{7F550C70-1028-4F10-B221-2E7326AB7B8C}" srcId="{37EADEE9-C330-45F7-90B5-2CBEA05FF01D}" destId="{936CA40E-5E27-401B-9C9D-2860E76B7878}" srcOrd="0" destOrd="0" parTransId="{B5AF1D19-6E2E-4BCC-9BCE-8E54F6406241}" sibTransId="{4DBF7B99-9487-4930-B380-92BA2F8DDA4F}"/>
    <dgm:cxn modelId="{1D909628-32F3-49D6-9249-66914E56FE10}" srcId="{936CA40E-5E27-401B-9C9D-2860E76B7878}" destId="{E0B7BE13-81DF-4313-A5B8-B1687D091E10}" srcOrd="0" destOrd="0" parTransId="{F3C5157E-DB4B-40FD-92C1-210D620BD088}" sibTransId="{75260473-9187-434D-9C22-15EF32606957}"/>
    <dgm:cxn modelId="{4B52905D-B7B2-49B8-8EED-F2EA1D973779}" type="presOf" srcId="{E0B7BE13-81DF-4313-A5B8-B1687D091E10}" destId="{16B237F3-9021-4ABD-A7AB-7111CF9F9729}" srcOrd="0" destOrd="0" presId="urn:microsoft.com/office/officeart/2005/8/layout/vList2"/>
    <dgm:cxn modelId="{4BF253AC-656A-4298-B342-996129A1CD7E}" srcId="{936CA40E-5E27-401B-9C9D-2860E76B7878}" destId="{D140C198-AEF0-4A6E-91DA-EA66EB0FC63E}" srcOrd="1" destOrd="0" parTransId="{1A04DB57-CE21-42AB-ADBE-59A04B5DB1A7}" sibTransId="{0777DA49-C594-4BCF-A5BA-8DD2FEB1F847}"/>
    <dgm:cxn modelId="{1E42A71F-D37A-489E-BA4B-5FD281F178A0}" type="presParOf" srcId="{B9B36C2F-83F2-4831-9454-FF025A997499}" destId="{D1D1558D-83EF-4A9F-9D72-6A0333E3A617}" srcOrd="0" destOrd="0" presId="urn:microsoft.com/office/officeart/2005/8/layout/vList2"/>
    <dgm:cxn modelId="{564029CD-95CB-4F49-A51E-6F30B537340A}" type="presParOf" srcId="{B9B36C2F-83F2-4831-9454-FF025A997499}" destId="{16B237F3-9021-4ABD-A7AB-7111CF9F97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EADEE9-C330-45F7-90B5-2CBEA05FF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6CA40E-5E27-401B-9C9D-2860E76B7878}">
      <dgm:prSet/>
      <dgm:spPr/>
      <dgm:t>
        <a:bodyPr/>
        <a:lstStyle/>
        <a:p>
          <a:pPr rtl="0"/>
          <a:r>
            <a:rPr lang="de-DE" dirty="0" smtClean="0"/>
            <a:t>Other </a:t>
          </a:r>
          <a:r>
            <a:rPr lang="de-DE" dirty="0" err="1" smtClean="0"/>
            <a:t>backgrounds</a:t>
          </a:r>
          <a:r>
            <a:rPr lang="de-DE" dirty="0" smtClean="0"/>
            <a:t>:</a:t>
          </a:r>
          <a:endParaRPr lang="de-DE" dirty="0"/>
        </a:p>
      </dgm:t>
    </dgm:pt>
    <dgm:pt modelId="{B5AF1D19-6E2E-4BCC-9BCE-8E54F6406241}" type="parTrans" cxnId="{7F550C70-1028-4F10-B221-2E7326AB7B8C}">
      <dgm:prSet/>
      <dgm:spPr/>
      <dgm:t>
        <a:bodyPr/>
        <a:lstStyle/>
        <a:p>
          <a:endParaRPr lang="de-DE"/>
        </a:p>
      </dgm:t>
    </dgm:pt>
    <dgm:pt modelId="{4DBF7B99-9487-4930-B380-92BA2F8DDA4F}" type="sibTrans" cxnId="{7F550C70-1028-4F10-B221-2E7326AB7B8C}">
      <dgm:prSet/>
      <dgm:spPr/>
      <dgm:t>
        <a:bodyPr/>
        <a:lstStyle/>
        <a:p>
          <a:endParaRPr lang="de-DE"/>
        </a:p>
      </dgm:t>
    </dgm:pt>
    <dgm:pt modelId="{E0B7BE13-81DF-4313-A5B8-B1687D091E10}">
      <dgm:prSet/>
      <dgm:spPr>
        <a:blipFill rotWithShape="0">
          <a:blip xmlns:r="http://schemas.openxmlformats.org/officeDocument/2006/relationships" r:embed="rId1"/>
          <a:stretch>
            <a:fillRect t="-5714" b="-8571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F3C5157E-DB4B-40FD-92C1-210D620BD088}" type="parTrans" cxnId="{1D909628-32F3-49D6-9249-66914E56FE10}">
      <dgm:prSet/>
      <dgm:spPr/>
      <dgm:t>
        <a:bodyPr/>
        <a:lstStyle/>
        <a:p>
          <a:endParaRPr lang="de-DE"/>
        </a:p>
      </dgm:t>
    </dgm:pt>
    <dgm:pt modelId="{75260473-9187-434D-9C22-15EF32606957}" type="sibTrans" cxnId="{1D909628-32F3-49D6-9249-66914E56FE10}">
      <dgm:prSet/>
      <dgm:spPr/>
      <dgm:t>
        <a:bodyPr/>
        <a:lstStyle/>
        <a:p>
          <a:endParaRPr lang="de-DE"/>
        </a:p>
      </dgm:t>
    </dgm:pt>
    <dgm:pt modelId="{D140C198-AEF0-4A6E-91DA-EA66EB0FC63E}">
      <dgm:prSet/>
      <dgm:spPr>
        <a:solidFill>
          <a:schemeClr val="bg1"/>
        </a:solid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1A04DB57-CE21-42AB-ADBE-59A04B5DB1A7}" type="parTrans" cxnId="{4BF253AC-656A-4298-B342-996129A1CD7E}">
      <dgm:prSet/>
      <dgm:spPr/>
      <dgm:t>
        <a:bodyPr/>
        <a:lstStyle/>
        <a:p>
          <a:endParaRPr lang="de-DE"/>
        </a:p>
      </dgm:t>
    </dgm:pt>
    <dgm:pt modelId="{0777DA49-C594-4BCF-A5BA-8DD2FEB1F847}" type="sibTrans" cxnId="{4BF253AC-656A-4298-B342-996129A1CD7E}">
      <dgm:prSet/>
      <dgm:spPr/>
      <dgm:t>
        <a:bodyPr/>
        <a:lstStyle/>
        <a:p>
          <a:endParaRPr lang="de-DE"/>
        </a:p>
      </dgm:t>
    </dgm:pt>
    <dgm:pt modelId="{01346851-7FC1-43D3-8EBE-A7A442138D05}">
      <dgm:prSet/>
      <dgm:spPr>
        <a:solidFill>
          <a:schemeClr val="bg1"/>
        </a:solid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976C767B-D3E3-4407-AFF3-49A6904FECA2}" type="parTrans" cxnId="{6DCD7B4A-32CF-4D93-A925-54BAA57C0DEB}">
      <dgm:prSet/>
      <dgm:spPr/>
      <dgm:t>
        <a:bodyPr/>
        <a:lstStyle/>
        <a:p>
          <a:endParaRPr lang="de-DE"/>
        </a:p>
      </dgm:t>
    </dgm:pt>
    <dgm:pt modelId="{25D08CA0-B9C9-482D-B41E-761CCA82C1DC}" type="sibTrans" cxnId="{6DCD7B4A-32CF-4D93-A925-54BAA57C0DEB}">
      <dgm:prSet/>
      <dgm:spPr/>
      <dgm:t>
        <a:bodyPr/>
        <a:lstStyle/>
        <a:p>
          <a:endParaRPr lang="de-DE"/>
        </a:p>
      </dgm:t>
    </dgm:pt>
    <dgm:pt modelId="{B9B36C2F-83F2-4831-9454-FF025A997499}" type="pres">
      <dgm:prSet presAssocID="{37EADEE9-C330-45F7-90B5-2CBEA05FF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1D1558D-83EF-4A9F-9D72-6A0333E3A617}" type="pres">
      <dgm:prSet presAssocID="{936CA40E-5E27-401B-9C9D-2860E76B78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B237F3-9021-4ABD-A7AB-7111CF9F9729}" type="pres">
      <dgm:prSet presAssocID="{936CA40E-5E27-401B-9C9D-2860E76B78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CD7B4A-32CF-4D93-A925-54BAA57C0DEB}" srcId="{936CA40E-5E27-401B-9C9D-2860E76B7878}" destId="{01346851-7FC1-43D3-8EBE-A7A442138D05}" srcOrd="2" destOrd="0" parTransId="{976C767B-D3E3-4407-AFF3-49A6904FECA2}" sibTransId="{25D08CA0-B9C9-482D-B41E-761CCA82C1DC}"/>
    <dgm:cxn modelId="{6418B1B2-0795-4C44-86DF-475F564BC0C4}" type="presOf" srcId="{37EADEE9-C330-45F7-90B5-2CBEA05FF01D}" destId="{B9B36C2F-83F2-4831-9454-FF025A997499}" srcOrd="0" destOrd="0" presId="urn:microsoft.com/office/officeart/2005/8/layout/vList2"/>
    <dgm:cxn modelId="{201F01AB-60B4-4606-9CB2-603C1B1B8CD9}" type="presOf" srcId="{01346851-7FC1-43D3-8EBE-A7A442138D05}" destId="{16B237F3-9021-4ABD-A7AB-7111CF9F9729}" srcOrd="0" destOrd="2" presId="urn:microsoft.com/office/officeart/2005/8/layout/vList2"/>
    <dgm:cxn modelId="{3066C150-6690-4C16-AFBE-C2DD10152EF5}" type="presOf" srcId="{936CA40E-5E27-401B-9C9D-2860E76B7878}" destId="{D1D1558D-83EF-4A9F-9D72-6A0333E3A617}" srcOrd="0" destOrd="0" presId="urn:microsoft.com/office/officeart/2005/8/layout/vList2"/>
    <dgm:cxn modelId="{C1830734-3E44-4EFA-82F1-2382AD737262}" type="presOf" srcId="{D140C198-AEF0-4A6E-91DA-EA66EB0FC63E}" destId="{16B237F3-9021-4ABD-A7AB-7111CF9F9729}" srcOrd="0" destOrd="1" presId="urn:microsoft.com/office/officeart/2005/8/layout/vList2"/>
    <dgm:cxn modelId="{7F550C70-1028-4F10-B221-2E7326AB7B8C}" srcId="{37EADEE9-C330-45F7-90B5-2CBEA05FF01D}" destId="{936CA40E-5E27-401B-9C9D-2860E76B7878}" srcOrd="0" destOrd="0" parTransId="{B5AF1D19-6E2E-4BCC-9BCE-8E54F6406241}" sibTransId="{4DBF7B99-9487-4930-B380-92BA2F8DDA4F}"/>
    <dgm:cxn modelId="{1D909628-32F3-49D6-9249-66914E56FE10}" srcId="{936CA40E-5E27-401B-9C9D-2860E76B7878}" destId="{E0B7BE13-81DF-4313-A5B8-B1687D091E10}" srcOrd="0" destOrd="0" parTransId="{F3C5157E-DB4B-40FD-92C1-210D620BD088}" sibTransId="{75260473-9187-434D-9C22-15EF32606957}"/>
    <dgm:cxn modelId="{4B52905D-B7B2-49B8-8EED-F2EA1D973779}" type="presOf" srcId="{E0B7BE13-81DF-4313-A5B8-B1687D091E10}" destId="{16B237F3-9021-4ABD-A7AB-7111CF9F9729}" srcOrd="0" destOrd="0" presId="urn:microsoft.com/office/officeart/2005/8/layout/vList2"/>
    <dgm:cxn modelId="{4BF253AC-656A-4298-B342-996129A1CD7E}" srcId="{936CA40E-5E27-401B-9C9D-2860E76B7878}" destId="{D140C198-AEF0-4A6E-91DA-EA66EB0FC63E}" srcOrd="1" destOrd="0" parTransId="{1A04DB57-CE21-42AB-ADBE-59A04B5DB1A7}" sibTransId="{0777DA49-C594-4BCF-A5BA-8DD2FEB1F847}"/>
    <dgm:cxn modelId="{1E42A71F-D37A-489E-BA4B-5FD281F178A0}" type="presParOf" srcId="{B9B36C2F-83F2-4831-9454-FF025A997499}" destId="{D1D1558D-83EF-4A9F-9D72-6A0333E3A617}" srcOrd="0" destOrd="0" presId="urn:microsoft.com/office/officeart/2005/8/layout/vList2"/>
    <dgm:cxn modelId="{564029CD-95CB-4F49-A51E-6F30B537340A}" type="presParOf" srcId="{B9B36C2F-83F2-4831-9454-FF025A997499}" destId="{16B237F3-9021-4ABD-A7AB-7111CF9F97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57F750-0906-47C5-AFFF-DAEABCB6035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3F8FA04-7C17-4766-A1D6-9AF710C2E0FE}">
      <dgm:prSet custT="1"/>
      <dgm:spPr/>
      <dgm:t>
        <a:bodyPr/>
        <a:lstStyle/>
        <a:p>
          <a:pPr rtl="0"/>
          <a:r>
            <a:rPr lang="de-DE" sz="1600" b="0" dirty="0" err="1" smtClean="0"/>
            <a:t>Only</a:t>
          </a:r>
          <a:r>
            <a:rPr lang="de-DE" sz="1600" b="0" dirty="0" smtClean="0"/>
            <a:t> 13 % </a:t>
          </a:r>
          <a:r>
            <a:rPr lang="de-DE" sz="1600" b="0" i="1" dirty="0" err="1" smtClean="0"/>
            <a:t>tq</a:t>
          </a:r>
          <a:r>
            <a:rPr lang="de-DE" sz="1600" b="0" dirty="0" smtClean="0"/>
            <a:t> Events in </a:t>
          </a:r>
          <a:r>
            <a:rPr lang="de-DE" sz="1600" b="0" dirty="0" err="1" smtClean="0"/>
            <a:t>the</a:t>
          </a:r>
          <a:r>
            <a:rPr lang="de-DE" sz="1600" b="0" dirty="0" smtClean="0"/>
            <a:t> </a:t>
          </a:r>
          <a:r>
            <a:rPr lang="de-DE" sz="1600" b="0" dirty="0" err="1" smtClean="0"/>
            <a:t>signal</a:t>
          </a:r>
          <a:r>
            <a:rPr lang="de-DE" sz="1600" b="0" dirty="0" smtClean="0"/>
            <a:t> </a:t>
          </a:r>
          <a:r>
            <a:rPr lang="de-DE" sz="1600" b="0" dirty="0" err="1" smtClean="0"/>
            <a:t>region</a:t>
          </a:r>
          <a:endParaRPr lang="de-DE" sz="1600" b="0" dirty="0"/>
        </a:p>
      </dgm:t>
    </dgm:pt>
    <dgm:pt modelId="{BAFCD24C-ABC7-425B-91A2-BED4FFE9FCB3}" type="parTrans" cxnId="{1E28FB9F-0C2B-4F6D-8F5B-F2C3C80E7A6A}">
      <dgm:prSet/>
      <dgm:spPr/>
      <dgm:t>
        <a:bodyPr/>
        <a:lstStyle/>
        <a:p>
          <a:endParaRPr lang="de-DE"/>
        </a:p>
      </dgm:t>
    </dgm:pt>
    <dgm:pt modelId="{76862F88-4EAC-44B9-8D65-76BDD762546E}" type="sibTrans" cxnId="{1E28FB9F-0C2B-4F6D-8F5B-F2C3C80E7A6A}">
      <dgm:prSet/>
      <dgm:spPr/>
      <dgm:t>
        <a:bodyPr/>
        <a:lstStyle/>
        <a:p>
          <a:endParaRPr lang="de-DE"/>
        </a:p>
      </dgm:t>
    </dgm:pt>
    <dgm:pt modelId="{308694D5-E1C3-4C67-855A-539FAB8E5208}">
      <dgm:prSet custT="1"/>
      <dgm:spPr/>
      <dgm:t>
        <a:bodyPr/>
        <a:lstStyle/>
        <a:p>
          <a:pPr rtl="0"/>
          <a:r>
            <a:rPr lang="de-DE" sz="1600" b="0" dirty="0" err="1" smtClean="0"/>
            <a:t>To</a:t>
          </a:r>
          <a:r>
            <a:rPr lang="de-DE" sz="1600" b="0" dirty="0" smtClean="0"/>
            <a:t> </a:t>
          </a:r>
          <a:r>
            <a:rPr lang="de-DE" sz="1600" b="0" dirty="0" err="1" smtClean="0"/>
            <a:t>improve</a:t>
          </a:r>
          <a:r>
            <a:rPr lang="de-DE" sz="1600" b="0" dirty="0" smtClean="0"/>
            <a:t> </a:t>
          </a:r>
          <a:r>
            <a:rPr lang="de-DE" sz="1600" b="0" dirty="0" err="1" smtClean="0"/>
            <a:t>the</a:t>
          </a:r>
          <a:r>
            <a:rPr lang="de-DE" sz="1600" b="0" dirty="0" smtClean="0"/>
            <a:t> </a:t>
          </a:r>
          <a:r>
            <a:rPr lang="de-DE" sz="1600" b="0" dirty="0" err="1" smtClean="0"/>
            <a:t>sensitivity</a:t>
          </a:r>
          <a:r>
            <a:rPr lang="de-DE" sz="1600" b="0" dirty="0" smtClean="0"/>
            <a:t>, </a:t>
          </a:r>
          <a:r>
            <a:rPr lang="de-DE" sz="1600" b="0" dirty="0" err="1" smtClean="0"/>
            <a:t>artificial</a:t>
          </a:r>
          <a:r>
            <a:rPr lang="de-DE" sz="1600" b="0" dirty="0" smtClean="0"/>
            <a:t> </a:t>
          </a:r>
          <a:r>
            <a:rPr lang="de-DE" sz="1600" b="0" dirty="0" err="1" smtClean="0"/>
            <a:t>neural</a:t>
          </a:r>
          <a:r>
            <a:rPr lang="de-DE" sz="1600" b="0" dirty="0" smtClean="0"/>
            <a:t> </a:t>
          </a:r>
          <a:r>
            <a:rPr lang="de-DE" sz="1600" b="0" dirty="0" err="1" smtClean="0"/>
            <a:t>networks</a:t>
          </a:r>
          <a:r>
            <a:rPr lang="de-DE" sz="1600" b="0" dirty="0" smtClean="0"/>
            <a:t> </a:t>
          </a:r>
          <a:r>
            <a:rPr lang="de-DE" sz="1600" b="0" dirty="0" err="1" smtClean="0"/>
            <a:t>are</a:t>
          </a:r>
          <a:r>
            <a:rPr lang="de-DE" sz="1600" b="0" dirty="0" smtClean="0"/>
            <a:t> </a:t>
          </a:r>
          <a:r>
            <a:rPr lang="de-DE" sz="1600" b="0" dirty="0" err="1" smtClean="0"/>
            <a:t>employed</a:t>
          </a:r>
          <a:endParaRPr lang="de-DE" sz="1600" b="0" dirty="0"/>
        </a:p>
      </dgm:t>
    </dgm:pt>
    <dgm:pt modelId="{468C6BBF-E6A1-420D-AB6E-1F69C49A4ACA}" type="parTrans" cxnId="{B66B4BDC-648F-4142-A92C-46208F07B7FA}">
      <dgm:prSet/>
      <dgm:spPr/>
      <dgm:t>
        <a:bodyPr/>
        <a:lstStyle/>
        <a:p>
          <a:endParaRPr lang="de-DE"/>
        </a:p>
      </dgm:t>
    </dgm:pt>
    <dgm:pt modelId="{4588EAF9-0269-48A9-99F1-17B7899C51AE}" type="sibTrans" cxnId="{B66B4BDC-648F-4142-A92C-46208F07B7FA}">
      <dgm:prSet/>
      <dgm:spPr/>
      <dgm:t>
        <a:bodyPr/>
        <a:lstStyle/>
        <a:p>
          <a:endParaRPr lang="de-DE"/>
        </a:p>
      </dgm:t>
    </dgm:pt>
    <dgm:pt modelId="{6D51857C-225A-42EE-85A8-B646649E2C10}">
      <dgm:prSet custT="1"/>
      <dgm:spPr/>
      <dgm:t>
        <a:bodyPr/>
        <a:lstStyle/>
        <a:p>
          <a:pPr rtl="0"/>
          <a:r>
            <a:rPr lang="de-DE" sz="1600" b="0" dirty="0" err="1" smtClean="0"/>
            <a:t>Neural</a:t>
          </a:r>
          <a:r>
            <a:rPr lang="de-DE" sz="1600" b="0" dirty="0" smtClean="0"/>
            <a:t> </a:t>
          </a:r>
          <a:r>
            <a:rPr lang="de-DE" sz="1600" b="0" dirty="0" err="1" smtClean="0"/>
            <a:t>networks</a:t>
          </a:r>
          <a:r>
            <a:rPr lang="de-DE" sz="1600" b="0" dirty="0" smtClean="0"/>
            <a:t> </a:t>
          </a:r>
          <a:r>
            <a:rPr lang="de-DE" sz="1600" b="0" dirty="0" err="1" smtClean="0"/>
            <a:t>combine</a:t>
          </a:r>
          <a:r>
            <a:rPr lang="de-DE" sz="1600" b="0" dirty="0" smtClean="0"/>
            <a:t> </a:t>
          </a:r>
          <a:r>
            <a:rPr lang="de-DE" sz="1600" b="0" dirty="0" err="1" smtClean="0"/>
            <a:t>the</a:t>
          </a:r>
          <a:r>
            <a:rPr lang="de-DE" sz="1600" b="0" dirty="0" smtClean="0"/>
            <a:t> </a:t>
          </a:r>
          <a:r>
            <a:rPr lang="de-DE" sz="1600" b="0" dirty="0" err="1" smtClean="0"/>
            <a:t>discriminating</a:t>
          </a:r>
          <a:r>
            <a:rPr lang="de-DE" sz="1600" b="0" dirty="0" smtClean="0"/>
            <a:t> power </a:t>
          </a:r>
          <a:r>
            <a:rPr lang="de-DE" sz="1600" b="0" dirty="0" err="1" smtClean="0"/>
            <a:t>of</a:t>
          </a:r>
          <a:r>
            <a:rPr lang="de-DE" sz="1600" b="0" dirty="0" smtClean="0"/>
            <a:t> </a:t>
          </a:r>
          <a:r>
            <a:rPr lang="de-DE" sz="1600" b="0" dirty="0" err="1" smtClean="0"/>
            <a:t>muliple</a:t>
          </a:r>
          <a:r>
            <a:rPr lang="de-DE" sz="1600" b="0" dirty="0" smtClean="0"/>
            <a:t> variables </a:t>
          </a:r>
          <a:r>
            <a:rPr lang="de-DE" sz="1600" b="0" dirty="0" err="1" smtClean="0"/>
            <a:t>into</a:t>
          </a:r>
          <a:r>
            <a:rPr lang="de-DE" sz="1600" b="0" dirty="0" smtClean="0"/>
            <a:t> </a:t>
          </a:r>
          <a:r>
            <a:rPr lang="de-DE" sz="1600" b="0" dirty="0" err="1" smtClean="0"/>
            <a:t>one</a:t>
          </a:r>
          <a:r>
            <a:rPr lang="de-DE" sz="1600" b="0" dirty="0" smtClean="0"/>
            <a:t> </a:t>
          </a:r>
          <a:r>
            <a:rPr lang="de-DE" sz="1600" b="0" dirty="0" err="1" smtClean="0"/>
            <a:t>discriminant</a:t>
          </a:r>
          <a:r>
            <a:rPr lang="de-DE" sz="1600" b="0" dirty="0" smtClean="0"/>
            <a:t> </a:t>
          </a:r>
          <a:r>
            <a:rPr lang="de-DE" sz="1600" b="0" dirty="0" err="1" smtClean="0"/>
            <a:t>distribution</a:t>
          </a:r>
          <a:endParaRPr lang="de-DE" sz="1600" b="0" dirty="0"/>
        </a:p>
      </dgm:t>
    </dgm:pt>
    <dgm:pt modelId="{20481403-E7D6-4F22-8276-552BC0143E57}" type="parTrans" cxnId="{B5CDB4AD-5FFA-4029-835B-06A6A3353DC7}">
      <dgm:prSet/>
      <dgm:spPr/>
      <dgm:t>
        <a:bodyPr/>
        <a:lstStyle/>
        <a:p>
          <a:endParaRPr lang="de-DE"/>
        </a:p>
      </dgm:t>
    </dgm:pt>
    <dgm:pt modelId="{56A38556-EEB1-4E1C-A7F7-BAFD93369781}" type="sibTrans" cxnId="{B5CDB4AD-5FFA-4029-835B-06A6A3353DC7}">
      <dgm:prSet/>
      <dgm:spPr/>
      <dgm:t>
        <a:bodyPr/>
        <a:lstStyle/>
        <a:p>
          <a:endParaRPr lang="de-DE"/>
        </a:p>
      </dgm:t>
    </dgm:pt>
    <dgm:pt modelId="{134D8970-8BE1-4476-9EC1-B45B41486884}" type="pres">
      <dgm:prSet presAssocID="{7F57F750-0906-47C5-AFFF-DAEABCB603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015E7E0-E59E-4FD7-95F9-4490860A50C4}" type="pres">
      <dgm:prSet presAssocID="{13F8FA04-7C17-4766-A1D6-9AF710C2E0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DAFF56-11EF-476D-9466-199D054CB2AD}" type="pres">
      <dgm:prSet presAssocID="{76862F88-4EAC-44B9-8D65-76BDD762546E}" presName="spacer" presStyleCnt="0"/>
      <dgm:spPr/>
      <dgm:t>
        <a:bodyPr/>
        <a:lstStyle/>
        <a:p>
          <a:endParaRPr lang="de-DE"/>
        </a:p>
      </dgm:t>
    </dgm:pt>
    <dgm:pt modelId="{93B58FC1-EB36-4DBC-B410-CAE4EE4D3ECB}" type="pres">
      <dgm:prSet presAssocID="{308694D5-E1C3-4C67-855A-539FAB8E52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792A32-450B-4443-A678-5DEF36DCA57A}" type="pres">
      <dgm:prSet presAssocID="{308694D5-E1C3-4C67-855A-539FAB8E520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5CDB4AD-5FFA-4029-835B-06A6A3353DC7}" srcId="{308694D5-E1C3-4C67-855A-539FAB8E5208}" destId="{6D51857C-225A-42EE-85A8-B646649E2C10}" srcOrd="0" destOrd="0" parTransId="{20481403-E7D6-4F22-8276-552BC0143E57}" sibTransId="{56A38556-EEB1-4E1C-A7F7-BAFD93369781}"/>
    <dgm:cxn modelId="{1E58CAB1-A769-4460-8643-33FB73BD68F1}" type="presOf" srcId="{13F8FA04-7C17-4766-A1D6-9AF710C2E0FE}" destId="{9015E7E0-E59E-4FD7-95F9-4490860A50C4}" srcOrd="0" destOrd="0" presId="urn:microsoft.com/office/officeart/2005/8/layout/vList2"/>
    <dgm:cxn modelId="{74C799EA-33BF-4DC9-A50F-575C0749B916}" type="presOf" srcId="{7F57F750-0906-47C5-AFFF-DAEABCB6035A}" destId="{134D8970-8BE1-4476-9EC1-B45B41486884}" srcOrd="0" destOrd="0" presId="urn:microsoft.com/office/officeart/2005/8/layout/vList2"/>
    <dgm:cxn modelId="{893152E0-B961-44F5-B497-6B263F486626}" type="presOf" srcId="{308694D5-E1C3-4C67-855A-539FAB8E5208}" destId="{93B58FC1-EB36-4DBC-B410-CAE4EE4D3ECB}" srcOrd="0" destOrd="0" presId="urn:microsoft.com/office/officeart/2005/8/layout/vList2"/>
    <dgm:cxn modelId="{EFCA42CC-0215-40B2-AF45-E584A77C51A8}" type="presOf" srcId="{6D51857C-225A-42EE-85A8-B646649E2C10}" destId="{BE792A32-450B-4443-A678-5DEF36DCA57A}" srcOrd="0" destOrd="0" presId="urn:microsoft.com/office/officeart/2005/8/layout/vList2"/>
    <dgm:cxn modelId="{1E28FB9F-0C2B-4F6D-8F5B-F2C3C80E7A6A}" srcId="{7F57F750-0906-47C5-AFFF-DAEABCB6035A}" destId="{13F8FA04-7C17-4766-A1D6-9AF710C2E0FE}" srcOrd="0" destOrd="0" parTransId="{BAFCD24C-ABC7-425B-91A2-BED4FFE9FCB3}" sibTransId="{76862F88-4EAC-44B9-8D65-76BDD762546E}"/>
    <dgm:cxn modelId="{B66B4BDC-648F-4142-A92C-46208F07B7FA}" srcId="{7F57F750-0906-47C5-AFFF-DAEABCB6035A}" destId="{308694D5-E1C3-4C67-855A-539FAB8E5208}" srcOrd="1" destOrd="0" parTransId="{468C6BBF-E6A1-420D-AB6E-1F69C49A4ACA}" sibTransId="{4588EAF9-0269-48A9-99F1-17B7899C51AE}"/>
    <dgm:cxn modelId="{ECB641FF-9EAB-4824-90D1-173884F953C2}" type="presParOf" srcId="{134D8970-8BE1-4476-9EC1-B45B41486884}" destId="{9015E7E0-E59E-4FD7-95F9-4490860A50C4}" srcOrd="0" destOrd="0" presId="urn:microsoft.com/office/officeart/2005/8/layout/vList2"/>
    <dgm:cxn modelId="{682A64D2-82A6-4557-AD7D-0587C2D9E38C}" type="presParOf" srcId="{134D8970-8BE1-4476-9EC1-B45B41486884}" destId="{14DAFF56-11EF-476D-9466-199D054CB2AD}" srcOrd="1" destOrd="0" presId="urn:microsoft.com/office/officeart/2005/8/layout/vList2"/>
    <dgm:cxn modelId="{AEE03F0B-B06F-4214-B6BA-191D9EDEA415}" type="presParOf" srcId="{134D8970-8BE1-4476-9EC1-B45B41486884}" destId="{93B58FC1-EB36-4DBC-B410-CAE4EE4D3ECB}" srcOrd="2" destOrd="0" presId="urn:microsoft.com/office/officeart/2005/8/layout/vList2"/>
    <dgm:cxn modelId="{E83FEE18-8C42-436B-919C-3AF06348A426}" type="presParOf" srcId="{134D8970-8BE1-4476-9EC1-B45B41486884}" destId="{BE792A32-450B-4443-A678-5DEF36DCA5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BC547D-4A1D-4B61-87B4-BA44F4B1086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DF01CDF-8D7B-406F-A8DB-127AFB664D51}">
      <dgm:prSet/>
      <dgm:spPr/>
      <dgm:t>
        <a:bodyPr/>
        <a:lstStyle/>
        <a:p>
          <a:pPr rtl="0"/>
          <a:r>
            <a:rPr lang="de-DE" dirty="0" smtClean="0"/>
            <a:t>A </a:t>
          </a:r>
          <a:r>
            <a:rPr lang="de-DE" dirty="0" err="1" smtClean="0"/>
            <a:t>binned</a:t>
          </a:r>
          <a:r>
            <a:rPr lang="de-DE" dirty="0" smtClean="0"/>
            <a:t> </a:t>
          </a:r>
          <a:r>
            <a:rPr lang="de-DE" dirty="0" err="1" smtClean="0"/>
            <a:t>maximum</a:t>
          </a:r>
          <a:r>
            <a:rPr lang="de-DE" dirty="0" smtClean="0"/>
            <a:t> </a:t>
          </a:r>
          <a:r>
            <a:rPr lang="de-DE" dirty="0" err="1" smtClean="0"/>
            <a:t>likelihood</a:t>
          </a:r>
          <a:r>
            <a:rPr lang="de-DE" dirty="0" smtClean="0"/>
            <a:t> fit </a:t>
          </a:r>
          <a:r>
            <a:rPr lang="de-DE" dirty="0" err="1" smtClean="0"/>
            <a:t>is</a:t>
          </a:r>
          <a:r>
            <a:rPr lang="de-DE" dirty="0" smtClean="0"/>
            <a:t> </a:t>
          </a:r>
          <a:r>
            <a:rPr lang="de-DE" dirty="0" err="1" smtClean="0"/>
            <a:t>performed</a:t>
          </a:r>
          <a:r>
            <a:rPr lang="de-DE" dirty="0" smtClean="0"/>
            <a:t> on </a:t>
          </a:r>
          <a:r>
            <a:rPr lang="de-DE" dirty="0" err="1" smtClean="0"/>
            <a:t>the</a:t>
          </a:r>
          <a:r>
            <a:rPr lang="de-DE" dirty="0" smtClean="0"/>
            <a:t> NN-output </a:t>
          </a:r>
          <a:r>
            <a:rPr lang="de-DE" dirty="0" err="1" smtClean="0"/>
            <a:t>discriminate</a:t>
          </a:r>
          <a:r>
            <a:rPr lang="de-DE" dirty="0" smtClean="0"/>
            <a:t> </a:t>
          </a:r>
          <a:r>
            <a:rPr lang="de-DE" dirty="0" err="1" smtClean="0"/>
            <a:t>distribution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ascertain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signal-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background</a:t>
          </a:r>
          <a:r>
            <a:rPr lang="de-DE" dirty="0" smtClean="0"/>
            <a:t> </a:t>
          </a:r>
          <a:r>
            <a:rPr lang="de-DE" dirty="0" err="1" smtClean="0"/>
            <a:t>fractions</a:t>
          </a:r>
          <a:endParaRPr lang="de-DE" dirty="0"/>
        </a:p>
      </dgm:t>
    </dgm:pt>
    <dgm:pt modelId="{837B130C-E1F0-48D6-AF1F-7814E4FA6097}" type="parTrans" cxnId="{C54C1786-6234-4698-89AB-9A82EA15E746}">
      <dgm:prSet/>
      <dgm:spPr/>
      <dgm:t>
        <a:bodyPr/>
        <a:lstStyle/>
        <a:p>
          <a:endParaRPr lang="de-DE"/>
        </a:p>
      </dgm:t>
    </dgm:pt>
    <dgm:pt modelId="{32E255F2-362A-4549-9D88-AD767AFE9F42}" type="sibTrans" cxnId="{C54C1786-6234-4698-89AB-9A82EA15E746}">
      <dgm:prSet/>
      <dgm:spPr/>
      <dgm:t>
        <a:bodyPr/>
        <a:lstStyle/>
        <a:p>
          <a:endParaRPr lang="de-DE"/>
        </a:p>
      </dgm:t>
    </dgm:pt>
    <dgm:pt modelId="{F39DDED0-7B4A-4E79-8C7E-FAFFAADF3F51}" type="pres">
      <dgm:prSet presAssocID="{83BC547D-4A1D-4B61-87B4-BA44F4B10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ECD1D7E-155E-4CD6-9ECB-A7ED59B9F0E9}" type="pres">
      <dgm:prSet presAssocID="{8DF01CDF-8D7B-406F-A8DB-127AFB664D51}" presName="parentText" presStyleLbl="node1" presStyleIdx="0" presStyleCnt="1" custLinFactNeighborX="10508" custLinFactNeighborY="-691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F57F34-42C0-4C1D-A65C-891AFF9F0BC9}" type="presOf" srcId="{83BC547D-4A1D-4B61-87B4-BA44F4B1086B}" destId="{F39DDED0-7B4A-4E79-8C7E-FAFFAADF3F51}" srcOrd="0" destOrd="0" presId="urn:microsoft.com/office/officeart/2005/8/layout/vList2"/>
    <dgm:cxn modelId="{C54C1786-6234-4698-89AB-9A82EA15E746}" srcId="{83BC547D-4A1D-4B61-87B4-BA44F4B1086B}" destId="{8DF01CDF-8D7B-406F-A8DB-127AFB664D51}" srcOrd="0" destOrd="0" parTransId="{837B130C-E1F0-48D6-AF1F-7814E4FA6097}" sibTransId="{32E255F2-362A-4549-9D88-AD767AFE9F42}"/>
    <dgm:cxn modelId="{7B52DAC8-1888-4494-AECE-C87BBBE754F9}" type="presOf" srcId="{8DF01CDF-8D7B-406F-A8DB-127AFB664D51}" destId="{8ECD1D7E-155E-4CD6-9ECB-A7ED59B9F0E9}" srcOrd="0" destOrd="0" presId="urn:microsoft.com/office/officeart/2005/8/layout/vList2"/>
    <dgm:cxn modelId="{D5E20645-5A75-4E6E-977A-D36F2711912F}" type="presParOf" srcId="{F39DDED0-7B4A-4E79-8C7E-FAFFAADF3F51}" destId="{8ECD1D7E-155E-4CD6-9ECB-A7ED59B9F0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BC547D-4A1D-4B61-87B4-BA44F4B1086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DF01CDF-8D7B-406F-A8DB-127AFB664D51}">
      <dgm:prSet/>
      <dgm:spPr/>
      <dgm:t>
        <a:bodyPr/>
        <a:lstStyle/>
        <a:p>
          <a:pPr rtl="0"/>
          <a:r>
            <a:rPr lang="de-DE" dirty="0" err="1" smtClean="0"/>
            <a:t>Types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systematic</a:t>
          </a:r>
          <a:r>
            <a:rPr lang="de-DE" dirty="0" smtClean="0"/>
            <a:t> </a:t>
          </a:r>
          <a:r>
            <a:rPr lang="de-DE" dirty="0" err="1" smtClean="0"/>
            <a:t>uncertainties</a:t>
          </a:r>
          <a:endParaRPr lang="de-DE" dirty="0" smtClean="0"/>
        </a:p>
      </dgm:t>
    </dgm:pt>
    <dgm:pt modelId="{32E255F2-362A-4549-9D88-AD767AFE9F42}" type="sibTrans" cxnId="{C54C1786-6234-4698-89AB-9A82EA15E746}">
      <dgm:prSet/>
      <dgm:spPr/>
      <dgm:t>
        <a:bodyPr/>
        <a:lstStyle/>
        <a:p>
          <a:endParaRPr lang="de-DE"/>
        </a:p>
      </dgm:t>
    </dgm:pt>
    <dgm:pt modelId="{837B130C-E1F0-48D6-AF1F-7814E4FA6097}" type="parTrans" cxnId="{C54C1786-6234-4698-89AB-9A82EA15E746}">
      <dgm:prSet/>
      <dgm:spPr/>
      <dgm:t>
        <a:bodyPr/>
        <a:lstStyle/>
        <a:p>
          <a:endParaRPr lang="de-DE"/>
        </a:p>
      </dgm:t>
    </dgm:pt>
    <dgm:pt modelId="{6DDE3A66-3505-4014-9465-EB242D74508C}">
      <dgm:prSet/>
      <dgm:spPr/>
      <dgm:t>
        <a:bodyPr/>
        <a:lstStyle/>
        <a:p>
          <a:pPr rtl="0"/>
          <a:r>
            <a:rPr lang="de-DE" dirty="0" err="1" smtClean="0"/>
            <a:t>Object</a:t>
          </a:r>
          <a:r>
            <a:rPr lang="de-DE" dirty="0" smtClean="0"/>
            <a:t> </a:t>
          </a:r>
          <a:r>
            <a:rPr lang="de-DE" dirty="0" err="1" smtClean="0"/>
            <a:t>modelling</a:t>
          </a:r>
          <a:endParaRPr lang="de-DE" dirty="0" smtClean="0"/>
        </a:p>
      </dgm:t>
    </dgm:pt>
    <dgm:pt modelId="{2F9E1E6C-8FAC-4AD5-938B-43113940E292}" type="parTrans" cxnId="{67D5DAC5-46D7-4125-9355-051D06886C37}">
      <dgm:prSet/>
      <dgm:spPr/>
      <dgm:t>
        <a:bodyPr/>
        <a:lstStyle/>
        <a:p>
          <a:endParaRPr lang="de-DE"/>
        </a:p>
      </dgm:t>
    </dgm:pt>
    <dgm:pt modelId="{D3F79282-FB25-4386-98D2-D96CF1050869}" type="sibTrans" cxnId="{67D5DAC5-46D7-4125-9355-051D06886C37}">
      <dgm:prSet/>
      <dgm:spPr/>
      <dgm:t>
        <a:bodyPr/>
        <a:lstStyle/>
        <a:p>
          <a:endParaRPr lang="de-DE"/>
        </a:p>
      </dgm:t>
    </dgm:pt>
    <dgm:pt modelId="{0E27C525-52ED-42F8-8848-811C4B8F9587}">
      <dgm:prSet/>
      <dgm:spPr/>
      <dgm:t>
        <a:bodyPr/>
        <a:lstStyle/>
        <a:p>
          <a:pPr rtl="0"/>
          <a:r>
            <a:rPr lang="de-DE" dirty="0" smtClean="0"/>
            <a:t>Monte Carlo </a:t>
          </a:r>
          <a:r>
            <a:rPr lang="de-DE" dirty="0" err="1" smtClean="0"/>
            <a:t>generator</a:t>
          </a:r>
          <a:endParaRPr lang="de-DE" dirty="0" smtClean="0"/>
        </a:p>
      </dgm:t>
    </dgm:pt>
    <dgm:pt modelId="{25F574A9-5511-42C4-8EC1-803480920B47}" type="parTrans" cxnId="{2E5F78EB-2D06-4242-9968-60D930BB7E79}">
      <dgm:prSet/>
      <dgm:spPr/>
      <dgm:t>
        <a:bodyPr/>
        <a:lstStyle/>
        <a:p>
          <a:endParaRPr lang="de-DE"/>
        </a:p>
      </dgm:t>
    </dgm:pt>
    <dgm:pt modelId="{C0DBBBBF-3506-418D-9AAB-5E5FD85CDE8E}" type="sibTrans" cxnId="{2E5F78EB-2D06-4242-9968-60D930BB7E79}">
      <dgm:prSet/>
      <dgm:spPr/>
      <dgm:t>
        <a:bodyPr/>
        <a:lstStyle/>
        <a:p>
          <a:endParaRPr lang="de-DE"/>
        </a:p>
      </dgm:t>
    </dgm:pt>
    <dgm:pt modelId="{480F626C-88C4-4608-85D9-E68FC52580A1}">
      <dgm:prSet/>
      <dgm:spPr/>
      <dgm:t>
        <a:bodyPr/>
        <a:lstStyle/>
        <a:p>
          <a:pPr rtl="0"/>
          <a:endParaRPr lang="de-DE" dirty="0" smtClean="0"/>
        </a:p>
      </dgm:t>
    </dgm:pt>
    <dgm:pt modelId="{F2662F2C-348D-43EA-9E99-94F85058A035}" type="parTrans" cxnId="{CFB9CC44-C0E2-4C46-98A1-AA4F2D7DECC0}">
      <dgm:prSet/>
      <dgm:spPr/>
      <dgm:t>
        <a:bodyPr/>
        <a:lstStyle/>
        <a:p>
          <a:endParaRPr lang="de-DE"/>
        </a:p>
      </dgm:t>
    </dgm:pt>
    <dgm:pt modelId="{053DB332-A038-4E10-B4E0-E23BF12ABEE3}" type="sibTrans" cxnId="{CFB9CC44-C0E2-4C46-98A1-AA4F2D7DECC0}">
      <dgm:prSet/>
      <dgm:spPr/>
      <dgm:t>
        <a:bodyPr/>
        <a:lstStyle/>
        <a:p>
          <a:endParaRPr lang="de-DE"/>
        </a:p>
      </dgm:t>
    </dgm:pt>
    <dgm:pt modelId="{28707DEC-8F9C-4C8E-A77C-43E150CBE516}">
      <dgm:prSet/>
      <dgm:spPr/>
      <dgm:t>
        <a:bodyPr/>
        <a:lstStyle/>
        <a:p>
          <a:pPr rtl="0"/>
          <a:r>
            <a:rPr lang="de-DE" dirty="0" smtClean="0"/>
            <a:t>PDF</a:t>
          </a:r>
        </a:p>
      </dgm:t>
    </dgm:pt>
    <dgm:pt modelId="{7079A32E-F33A-4CC7-ACFA-01ABF0EF95D8}" type="parTrans" cxnId="{F442FC8E-8274-464B-ABD3-81F838A78DF3}">
      <dgm:prSet/>
      <dgm:spPr/>
      <dgm:t>
        <a:bodyPr/>
        <a:lstStyle/>
        <a:p>
          <a:endParaRPr lang="de-DE"/>
        </a:p>
      </dgm:t>
    </dgm:pt>
    <dgm:pt modelId="{54EE2996-492F-482F-8E3D-3E2376791F7B}" type="sibTrans" cxnId="{F442FC8E-8274-464B-ABD3-81F838A78DF3}">
      <dgm:prSet/>
      <dgm:spPr/>
      <dgm:t>
        <a:bodyPr/>
        <a:lstStyle/>
        <a:p>
          <a:endParaRPr lang="de-DE"/>
        </a:p>
      </dgm:t>
    </dgm:pt>
    <dgm:pt modelId="{7CD35B45-4783-43BF-B3F9-A2FC2041CE01}">
      <dgm:prSet/>
      <dgm:spPr/>
      <dgm:t>
        <a:bodyPr/>
        <a:lstStyle/>
        <a:p>
          <a:pPr rtl="0"/>
          <a:r>
            <a:rPr lang="de-DE" dirty="0" smtClean="0"/>
            <a:t>Background </a:t>
          </a:r>
          <a:r>
            <a:rPr lang="de-DE" dirty="0" err="1" smtClean="0"/>
            <a:t>normalisation</a:t>
          </a:r>
          <a:endParaRPr lang="de-DE" dirty="0" smtClean="0"/>
        </a:p>
      </dgm:t>
    </dgm:pt>
    <dgm:pt modelId="{C5129E0D-D5B5-4F1D-AA09-32C4AE5C8CAD}" type="parTrans" cxnId="{DA528340-F5B1-49EA-A919-984FA077128E}">
      <dgm:prSet/>
      <dgm:spPr/>
      <dgm:t>
        <a:bodyPr/>
        <a:lstStyle/>
        <a:p>
          <a:endParaRPr lang="de-DE"/>
        </a:p>
      </dgm:t>
    </dgm:pt>
    <dgm:pt modelId="{BA39C337-F5F1-4350-84BB-E7E0EA17A57D}" type="sibTrans" cxnId="{DA528340-F5B1-49EA-A919-984FA077128E}">
      <dgm:prSet/>
      <dgm:spPr/>
      <dgm:t>
        <a:bodyPr/>
        <a:lstStyle/>
        <a:p>
          <a:endParaRPr lang="de-DE"/>
        </a:p>
      </dgm:t>
    </dgm:pt>
    <dgm:pt modelId="{AFC7F1D7-9AA9-4F14-A96A-889302FF8F9A}">
      <dgm:prSet/>
      <dgm:spPr/>
      <dgm:t>
        <a:bodyPr/>
        <a:lstStyle/>
        <a:p>
          <a:pPr rtl="0"/>
          <a:r>
            <a:rPr lang="de-DE" dirty="0" err="1" smtClean="0"/>
            <a:t>Luminosity</a:t>
          </a:r>
          <a:endParaRPr lang="de-DE" dirty="0" smtClean="0"/>
        </a:p>
      </dgm:t>
    </dgm:pt>
    <dgm:pt modelId="{65ED06A3-AEFE-49A4-ABE8-356BC5B246E1}" type="parTrans" cxnId="{EAA9B285-F321-471F-942C-8FD7C66179F4}">
      <dgm:prSet/>
      <dgm:spPr/>
      <dgm:t>
        <a:bodyPr/>
        <a:lstStyle/>
        <a:p>
          <a:endParaRPr lang="de-DE"/>
        </a:p>
      </dgm:t>
    </dgm:pt>
    <dgm:pt modelId="{1B27B9E0-BE39-47E2-AFF9-EBCE10C5350E}" type="sibTrans" cxnId="{EAA9B285-F321-471F-942C-8FD7C66179F4}">
      <dgm:prSet/>
      <dgm:spPr/>
      <dgm:t>
        <a:bodyPr/>
        <a:lstStyle/>
        <a:p>
          <a:endParaRPr lang="de-DE"/>
        </a:p>
      </dgm:t>
    </dgm:pt>
    <dgm:pt modelId="{F39DDED0-7B4A-4E79-8C7E-FAFFAADF3F51}" type="pres">
      <dgm:prSet presAssocID="{83BC547D-4A1D-4B61-87B4-BA44F4B10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ECD1D7E-155E-4CD6-9ECB-A7ED59B9F0E9}" type="pres">
      <dgm:prSet presAssocID="{8DF01CDF-8D7B-406F-A8DB-127AFB664D51}" presName="parentText" presStyleLbl="node1" presStyleIdx="0" presStyleCnt="1" custLinFactNeighborX="-651" custLinFactNeighborY="-807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9240D6-68FE-48C0-B8F6-BAC21DAD41AF}" type="pres">
      <dgm:prSet presAssocID="{8DF01CDF-8D7B-406F-A8DB-127AFB664D5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A9B285-F321-471F-942C-8FD7C66179F4}" srcId="{8DF01CDF-8D7B-406F-A8DB-127AFB664D51}" destId="{AFC7F1D7-9AA9-4F14-A96A-889302FF8F9A}" srcOrd="4" destOrd="0" parTransId="{65ED06A3-AEFE-49A4-ABE8-356BC5B246E1}" sibTransId="{1B27B9E0-BE39-47E2-AFF9-EBCE10C5350E}"/>
    <dgm:cxn modelId="{0FA8496F-9090-4A36-84B5-BD55AF744743}" type="presOf" srcId="{6DDE3A66-3505-4014-9465-EB242D74508C}" destId="{019240D6-68FE-48C0-B8F6-BAC21DAD41AF}" srcOrd="0" destOrd="0" presId="urn:microsoft.com/office/officeart/2005/8/layout/vList2"/>
    <dgm:cxn modelId="{698C9EFD-2490-471B-909A-14F8985045B9}" type="presOf" srcId="{480F626C-88C4-4608-85D9-E68FC52580A1}" destId="{019240D6-68FE-48C0-B8F6-BAC21DAD41AF}" srcOrd="0" destOrd="5" presId="urn:microsoft.com/office/officeart/2005/8/layout/vList2"/>
    <dgm:cxn modelId="{67D5DAC5-46D7-4125-9355-051D06886C37}" srcId="{8DF01CDF-8D7B-406F-A8DB-127AFB664D51}" destId="{6DDE3A66-3505-4014-9465-EB242D74508C}" srcOrd="0" destOrd="0" parTransId="{2F9E1E6C-8FAC-4AD5-938B-43113940E292}" sibTransId="{D3F79282-FB25-4386-98D2-D96CF1050869}"/>
    <dgm:cxn modelId="{2E5F78EB-2D06-4242-9968-60D930BB7E79}" srcId="{8DF01CDF-8D7B-406F-A8DB-127AFB664D51}" destId="{0E27C525-52ED-42F8-8848-811C4B8F9587}" srcOrd="1" destOrd="0" parTransId="{25F574A9-5511-42C4-8EC1-803480920B47}" sibTransId="{C0DBBBBF-3506-418D-9AAB-5E5FD85CDE8E}"/>
    <dgm:cxn modelId="{F442FC8E-8274-464B-ABD3-81F838A78DF3}" srcId="{8DF01CDF-8D7B-406F-A8DB-127AFB664D51}" destId="{28707DEC-8F9C-4C8E-A77C-43E150CBE516}" srcOrd="2" destOrd="0" parTransId="{7079A32E-F33A-4CC7-ACFA-01ABF0EF95D8}" sibTransId="{54EE2996-492F-482F-8E3D-3E2376791F7B}"/>
    <dgm:cxn modelId="{C54C1786-6234-4698-89AB-9A82EA15E746}" srcId="{83BC547D-4A1D-4B61-87B4-BA44F4B1086B}" destId="{8DF01CDF-8D7B-406F-A8DB-127AFB664D51}" srcOrd="0" destOrd="0" parTransId="{837B130C-E1F0-48D6-AF1F-7814E4FA6097}" sibTransId="{32E255F2-362A-4549-9D88-AD767AFE9F42}"/>
    <dgm:cxn modelId="{DA528340-F5B1-49EA-A919-984FA077128E}" srcId="{8DF01CDF-8D7B-406F-A8DB-127AFB664D51}" destId="{7CD35B45-4783-43BF-B3F9-A2FC2041CE01}" srcOrd="3" destOrd="0" parTransId="{C5129E0D-D5B5-4F1D-AA09-32C4AE5C8CAD}" sibTransId="{BA39C337-F5F1-4350-84BB-E7E0EA17A57D}"/>
    <dgm:cxn modelId="{D980C3AE-07F6-4612-84FA-AA86A3AADC8B}" type="presOf" srcId="{0E27C525-52ED-42F8-8848-811C4B8F9587}" destId="{019240D6-68FE-48C0-B8F6-BAC21DAD41AF}" srcOrd="0" destOrd="1" presId="urn:microsoft.com/office/officeart/2005/8/layout/vList2"/>
    <dgm:cxn modelId="{FFC3E4C2-8E8B-4753-ABB1-AC99AB6A4950}" type="presOf" srcId="{8DF01CDF-8D7B-406F-A8DB-127AFB664D51}" destId="{8ECD1D7E-155E-4CD6-9ECB-A7ED59B9F0E9}" srcOrd="0" destOrd="0" presId="urn:microsoft.com/office/officeart/2005/8/layout/vList2"/>
    <dgm:cxn modelId="{C8F1EB3D-6F8B-4B9F-AB70-3DAAEE121716}" type="presOf" srcId="{28707DEC-8F9C-4C8E-A77C-43E150CBE516}" destId="{019240D6-68FE-48C0-B8F6-BAC21DAD41AF}" srcOrd="0" destOrd="2" presId="urn:microsoft.com/office/officeart/2005/8/layout/vList2"/>
    <dgm:cxn modelId="{CFB9CC44-C0E2-4C46-98A1-AA4F2D7DECC0}" srcId="{8DF01CDF-8D7B-406F-A8DB-127AFB664D51}" destId="{480F626C-88C4-4608-85D9-E68FC52580A1}" srcOrd="5" destOrd="0" parTransId="{F2662F2C-348D-43EA-9E99-94F85058A035}" sibTransId="{053DB332-A038-4E10-B4E0-E23BF12ABEE3}"/>
    <dgm:cxn modelId="{02506F53-9C38-4D17-9792-CF2A23FAA155}" type="presOf" srcId="{83BC547D-4A1D-4B61-87B4-BA44F4B1086B}" destId="{F39DDED0-7B4A-4E79-8C7E-FAFFAADF3F51}" srcOrd="0" destOrd="0" presId="urn:microsoft.com/office/officeart/2005/8/layout/vList2"/>
    <dgm:cxn modelId="{3397C4E9-AF33-4985-9ACF-EB90616C8D2E}" type="presOf" srcId="{7CD35B45-4783-43BF-B3F9-A2FC2041CE01}" destId="{019240D6-68FE-48C0-B8F6-BAC21DAD41AF}" srcOrd="0" destOrd="3" presId="urn:microsoft.com/office/officeart/2005/8/layout/vList2"/>
    <dgm:cxn modelId="{9D588AE7-FBC6-4FC6-BBAA-4F0EE0266AAC}" type="presOf" srcId="{AFC7F1D7-9AA9-4F14-A96A-889302FF8F9A}" destId="{019240D6-68FE-48C0-B8F6-BAC21DAD41AF}" srcOrd="0" destOrd="4" presId="urn:microsoft.com/office/officeart/2005/8/layout/vList2"/>
    <dgm:cxn modelId="{A521D178-B5D1-468A-98FD-C9E0198DF1FF}" type="presParOf" srcId="{F39DDED0-7B4A-4E79-8C7E-FAFFAADF3F51}" destId="{8ECD1D7E-155E-4CD6-9ECB-A7ED59B9F0E9}" srcOrd="0" destOrd="0" presId="urn:microsoft.com/office/officeart/2005/8/layout/vList2"/>
    <dgm:cxn modelId="{4099920B-4CCE-4508-BEE3-ECFE1D86BD2B}" type="presParOf" srcId="{F39DDED0-7B4A-4E79-8C7E-FAFFAADF3F51}" destId="{019240D6-68FE-48C0-B8F6-BAC21DAD41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D9629D-F405-490D-B720-91AEA2A52C0A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6E654874-5943-422A-A134-04807B58435A}">
          <dgm:prSet phldrT="[Text]"/>
          <dgm:spPr/>
          <dgm:t>
            <a:bodyPr/>
            <a:lstStyle/>
            <a:p>
              <a:r>
                <a:rPr lang="de-DE" dirty="0" smtClean="0"/>
                <a:t>Jet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Scale</a:t>
              </a:r>
              <a:r>
                <a:rPr lang="de-DE" dirty="0" smtClean="0"/>
                <a:t> </a:t>
              </a:r>
              <a14:m>
                <m:oMath xmlns:m="http://schemas.openxmlformats.org/officeDocument/2006/math">
                  <m:r>
                    <a:rPr lang="de-DE" b="0" i="1" smtClean="0">
                      <a:latin typeface="Cambria Math" panose="02040503050406030204" pitchFamily="18" charset="0"/>
                    </a:rPr>
                    <m:t>𝜂</m:t>
                  </m:r>
                </m:oMath>
              </a14:m>
              <a:r>
                <a:rPr lang="de-DE" dirty="0" smtClean="0"/>
                <a:t>-</a:t>
              </a:r>
              <a:r>
                <a:rPr lang="de-DE" dirty="0" err="1" smtClean="0"/>
                <a:t>intercalibration</a:t>
              </a:r>
              <a:endParaRPr lang="de-DE" dirty="0" smtClean="0"/>
            </a:p>
          </dgm:t>
        </dgm:pt>
      </mc:Choice>
      <mc:Fallback xmlns="">
        <dgm:pt modelId="{6E654874-5943-422A-A134-04807B58435A}">
          <dgm:prSet phldrT="[Text]"/>
          <dgm:spPr/>
          <dgm:t>
            <a:bodyPr/>
            <a:lstStyle/>
            <a:p>
              <a:r>
                <a:rPr lang="de-DE" dirty="0" smtClean="0"/>
                <a:t>Jet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Scale</a:t>
              </a:r>
              <a:r>
                <a:rPr lang="de-DE" dirty="0" smtClean="0"/>
                <a:t> </a:t>
              </a:r>
              <a:r>
                <a:rPr lang="de-DE" b="0" i="0" smtClean="0">
                  <a:latin typeface="Cambria Math" panose="02040503050406030204" pitchFamily="18" charset="0"/>
                </a:rPr>
                <a:t>𝜂</a:t>
              </a:r>
              <a:r>
                <a:rPr lang="de-DE" dirty="0" smtClean="0"/>
                <a:t>-</a:t>
              </a:r>
              <a:r>
                <a:rPr lang="de-DE" dirty="0" err="1" smtClean="0"/>
                <a:t>intercalibration</a:t>
              </a:r>
              <a:endParaRPr lang="de-DE" dirty="0" smtClean="0"/>
            </a:p>
          </dgm:t>
        </dgm:pt>
      </mc:Fallback>
    </mc:AlternateContent>
    <dgm:pt modelId="{38789133-4287-4222-9A9E-18B29CE3A195}" type="parTrans" cxnId="{A8407C62-2E07-4967-BEA9-0BE928218D26}">
      <dgm:prSet/>
      <dgm:spPr/>
      <dgm:t>
        <a:bodyPr/>
        <a:lstStyle/>
        <a:p>
          <a:endParaRPr lang="de-DE"/>
        </a:p>
      </dgm:t>
    </dgm:pt>
    <dgm:pt modelId="{1483C5A4-120F-40F7-84C0-665D49B830C2}" type="sibTrans" cxnId="{A8407C62-2E07-4967-BEA9-0BE928218D26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CA5E37F9-65E7-4725-8BE8-60422A4126B5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de-DE" b="0" i="1" smtClean="0">
                      <a:latin typeface="Cambria Math" panose="02040503050406030204" pitchFamily="18" charset="0"/>
                    </a:rPr>
                    <m:t>𝑡𝑞</m:t>
                  </m:r>
                  <m:r>
                    <a:rPr lang="de-DE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de-DE" dirty="0" smtClean="0"/>
                <a:t>generator </a:t>
              </a:r>
              <a:endParaRPr lang="de-DE" dirty="0"/>
            </a:p>
          </dgm:t>
        </dgm:pt>
      </mc:Choice>
      <mc:Fallback xmlns="">
        <dgm:pt modelId="{CA5E37F9-65E7-4725-8BE8-60422A4126B5}">
          <dgm:prSet phldrT="[Text]"/>
          <dgm:spPr/>
          <dgm:t>
            <a:bodyPr/>
            <a:lstStyle/>
            <a:p>
              <a:r>
                <a:rPr lang="de-DE" b="0" i="0" smtClean="0">
                  <a:latin typeface="Cambria Math" panose="02040503050406030204" pitchFamily="18" charset="0"/>
                </a:rPr>
                <a:t>𝑡𝑞 </a:t>
              </a:r>
              <a:r>
                <a:rPr lang="de-DE" dirty="0" smtClean="0"/>
                <a:t>generator </a:t>
              </a:r>
              <a:endParaRPr lang="de-DE" dirty="0"/>
            </a:p>
          </dgm:t>
        </dgm:pt>
      </mc:Fallback>
    </mc:AlternateContent>
    <dgm:pt modelId="{5C9BD830-8165-4FAC-83F0-426AD89BDFBB}" type="parTrans" cxnId="{1A06F450-0437-494D-81B8-80F47901E270}">
      <dgm:prSet/>
      <dgm:spPr/>
      <dgm:t>
        <a:bodyPr/>
        <a:lstStyle/>
        <a:p>
          <a:endParaRPr lang="de-DE"/>
        </a:p>
      </dgm:t>
    </dgm:pt>
    <dgm:pt modelId="{C241B65D-0AC2-4ED9-AC25-CB150FDCAA50}" type="sibTrans" cxnId="{1A06F450-0437-494D-81B8-80F47901E270}">
      <dgm:prSet/>
      <dgm:spPr/>
      <dgm:t>
        <a:bodyPr/>
        <a:lstStyle/>
        <a:p>
          <a:endParaRPr lang="de-DE"/>
        </a:p>
      </dgm:t>
    </dgm:pt>
    <dgm:pt modelId="{8B169EDE-8B1F-4667-89B4-5511E9796DE3}">
      <dgm:prSet phldrT="[Text]"/>
      <dgm:spPr/>
      <dgm:t>
        <a:bodyPr/>
        <a:lstStyle/>
        <a:p>
          <a:r>
            <a:rPr lang="de-DE" dirty="0" err="1" smtClean="0"/>
            <a:t>Calibration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forward</a:t>
          </a:r>
          <a:r>
            <a:rPr lang="de-DE" dirty="0" smtClean="0"/>
            <a:t> </a:t>
          </a:r>
          <a:r>
            <a:rPr lang="de-DE" dirty="0" err="1" smtClean="0"/>
            <a:t>jets</a:t>
          </a:r>
          <a:r>
            <a:rPr lang="de-DE" dirty="0" smtClean="0"/>
            <a:t>. </a:t>
          </a:r>
        </a:p>
      </dgm:t>
    </dgm:pt>
    <dgm:pt modelId="{4F96BAE4-D035-46DF-B170-7DE03A86D3CC}" type="parTrans" cxnId="{70C9A7C0-8191-4237-A11C-D65AD7CFFEBE}">
      <dgm:prSet/>
      <dgm:spPr/>
      <dgm:t>
        <a:bodyPr/>
        <a:lstStyle/>
        <a:p>
          <a:endParaRPr lang="de-DE"/>
        </a:p>
      </dgm:t>
    </dgm:pt>
    <dgm:pt modelId="{916B3E2F-A5DE-407A-9C8C-D080A62C3AC3}" type="sibTrans" cxnId="{70C9A7C0-8191-4237-A11C-D65AD7CFFEBE}">
      <dgm:prSet/>
      <dgm:spPr/>
      <dgm:t>
        <a:bodyPr/>
        <a:lstStyle/>
        <a:p>
          <a:endParaRPr lang="de-DE"/>
        </a:p>
      </dgm:t>
    </dgm:pt>
    <dgm:pt modelId="{C28DE4AB-E249-4595-8A44-C5283557ABB1}">
      <dgm:prSet phldrT="[Text]"/>
      <dgm:spPr/>
      <dgm:t>
        <a:bodyPr/>
        <a:lstStyle/>
        <a:p>
          <a:r>
            <a:rPr lang="de-DE" dirty="0" err="1" smtClean="0"/>
            <a:t>Modelling</a:t>
          </a:r>
          <a:r>
            <a:rPr lang="de-DE" dirty="0" smtClean="0"/>
            <a:t> </a:t>
          </a:r>
          <a:r>
            <a:rPr lang="de-DE" dirty="0" err="1" smtClean="0"/>
            <a:t>difference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AcerMC+Pythia</a:t>
          </a:r>
          <a:r>
            <a:rPr lang="de-DE" dirty="0" smtClean="0"/>
            <a:t> (</a:t>
          </a:r>
          <a:r>
            <a:rPr lang="de-DE" dirty="0" err="1" smtClean="0"/>
            <a:t>matched</a:t>
          </a:r>
          <a:r>
            <a:rPr lang="de-DE" dirty="0" smtClean="0"/>
            <a:t> LO)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aMC@NLO+Herwig</a:t>
          </a:r>
          <a:r>
            <a:rPr lang="de-DE" dirty="0" smtClean="0"/>
            <a:t> (NLO)</a:t>
          </a:r>
          <a:endParaRPr lang="de-DE" dirty="0"/>
        </a:p>
      </dgm:t>
    </dgm:pt>
    <dgm:pt modelId="{8CE1A90C-2000-4C95-92CA-FCA07EC7C6C1}" type="parTrans" cxnId="{577B504B-B92B-458E-ACFF-03CB996D7F04}">
      <dgm:prSet/>
      <dgm:spPr/>
      <dgm:t>
        <a:bodyPr/>
        <a:lstStyle/>
        <a:p>
          <a:endParaRPr lang="de-DE"/>
        </a:p>
      </dgm:t>
    </dgm:pt>
    <dgm:pt modelId="{89B5C7C4-AE52-403B-850B-12A6140640BE}" type="sibTrans" cxnId="{577B504B-B92B-458E-ACFF-03CB996D7F04}">
      <dgm:prSet/>
      <dgm:spPr/>
      <dgm:t>
        <a:bodyPr/>
        <a:lstStyle/>
        <a:p>
          <a:endParaRPr lang="de-DE"/>
        </a:p>
      </dgm:t>
    </dgm:pt>
    <dgm:pt modelId="{1C1ADFBF-C2FE-484F-A55D-2E27BF428290}" type="pres">
      <dgm:prSet presAssocID="{FAD9629D-F405-490D-B720-91AEA2A52C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1C395E-8896-4384-9E91-F34BECC18D29}" type="pres">
      <dgm:prSet presAssocID="{6E654874-5943-422A-A134-04807B58435A}" presName="parentLin" presStyleCnt="0"/>
      <dgm:spPr/>
    </dgm:pt>
    <dgm:pt modelId="{D9D2D2FD-720E-47B4-A91A-B0B207C81BA2}" type="pres">
      <dgm:prSet presAssocID="{6E654874-5943-422A-A134-04807B58435A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83E8CC99-735E-47C6-8724-0434F2D96558}" type="pres">
      <dgm:prSet presAssocID="{6E654874-5943-422A-A134-04807B5843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280176-9D4C-4A69-9CB9-0B7F42D0AAF8}" type="pres">
      <dgm:prSet presAssocID="{6E654874-5943-422A-A134-04807B58435A}" presName="negativeSpace" presStyleCnt="0"/>
      <dgm:spPr/>
    </dgm:pt>
    <dgm:pt modelId="{AE83BC53-4563-4542-9DE0-62FB9099E152}" type="pres">
      <dgm:prSet presAssocID="{6E654874-5943-422A-A134-04807B5843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34C7E-2973-4986-A3B9-73A3385D7826}" type="pres">
      <dgm:prSet presAssocID="{1483C5A4-120F-40F7-84C0-665D49B830C2}" presName="spaceBetweenRectangles" presStyleCnt="0"/>
      <dgm:spPr/>
    </dgm:pt>
    <dgm:pt modelId="{3C024B44-D3C9-4ED9-9000-46D528E1E0C1}" type="pres">
      <dgm:prSet presAssocID="{CA5E37F9-65E7-4725-8BE8-60422A4126B5}" presName="parentLin" presStyleCnt="0"/>
      <dgm:spPr/>
    </dgm:pt>
    <dgm:pt modelId="{093080DF-4D94-4C3D-9C56-66FAB3ECEB36}" type="pres">
      <dgm:prSet presAssocID="{CA5E37F9-65E7-4725-8BE8-60422A4126B5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DB0B7324-2EB3-43B1-9F79-853188624C5C}" type="pres">
      <dgm:prSet presAssocID="{CA5E37F9-65E7-4725-8BE8-60422A4126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C3F9A9-8C85-4FB5-BBB6-61A94E4538DC}" type="pres">
      <dgm:prSet presAssocID="{CA5E37F9-65E7-4725-8BE8-60422A4126B5}" presName="negativeSpace" presStyleCnt="0"/>
      <dgm:spPr/>
    </dgm:pt>
    <dgm:pt modelId="{85739BBF-15FC-4CD2-B851-62E866DF984A}" type="pres">
      <dgm:prSet presAssocID="{CA5E37F9-65E7-4725-8BE8-60422A4126B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407C62-2E07-4967-BEA9-0BE928218D26}" srcId="{FAD9629D-F405-490D-B720-91AEA2A52C0A}" destId="{6E654874-5943-422A-A134-04807B58435A}" srcOrd="0" destOrd="0" parTransId="{38789133-4287-4222-9A9E-18B29CE3A195}" sibTransId="{1483C5A4-120F-40F7-84C0-665D49B830C2}"/>
    <dgm:cxn modelId="{F0CA4E1F-48D4-413E-B18A-57E52D100E56}" type="presOf" srcId="{FAD9629D-F405-490D-B720-91AEA2A52C0A}" destId="{1C1ADFBF-C2FE-484F-A55D-2E27BF428290}" srcOrd="0" destOrd="0" presId="urn:microsoft.com/office/officeart/2005/8/layout/list1"/>
    <dgm:cxn modelId="{1A06F450-0437-494D-81B8-80F47901E270}" srcId="{FAD9629D-F405-490D-B720-91AEA2A52C0A}" destId="{CA5E37F9-65E7-4725-8BE8-60422A4126B5}" srcOrd="1" destOrd="0" parTransId="{5C9BD830-8165-4FAC-83F0-426AD89BDFBB}" sibTransId="{C241B65D-0AC2-4ED9-AC25-CB150FDCAA50}"/>
    <dgm:cxn modelId="{C067115F-0AED-4175-BDDC-602184160FA4}" type="presOf" srcId="{CA5E37F9-65E7-4725-8BE8-60422A4126B5}" destId="{DB0B7324-2EB3-43B1-9F79-853188624C5C}" srcOrd="1" destOrd="0" presId="urn:microsoft.com/office/officeart/2005/8/layout/list1"/>
    <dgm:cxn modelId="{577B504B-B92B-458E-ACFF-03CB996D7F04}" srcId="{CA5E37F9-65E7-4725-8BE8-60422A4126B5}" destId="{C28DE4AB-E249-4595-8A44-C5283557ABB1}" srcOrd="0" destOrd="0" parTransId="{8CE1A90C-2000-4C95-92CA-FCA07EC7C6C1}" sibTransId="{89B5C7C4-AE52-403B-850B-12A6140640BE}"/>
    <dgm:cxn modelId="{DF464AFE-E88D-4F00-A114-D02FD0B382DF}" type="presOf" srcId="{CA5E37F9-65E7-4725-8BE8-60422A4126B5}" destId="{093080DF-4D94-4C3D-9C56-66FAB3ECEB36}" srcOrd="0" destOrd="0" presId="urn:microsoft.com/office/officeart/2005/8/layout/list1"/>
    <dgm:cxn modelId="{0C986996-39AB-4435-882C-4A58D635F799}" type="presOf" srcId="{C28DE4AB-E249-4595-8A44-C5283557ABB1}" destId="{85739BBF-15FC-4CD2-B851-62E866DF984A}" srcOrd="0" destOrd="0" presId="urn:microsoft.com/office/officeart/2005/8/layout/list1"/>
    <dgm:cxn modelId="{E34AA039-2D2E-4539-A28E-919FEAC29F47}" type="presOf" srcId="{8B169EDE-8B1F-4667-89B4-5511E9796DE3}" destId="{AE83BC53-4563-4542-9DE0-62FB9099E152}" srcOrd="0" destOrd="0" presId="urn:microsoft.com/office/officeart/2005/8/layout/list1"/>
    <dgm:cxn modelId="{70C9A7C0-8191-4237-A11C-D65AD7CFFEBE}" srcId="{6E654874-5943-422A-A134-04807B58435A}" destId="{8B169EDE-8B1F-4667-89B4-5511E9796DE3}" srcOrd="0" destOrd="0" parTransId="{4F96BAE4-D035-46DF-B170-7DE03A86D3CC}" sibTransId="{916B3E2F-A5DE-407A-9C8C-D080A62C3AC3}"/>
    <dgm:cxn modelId="{AA3EBDE1-4E38-4A66-94DF-D543F7861C2E}" type="presOf" srcId="{6E654874-5943-422A-A134-04807B58435A}" destId="{83E8CC99-735E-47C6-8724-0434F2D96558}" srcOrd="1" destOrd="0" presId="urn:microsoft.com/office/officeart/2005/8/layout/list1"/>
    <dgm:cxn modelId="{9B755C34-F763-41AC-9FFB-2F3035E2530C}" type="presOf" srcId="{6E654874-5943-422A-A134-04807B58435A}" destId="{D9D2D2FD-720E-47B4-A91A-B0B207C81BA2}" srcOrd="0" destOrd="0" presId="urn:microsoft.com/office/officeart/2005/8/layout/list1"/>
    <dgm:cxn modelId="{20ADD6B5-4783-4A8F-BCB9-66072B6BE016}" type="presParOf" srcId="{1C1ADFBF-C2FE-484F-A55D-2E27BF428290}" destId="{1B1C395E-8896-4384-9E91-F34BECC18D29}" srcOrd="0" destOrd="0" presId="urn:microsoft.com/office/officeart/2005/8/layout/list1"/>
    <dgm:cxn modelId="{09AEB470-1AC2-4774-A556-4021F14FFF60}" type="presParOf" srcId="{1B1C395E-8896-4384-9E91-F34BECC18D29}" destId="{D9D2D2FD-720E-47B4-A91A-B0B207C81BA2}" srcOrd="0" destOrd="0" presId="urn:microsoft.com/office/officeart/2005/8/layout/list1"/>
    <dgm:cxn modelId="{B2C34673-64EF-462B-B524-ACF7D35917B3}" type="presParOf" srcId="{1B1C395E-8896-4384-9E91-F34BECC18D29}" destId="{83E8CC99-735E-47C6-8724-0434F2D96558}" srcOrd="1" destOrd="0" presId="urn:microsoft.com/office/officeart/2005/8/layout/list1"/>
    <dgm:cxn modelId="{65DCE1C7-6DD2-4CEA-AB62-07B46F62A801}" type="presParOf" srcId="{1C1ADFBF-C2FE-484F-A55D-2E27BF428290}" destId="{B8280176-9D4C-4A69-9CB9-0B7F42D0AAF8}" srcOrd="1" destOrd="0" presId="urn:microsoft.com/office/officeart/2005/8/layout/list1"/>
    <dgm:cxn modelId="{A2F85F95-4EAB-4E2C-B098-FAB427AD62AD}" type="presParOf" srcId="{1C1ADFBF-C2FE-484F-A55D-2E27BF428290}" destId="{AE83BC53-4563-4542-9DE0-62FB9099E152}" srcOrd="2" destOrd="0" presId="urn:microsoft.com/office/officeart/2005/8/layout/list1"/>
    <dgm:cxn modelId="{BC62706C-60F4-4B75-88A1-7F2EF3B0081D}" type="presParOf" srcId="{1C1ADFBF-C2FE-484F-A55D-2E27BF428290}" destId="{2CB34C7E-2973-4986-A3B9-73A3385D7826}" srcOrd="3" destOrd="0" presId="urn:microsoft.com/office/officeart/2005/8/layout/list1"/>
    <dgm:cxn modelId="{D6BED7D0-3046-4807-A2A7-E50536316F19}" type="presParOf" srcId="{1C1ADFBF-C2FE-484F-A55D-2E27BF428290}" destId="{3C024B44-D3C9-4ED9-9000-46D528E1E0C1}" srcOrd="4" destOrd="0" presId="urn:microsoft.com/office/officeart/2005/8/layout/list1"/>
    <dgm:cxn modelId="{19BF6D60-E09D-4D00-9CFB-122EDEEB394F}" type="presParOf" srcId="{3C024B44-D3C9-4ED9-9000-46D528E1E0C1}" destId="{093080DF-4D94-4C3D-9C56-66FAB3ECEB36}" srcOrd="0" destOrd="0" presId="urn:microsoft.com/office/officeart/2005/8/layout/list1"/>
    <dgm:cxn modelId="{D118D891-9A46-4B55-9938-E42BBBFE715D}" type="presParOf" srcId="{3C024B44-D3C9-4ED9-9000-46D528E1E0C1}" destId="{DB0B7324-2EB3-43B1-9F79-853188624C5C}" srcOrd="1" destOrd="0" presId="urn:microsoft.com/office/officeart/2005/8/layout/list1"/>
    <dgm:cxn modelId="{BF089F36-0488-4FB7-90AE-85357E7B3E19}" type="presParOf" srcId="{1C1ADFBF-C2FE-484F-A55D-2E27BF428290}" destId="{49C3F9A9-8C85-4FB5-BBB6-61A94E4538DC}" srcOrd="5" destOrd="0" presId="urn:microsoft.com/office/officeart/2005/8/layout/list1"/>
    <dgm:cxn modelId="{7375DD7B-22B5-4D15-A206-922479A5EB35}" type="presParOf" srcId="{1C1ADFBF-C2FE-484F-A55D-2E27BF428290}" destId="{85739BBF-15FC-4CD2-B851-62E866DF984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AD9629D-F405-490D-B720-91AEA2A52C0A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6E654874-5943-422A-A134-04807B58435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38789133-4287-4222-9A9E-18B29CE3A195}" type="parTrans" cxnId="{A8407C62-2E07-4967-BEA9-0BE928218D26}">
      <dgm:prSet/>
      <dgm:spPr/>
      <dgm:t>
        <a:bodyPr/>
        <a:lstStyle/>
        <a:p>
          <a:endParaRPr lang="de-DE"/>
        </a:p>
      </dgm:t>
    </dgm:pt>
    <dgm:pt modelId="{1483C5A4-120F-40F7-84C0-665D49B830C2}" type="sibTrans" cxnId="{A8407C62-2E07-4967-BEA9-0BE928218D26}">
      <dgm:prSet/>
      <dgm:spPr/>
      <dgm:t>
        <a:bodyPr/>
        <a:lstStyle/>
        <a:p>
          <a:endParaRPr lang="de-DE"/>
        </a:p>
      </dgm:t>
    </dgm:pt>
    <dgm:pt modelId="{CA5E37F9-65E7-4725-8BE8-60422A4126B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C9BD830-8165-4FAC-83F0-426AD89BDFBB}" type="parTrans" cxnId="{1A06F450-0437-494D-81B8-80F47901E270}">
      <dgm:prSet/>
      <dgm:spPr/>
      <dgm:t>
        <a:bodyPr/>
        <a:lstStyle/>
        <a:p>
          <a:endParaRPr lang="de-DE"/>
        </a:p>
      </dgm:t>
    </dgm:pt>
    <dgm:pt modelId="{C241B65D-0AC2-4ED9-AC25-CB150FDCAA50}" type="sibTrans" cxnId="{1A06F450-0437-494D-81B8-80F47901E270}">
      <dgm:prSet/>
      <dgm:spPr/>
      <dgm:t>
        <a:bodyPr/>
        <a:lstStyle/>
        <a:p>
          <a:endParaRPr lang="de-DE"/>
        </a:p>
      </dgm:t>
    </dgm:pt>
    <dgm:pt modelId="{8B169EDE-8B1F-4667-89B4-5511E9796DE3}">
      <dgm:prSet phldrT="[Text]"/>
      <dgm:spPr/>
      <dgm:t>
        <a:bodyPr/>
        <a:lstStyle/>
        <a:p>
          <a:r>
            <a:rPr lang="de-DE" dirty="0" err="1" smtClean="0"/>
            <a:t>Calibration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forward</a:t>
          </a:r>
          <a:r>
            <a:rPr lang="de-DE" dirty="0" smtClean="0"/>
            <a:t> </a:t>
          </a:r>
          <a:r>
            <a:rPr lang="de-DE" dirty="0" err="1" smtClean="0"/>
            <a:t>jets</a:t>
          </a:r>
          <a:r>
            <a:rPr lang="de-DE" dirty="0" smtClean="0"/>
            <a:t>. </a:t>
          </a:r>
        </a:p>
      </dgm:t>
    </dgm:pt>
    <dgm:pt modelId="{4F96BAE4-D035-46DF-B170-7DE03A86D3CC}" type="parTrans" cxnId="{70C9A7C0-8191-4237-A11C-D65AD7CFFEBE}">
      <dgm:prSet/>
      <dgm:spPr/>
      <dgm:t>
        <a:bodyPr/>
        <a:lstStyle/>
        <a:p>
          <a:endParaRPr lang="de-DE"/>
        </a:p>
      </dgm:t>
    </dgm:pt>
    <dgm:pt modelId="{916B3E2F-A5DE-407A-9C8C-D080A62C3AC3}" type="sibTrans" cxnId="{70C9A7C0-8191-4237-A11C-D65AD7CFFEBE}">
      <dgm:prSet/>
      <dgm:spPr/>
      <dgm:t>
        <a:bodyPr/>
        <a:lstStyle/>
        <a:p>
          <a:endParaRPr lang="de-DE"/>
        </a:p>
      </dgm:t>
    </dgm:pt>
    <dgm:pt modelId="{C28DE4AB-E249-4595-8A44-C5283557ABB1}">
      <dgm:prSet phldrT="[Text]"/>
      <dgm:spPr/>
      <dgm:t>
        <a:bodyPr/>
        <a:lstStyle/>
        <a:p>
          <a:r>
            <a:rPr lang="de-DE" dirty="0" err="1" smtClean="0"/>
            <a:t>Modelling</a:t>
          </a:r>
          <a:r>
            <a:rPr lang="de-DE" dirty="0" smtClean="0"/>
            <a:t> </a:t>
          </a:r>
          <a:r>
            <a:rPr lang="de-DE" dirty="0" err="1" smtClean="0"/>
            <a:t>difference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AcerMC+Pythia</a:t>
          </a:r>
          <a:r>
            <a:rPr lang="de-DE" dirty="0" smtClean="0"/>
            <a:t> (</a:t>
          </a:r>
          <a:r>
            <a:rPr lang="de-DE" dirty="0" err="1" smtClean="0"/>
            <a:t>matched</a:t>
          </a:r>
          <a:r>
            <a:rPr lang="de-DE" dirty="0" smtClean="0"/>
            <a:t> LO)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aMC@NLO+Herwig</a:t>
          </a:r>
          <a:r>
            <a:rPr lang="de-DE" dirty="0" smtClean="0"/>
            <a:t> (NLO)</a:t>
          </a:r>
          <a:endParaRPr lang="de-DE" dirty="0"/>
        </a:p>
      </dgm:t>
    </dgm:pt>
    <dgm:pt modelId="{8CE1A90C-2000-4C95-92CA-FCA07EC7C6C1}" type="parTrans" cxnId="{577B504B-B92B-458E-ACFF-03CB996D7F04}">
      <dgm:prSet/>
      <dgm:spPr/>
      <dgm:t>
        <a:bodyPr/>
        <a:lstStyle/>
        <a:p>
          <a:endParaRPr lang="de-DE"/>
        </a:p>
      </dgm:t>
    </dgm:pt>
    <dgm:pt modelId="{89B5C7C4-AE52-403B-850B-12A6140640BE}" type="sibTrans" cxnId="{577B504B-B92B-458E-ACFF-03CB996D7F04}">
      <dgm:prSet/>
      <dgm:spPr/>
      <dgm:t>
        <a:bodyPr/>
        <a:lstStyle/>
        <a:p>
          <a:endParaRPr lang="de-DE"/>
        </a:p>
      </dgm:t>
    </dgm:pt>
    <dgm:pt modelId="{1C1ADFBF-C2FE-484F-A55D-2E27BF428290}" type="pres">
      <dgm:prSet presAssocID="{FAD9629D-F405-490D-B720-91AEA2A52C0A}" presName="linear" presStyleCnt="0">
        <dgm:presLayoutVars>
          <dgm:dir/>
          <dgm:animLvl val="lvl"/>
          <dgm:resizeHandles val="exact"/>
        </dgm:presLayoutVars>
      </dgm:prSet>
      <dgm:spPr/>
    </dgm:pt>
    <dgm:pt modelId="{1B1C395E-8896-4384-9E91-F34BECC18D29}" type="pres">
      <dgm:prSet presAssocID="{6E654874-5943-422A-A134-04807B58435A}" presName="parentLin" presStyleCnt="0"/>
      <dgm:spPr/>
    </dgm:pt>
    <dgm:pt modelId="{D9D2D2FD-720E-47B4-A91A-B0B207C81BA2}" type="pres">
      <dgm:prSet presAssocID="{6E654874-5943-422A-A134-04807B58435A}" presName="parentLeftMargin" presStyleLbl="node1" presStyleIdx="0" presStyleCnt="2"/>
      <dgm:spPr/>
    </dgm:pt>
    <dgm:pt modelId="{83E8CC99-735E-47C6-8724-0434F2D96558}" type="pres">
      <dgm:prSet presAssocID="{6E654874-5943-422A-A134-04807B5843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280176-9D4C-4A69-9CB9-0B7F42D0AAF8}" type="pres">
      <dgm:prSet presAssocID="{6E654874-5943-422A-A134-04807B58435A}" presName="negativeSpace" presStyleCnt="0"/>
      <dgm:spPr/>
    </dgm:pt>
    <dgm:pt modelId="{AE83BC53-4563-4542-9DE0-62FB9099E152}" type="pres">
      <dgm:prSet presAssocID="{6E654874-5943-422A-A134-04807B5843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34C7E-2973-4986-A3B9-73A3385D7826}" type="pres">
      <dgm:prSet presAssocID="{1483C5A4-120F-40F7-84C0-665D49B830C2}" presName="spaceBetweenRectangles" presStyleCnt="0"/>
      <dgm:spPr/>
    </dgm:pt>
    <dgm:pt modelId="{3C024B44-D3C9-4ED9-9000-46D528E1E0C1}" type="pres">
      <dgm:prSet presAssocID="{CA5E37F9-65E7-4725-8BE8-60422A4126B5}" presName="parentLin" presStyleCnt="0"/>
      <dgm:spPr/>
    </dgm:pt>
    <dgm:pt modelId="{093080DF-4D94-4C3D-9C56-66FAB3ECEB36}" type="pres">
      <dgm:prSet presAssocID="{CA5E37F9-65E7-4725-8BE8-60422A4126B5}" presName="parentLeftMargin" presStyleLbl="node1" presStyleIdx="0" presStyleCnt="2"/>
      <dgm:spPr/>
    </dgm:pt>
    <dgm:pt modelId="{DB0B7324-2EB3-43B1-9F79-853188624C5C}" type="pres">
      <dgm:prSet presAssocID="{CA5E37F9-65E7-4725-8BE8-60422A4126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C3F9A9-8C85-4FB5-BBB6-61A94E4538DC}" type="pres">
      <dgm:prSet presAssocID="{CA5E37F9-65E7-4725-8BE8-60422A4126B5}" presName="negativeSpace" presStyleCnt="0"/>
      <dgm:spPr/>
    </dgm:pt>
    <dgm:pt modelId="{85739BBF-15FC-4CD2-B851-62E866DF984A}" type="pres">
      <dgm:prSet presAssocID="{CA5E37F9-65E7-4725-8BE8-60422A4126B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407C62-2E07-4967-BEA9-0BE928218D26}" srcId="{FAD9629D-F405-490D-B720-91AEA2A52C0A}" destId="{6E654874-5943-422A-A134-04807B58435A}" srcOrd="0" destOrd="0" parTransId="{38789133-4287-4222-9A9E-18B29CE3A195}" sibTransId="{1483C5A4-120F-40F7-84C0-665D49B830C2}"/>
    <dgm:cxn modelId="{1A06F450-0437-494D-81B8-80F47901E270}" srcId="{FAD9629D-F405-490D-B720-91AEA2A52C0A}" destId="{CA5E37F9-65E7-4725-8BE8-60422A4126B5}" srcOrd="1" destOrd="0" parTransId="{5C9BD830-8165-4FAC-83F0-426AD89BDFBB}" sibTransId="{C241B65D-0AC2-4ED9-AC25-CB150FDCAA50}"/>
    <dgm:cxn modelId="{F0CA4E1F-48D4-413E-B18A-57E52D100E56}" type="presOf" srcId="{FAD9629D-F405-490D-B720-91AEA2A52C0A}" destId="{1C1ADFBF-C2FE-484F-A55D-2E27BF428290}" srcOrd="0" destOrd="0" presId="urn:microsoft.com/office/officeart/2005/8/layout/list1"/>
    <dgm:cxn modelId="{577B504B-B92B-458E-ACFF-03CB996D7F04}" srcId="{CA5E37F9-65E7-4725-8BE8-60422A4126B5}" destId="{C28DE4AB-E249-4595-8A44-C5283557ABB1}" srcOrd="0" destOrd="0" parTransId="{8CE1A90C-2000-4C95-92CA-FCA07EC7C6C1}" sibTransId="{89B5C7C4-AE52-403B-850B-12A6140640BE}"/>
    <dgm:cxn modelId="{C067115F-0AED-4175-BDDC-602184160FA4}" type="presOf" srcId="{CA5E37F9-65E7-4725-8BE8-60422A4126B5}" destId="{DB0B7324-2EB3-43B1-9F79-853188624C5C}" srcOrd="1" destOrd="0" presId="urn:microsoft.com/office/officeart/2005/8/layout/list1"/>
    <dgm:cxn modelId="{DF464AFE-E88D-4F00-A114-D02FD0B382DF}" type="presOf" srcId="{CA5E37F9-65E7-4725-8BE8-60422A4126B5}" destId="{093080DF-4D94-4C3D-9C56-66FAB3ECEB36}" srcOrd="0" destOrd="0" presId="urn:microsoft.com/office/officeart/2005/8/layout/list1"/>
    <dgm:cxn modelId="{0C986996-39AB-4435-882C-4A58D635F799}" type="presOf" srcId="{C28DE4AB-E249-4595-8A44-C5283557ABB1}" destId="{85739BBF-15FC-4CD2-B851-62E866DF984A}" srcOrd="0" destOrd="0" presId="urn:microsoft.com/office/officeart/2005/8/layout/list1"/>
    <dgm:cxn modelId="{E34AA039-2D2E-4539-A28E-919FEAC29F47}" type="presOf" srcId="{8B169EDE-8B1F-4667-89B4-5511E9796DE3}" destId="{AE83BC53-4563-4542-9DE0-62FB9099E152}" srcOrd="0" destOrd="0" presId="urn:microsoft.com/office/officeart/2005/8/layout/list1"/>
    <dgm:cxn modelId="{70C9A7C0-8191-4237-A11C-D65AD7CFFEBE}" srcId="{6E654874-5943-422A-A134-04807B58435A}" destId="{8B169EDE-8B1F-4667-89B4-5511E9796DE3}" srcOrd="0" destOrd="0" parTransId="{4F96BAE4-D035-46DF-B170-7DE03A86D3CC}" sibTransId="{916B3E2F-A5DE-407A-9C8C-D080A62C3AC3}"/>
    <dgm:cxn modelId="{AA3EBDE1-4E38-4A66-94DF-D543F7861C2E}" type="presOf" srcId="{6E654874-5943-422A-A134-04807B58435A}" destId="{83E8CC99-735E-47C6-8724-0434F2D96558}" srcOrd="1" destOrd="0" presId="urn:microsoft.com/office/officeart/2005/8/layout/list1"/>
    <dgm:cxn modelId="{9B755C34-F763-41AC-9FFB-2F3035E2530C}" type="presOf" srcId="{6E654874-5943-422A-A134-04807B58435A}" destId="{D9D2D2FD-720E-47B4-A91A-B0B207C81BA2}" srcOrd="0" destOrd="0" presId="urn:microsoft.com/office/officeart/2005/8/layout/list1"/>
    <dgm:cxn modelId="{20ADD6B5-4783-4A8F-BCB9-66072B6BE016}" type="presParOf" srcId="{1C1ADFBF-C2FE-484F-A55D-2E27BF428290}" destId="{1B1C395E-8896-4384-9E91-F34BECC18D29}" srcOrd="0" destOrd="0" presId="urn:microsoft.com/office/officeart/2005/8/layout/list1"/>
    <dgm:cxn modelId="{09AEB470-1AC2-4774-A556-4021F14FFF60}" type="presParOf" srcId="{1B1C395E-8896-4384-9E91-F34BECC18D29}" destId="{D9D2D2FD-720E-47B4-A91A-B0B207C81BA2}" srcOrd="0" destOrd="0" presId="urn:microsoft.com/office/officeart/2005/8/layout/list1"/>
    <dgm:cxn modelId="{B2C34673-64EF-462B-B524-ACF7D35917B3}" type="presParOf" srcId="{1B1C395E-8896-4384-9E91-F34BECC18D29}" destId="{83E8CC99-735E-47C6-8724-0434F2D96558}" srcOrd="1" destOrd="0" presId="urn:microsoft.com/office/officeart/2005/8/layout/list1"/>
    <dgm:cxn modelId="{65DCE1C7-6DD2-4CEA-AB62-07B46F62A801}" type="presParOf" srcId="{1C1ADFBF-C2FE-484F-A55D-2E27BF428290}" destId="{B8280176-9D4C-4A69-9CB9-0B7F42D0AAF8}" srcOrd="1" destOrd="0" presId="urn:microsoft.com/office/officeart/2005/8/layout/list1"/>
    <dgm:cxn modelId="{A2F85F95-4EAB-4E2C-B098-FAB427AD62AD}" type="presParOf" srcId="{1C1ADFBF-C2FE-484F-A55D-2E27BF428290}" destId="{AE83BC53-4563-4542-9DE0-62FB9099E152}" srcOrd="2" destOrd="0" presId="urn:microsoft.com/office/officeart/2005/8/layout/list1"/>
    <dgm:cxn modelId="{BC62706C-60F4-4B75-88A1-7F2EF3B0081D}" type="presParOf" srcId="{1C1ADFBF-C2FE-484F-A55D-2E27BF428290}" destId="{2CB34C7E-2973-4986-A3B9-73A3385D7826}" srcOrd="3" destOrd="0" presId="urn:microsoft.com/office/officeart/2005/8/layout/list1"/>
    <dgm:cxn modelId="{D6BED7D0-3046-4807-A2A7-E50536316F19}" type="presParOf" srcId="{1C1ADFBF-C2FE-484F-A55D-2E27BF428290}" destId="{3C024B44-D3C9-4ED9-9000-46D528E1E0C1}" srcOrd="4" destOrd="0" presId="urn:microsoft.com/office/officeart/2005/8/layout/list1"/>
    <dgm:cxn modelId="{19BF6D60-E09D-4D00-9CFB-122EDEEB394F}" type="presParOf" srcId="{3C024B44-D3C9-4ED9-9000-46D528E1E0C1}" destId="{093080DF-4D94-4C3D-9C56-66FAB3ECEB36}" srcOrd="0" destOrd="0" presId="urn:microsoft.com/office/officeart/2005/8/layout/list1"/>
    <dgm:cxn modelId="{D118D891-9A46-4B55-9938-E42BBBFE715D}" type="presParOf" srcId="{3C024B44-D3C9-4ED9-9000-46D528E1E0C1}" destId="{DB0B7324-2EB3-43B1-9F79-853188624C5C}" srcOrd="1" destOrd="0" presId="urn:microsoft.com/office/officeart/2005/8/layout/list1"/>
    <dgm:cxn modelId="{BF089F36-0488-4FB7-90AE-85357E7B3E19}" type="presParOf" srcId="{1C1ADFBF-C2FE-484F-A55D-2E27BF428290}" destId="{49C3F9A9-8C85-4FB5-BBB6-61A94E4538DC}" srcOrd="5" destOrd="0" presId="urn:microsoft.com/office/officeart/2005/8/layout/list1"/>
    <dgm:cxn modelId="{7375DD7B-22B5-4D15-A206-922479A5EB35}" type="presParOf" srcId="{1C1ADFBF-C2FE-484F-A55D-2E27BF428290}" destId="{85739BBF-15FC-4CD2-B851-62E866DF984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0196666-FE3C-4529-B8E2-72E3DC23A0C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28A739BA-1A40-4EE1-A78C-3CD4C99B7508}">
      <dgm:prSet/>
      <dgm:spPr/>
      <dgm:t>
        <a:bodyPr/>
        <a:lstStyle/>
        <a:p>
          <a:pPr rtl="0"/>
          <a:r>
            <a:rPr lang="de-DE" dirty="0" smtClean="0"/>
            <a:t>Fiducial Cross-</a:t>
          </a:r>
          <a:r>
            <a:rPr lang="de-DE" dirty="0" err="1" smtClean="0"/>
            <a:t>Section</a:t>
          </a:r>
          <a:r>
            <a:rPr lang="de-DE" dirty="0" smtClean="0"/>
            <a:t>:</a:t>
          </a:r>
          <a:endParaRPr lang="de-DE" dirty="0"/>
        </a:p>
      </dgm:t>
    </dgm:pt>
    <dgm:pt modelId="{A11795EE-5CA7-4D8B-9C79-14CC0079F346}" type="parTrans" cxnId="{33DA335A-6019-4B6A-9AF9-4821564959A1}">
      <dgm:prSet/>
      <dgm:spPr/>
      <dgm:t>
        <a:bodyPr/>
        <a:lstStyle/>
        <a:p>
          <a:endParaRPr lang="de-DE"/>
        </a:p>
      </dgm:t>
    </dgm:pt>
    <dgm:pt modelId="{7F03C758-F096-40CD-9AF7-07505EBE6C2F}" type="sibTrans" cxnId="{33DA335A-6019-4B6A-9AF9-4821564959A1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B62BC268-C145-4CC6-A7F6-FDBDCB49B742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fid</m:t>
                        </m:r>
                      </m:sub>
                    </m:sSub>
                    <m:r>
                      <a:rPr lang="de-DE" sz="18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e-DE" sz="1800" b="0" i="1">
                        <a:latin typeface="Cambria Math" panose="02040503050406030204" pitchFamily="18" charset="0"/>
                      </a:rPr>
                      <m:t>=3.37±0.05</m:t>
                    </m:r>
                    <m:d>
                      <m:d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stat</m:t>
                        </m:r>
                        <m:r>
                          <a:rPr lang="de-DE" sz="1800" b="0" i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de-DE" sz="1800" b="0" i="1">
                        <a:latin typeface="Cambria Math" panose="02040503050406030204" pitchFamily="18" charset="0"/>
                      </a:rPr>
                      <m:t>±0. 47</m:t>
                    </m:r>
                    <m:d>
                      <m:d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syst</m:t>
                        </m:r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de-DE" sz="1800" b="0" i="1">
                        <a:latin typeface="Cambria Math" panose="02040503050406030204" pitchFamily="18" charset="0"/>
                      </a:rPr>
                      <m:t>±0.09(</m:t>
                    </m:r>
                    <m:r>
                      <m:rPr>
                        <m:sty m:val="p"/>
                      </m:rPr>
                      <a:rPr lang="de-DE" sz="1800" b="0" i="0">
                        <a:latin typeface="Cambria Math" panose="02040503050406030204" pitchFamily="18" charset="0"/>
                      </a:rPr>
                      <m:t>lumi</m:t>
                    </m:r>
                    <m:r>
                      <a:rPr lang="de-DE" sz="1800" b="0" i="1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de-DE" sz="1800" b="0" i="0">
                        <a:latin typeface="Cambria Math" panose="02040503050406030204" pitchFamily="18" charset="0"/>
                      </a:rPr>
                      <m:t>pb</m:t>
                    </m:r>
                  </m:oMath>
                </m:oMathPara>
              </a14:m>
              <a:endParaRPr lang="de-DE" sz="1800" dirty="0"/>
            </a:p>
          </dgm:t>
        </dgm:pt>
      </mc:Choice>
      <mc:Fallback xmlns="">
        <dgm:pt modelId="{B62BC268-C145-4CC6-A7F6-FDBDCB49B742}">
          <dgm:prSet custT="1"/>
          <dgm:spPr/>
          <dgm:t>
            <a:bodyPr/>
            <a:lstStyle/>
            <a:p>
              <a:pPr rtl="0"/>
              <a:r>
                <a:rPr lang="de-DE" sz="1800" b="0" i="0">
                  <a:latin typeface="Cambria Math" panose="02040503050406030204" pitchFamily="18" charset="0"/>
                </a:rPr>
                <a:t>𝜎</a:t>
              </a:r>
              <a:r>
                <a:rPr lang="de-DE" sz="1800" b="0" i="0" smtClean="0">
                  <a:latin typeface="Cambria Math" panose="02040503050406030204" pitchFamily="18" charset="0"/>
                </a:rPr>
                <a:t>_</a:t>
              </a:r>
              <a:r>
                <a:rPr lang="de-DE" sz="1800" b="0" i="0">
                  <a:latin typeface="Cambria Math" panose="02040503050406030204" pitchFamily="18" charset="0"/>
                </a:rPr>
                <a:t>fid=𝑅_𝑓</a:t>
              </a:r>
              <a:r>
                <a:rPr lang="de-DE" sz="1800" i="0">
                  <a:latin typeface="Cambria Math" panose="02040503050406030204" pitchFamily="18" charset="0"/>
                </a:rPr>
                <a:t>⋅𝜈 ̂/(</a:t>
              </a:r>
              <a:r>
                <a:rPr lang="de-DE" sz="1800" b="0" i="0" smtClean="0">
                  <a:latin typeface="Cambria Math" panose="02040503050406030204" pitchFamily="18" charset="0"/>
                </a:rPr>
                <a:t>∫</a:t>
              </a:r>
              <a:r>
                <a:rPr lang="de-DE" sz="1800" i="0">
                  <a:latin typeface="Cambria Math" panose="02040503050406030204" pitchFamily="18" charset="0"/>
                </a:rPr>
                <a:t>ℒ</a:t>
              </a:r>
              <a:r>
                <a:rPr lang="de-DE" sz="1800" b="0" i="0" smtClean="0">
                  <a:latin typeface="Cambria Math" panose="02040503050406030204" pitchFamily="18" charset="0"/>
                </a:rPr>
                <a:t> 𝑑𝑡</a:t>
              </a:r>
              <a:r>
                <a:rPr lang="de-DE" sz="1800" b="0" i="0">
                  <a:latin typeface="Cambria Math" panose="02040503050406030204" pitchFamily="18" charset="0"/>
                </a:rPr>
                <a:t>)=3.37±0.05(stat.)±0. 47(syst.)±0.09(lumi) pb</a:t>
              </a:r>
              <a:endParaRPr lang="de-DE" sz="1800" dirty="0"/>
            </a:p>
          </dgm:t>
        </dgm:pt>
      </mc:Fallback>
    </mc:AlternateContent>
    <dgm:pt modelId="{5F375D50-CF8C-4257-A72C-0E0AA341E2AA}" type="parTrans" cxnId="{7108D92C-5774-49E3-B442-FE93653A44D4}">
      <dgm:prSet/>
      <dgm:spPr/>
      <dgm:t>
        <a:bodyPr/>
        <a:lstStyle/>
        <a:p>
          <a:endParaRPr lang="de-DE"/>
        </a:p>
      </dgm:t>
    </dgm:pt>
    <dgm:pt modelId="{ABA46391-0601-499D-AE36-DE6B9B457CCC}" type="sibTrans" cxnId="{7108D92C-5774-49E3-B442-FE93653A44D4}">
      <dgm:prSet/>
      <dgm:spPr/>
      <dgm:t>
        <a:bodyPr/>
        <a:lstStyle/>
        <a:p>
          <a:endParaRPr lang="de-DE"/>
        </a:p>
      </dgm:t>
    </dgm:pt>
    <dgm:pt modelId="{ADA27851-F182-4F43-8BE2-C3164F7EBFFD}" type="pres">
      <dgm:prSet presAssocID="{A0196666-FE3C-4529-B8E2-72E3DC23A0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3C5303-41FB-4D55-B120-E0F14FB9FEEA}" type="pres">
      <dgm:prSet presAssocID="{28A739BA-1A40-4EE1-A78C-3CD4C99B7508}" presName="parentLin" presStyleCnt="0"/>
      <dgm:spPr/>
      <dgm:t>
        <a:bodyPr/>
        <a:lstStyle/>
        <a:p>
          <a:endParaRPr lang="de-DE"/>
        </a:p>
      </dgm:t>
    </dgm:pt>
    <dgm:pt modelId="{492256B0-FC0A-4FEB-B69E-3F65E7B87F05}" type="pres">
      <dgm:prSet presAssocID="{28A739BA-1A40-4EE1-A78C-3CD4C99B7508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1F2B4905-7570-4C00-BF35-485A0469536C}" type="pres">
      <dgm:prSet presAssocID="{28A739BA-1A40-4EE1-A78C-3CD4C99B7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B186F-1CB5-4C21-A28F-5AB9C91B474A}" type="pres">
      <dgm:prSet presAssocID="{28A739BA-1A40-4EE1-A78C-3CD4C99B7508}" presName="negativeSpace" presStyleCnt="0"/>
      <dgm:spPr/>
      <dgm:t>
        <a:bodyPr/>
        <a:lstStyle/>
        <a:p>
          <a:endParaRPr lang="de-DE"/>
        </a:p>
      </dgm:t>
    </dgm:pt>
    <dgm:pt modelId="{E60E29B6-150F-4E06-9E54-823C5216EC1A}" type="pres">
      <dgm:prSet presAssocID="{28A739BA-1A40-4EE1-A78C-3CD4C99B750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734448-9EF7-4EBA-8D37-C07B217B82FC}" type="presOf" srcId="{28A739BA-1A40-4EE1-A78C-3CD4C99B7508}" destId="{1F2B4905-7570-4C00-BF35-485A0469536C}" srcOrd="1" destOrd="0" presId="urn:microsoft.com/office/officeart/2005/8/layout/list1"/>
    <dgm:cxn modelId="{CBB28437-937E-4453-A3C7-91E2C52CA71E}" type="presOf" srcId="{28A739BA-1A40-4EE1-A78C-3CD4C99B7508}" destId="{492256B0-FC0A-4FEB-B69E-3F65E7B87F05}" srcOrd="0" destOrd="0" presId="urn:microsoft.com/office/officeart/2005/8/layout/list1"/>
    <dgm:cxn modelId="{EB888266-B0C1-49F2-A17D-7B3897CF40A6}" type="presOf" srcId="{A0196666-FE3C-4529-B8E2-72E3DC23A0C8}" destId="{ADA27851-F182-4F43-8BE2-C3164F7EBFFD}" srcOrd="0" destOrd="0" presId="urn:microsoft.com/office/officeart/2005/8/layout/list1"/>
    <dgm:cxn modelId="{33DA335A-6019-4B6A-9AF9-4821564959A1}" srcId="{A0196666-FE3C-4529-B8E2-72E3DC23A0C8}" destId="{28A739BA-1A40-4EE1-A78C-3CD4C99B7508}" srcOrd="0" destOrd="0" parTransId="{A11795EE-5CA7-4D8B-9C79-14CC0079F346}" sibTransId="{7F03C758-F096-40CD-9AF7-07505EBE6C2F}"/>
    <dgm:cxn modelId="{7108D92C-5774-49E3-B442-FE93653A44D4}" srcId="{28A739BA-1A40-4EE1-A78C-3CD4C99B7508}" destId="{B62BC268-C145-4CC6-A7F6-FDBDCB49B742}" srcOrd="0" destOrd="0" parTransId="{5F375D50-CF8C-4257-A72C-0E0AA341E2AA}" sibTransId="{ABA46391-0601-499D-AE36-DE6B9B457CCC}"/>
    <dgm:cxn modelId="{F2822CD9-0902-4624-8500-44ADF5771FC7}" type="presOf" srcId="{B62BC268-C145-4CC6-A7F6-FDBDCB49B742}" destId="{E60E29B6-150F-4E06-9E54-823C5216EC1A}" srcOrd="0" destOrd="0" presId="urn:microsoft.com/office/officeart/2005/8/layout/list1"/>
    <dgm:cxn modelId="{F600844C-364A-45D3-9F92-4EAD7ABF953B}" type="presParOf" srcId="{ADA27851-F182-4F43-8BE2-C3164F7EBFFD}" destId="{CA3C5303-41FB-4D55-B120-E0F14FB9FEEA}" srcOrd="0" destOrd="0" presId="urn:microsoft.com/office/officeart/2005/8/layout/list1"/>
    <dgm:cxn modelId="{4D24B9BF-9F8E-4B0D-9019-569B963CAA2F}" type="presParOf" srcId="{CA3C5303-41FB-4D55-B120-E0F14FB9FEEA}" destId="{492256B0-FC0A-4FEB-B69E-3F65E7B87F05}" srcOrd="0" destOrd="0" presId="urn:microsoft.com/office/officeart/2005/8/layout/list1"/>
    <dgm:cxn modelId="{38B824B4-70EB-41EC-8E26-3B182642BB7A}" type="presParOf" srcId="{CA3C5303-41FB-4D55-B120-E0F14FB9FEEA}" destId="{1F2B4905-7570-4C00-BF35-485A0469536C}" srcOrd="1" destOrd="0" presId="urn:microsoft.com/office/officeart/2005/8/layout/list1"/>
    <dgm:cxn modelId="{DD395283-1807-44B5-B2DB-7C88C3DA17BF}" type="presParOf" srcId="{ADA27851-F182-4F43-8BE2-C3164F7EBFFD}" destId="{C89B186F-1CB5-4C21-A28F-5AB9C91B474A}" srcOrd="1" destOrd="0" presId="urn:microsoft.com/office/officeart/2005/8/layout/list1"/>
    <dgm:cxn modelId="{1457CF23-5CD1-46E5-9321-3D071BCB88FA}" type="presParOf" srcId="{ADA27851-F182-4F43-8BE2-C3164F7EBFFD}" destId="{E60E29B6-150F-4E06-9E54-823C5216EC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2BA62-9F65-44A7-B424-D7BA1F1E568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6EE5671-9DE1-4DA1-9F32-4C2EF5AD5681}">
      <dgm:prSet custT="1"/>
      <dgm:spPr/>
      <dgm:t>
        <a:bodyPr/>
        <a:lstStyle/>
        <a:p>
          <a:pPr rtl="0"/>
          <a:r>
            <a:rPr lang="de-DE" sz="2000" dirty="0" smtClean="0"/>
            <a:t>Treatment </a:t>
          </a:r>
          <a:r>
            <a:rPr lang="de-DE" sz="2000" dirty="0" err="1" smtClean="0"/>
            <a:t>of</a:t>
          </a:r>
          <a:r>
            <a:rPr lang="de-DE" sz="2000" dirty="0" smtClean="0"/>
            <a:t> b-Quarks in </a:t>
          </a:r>
          <a:r>
            <a:rPr lang="de-DE" sz="2000" dirty="0" err="1" smtClean="0"/>
            <a:t>the</a:t>
          </a:r>
          <a:r>
            <a:rPr lang="de-DE" sz="2000" dirty="0" smtClean="0"/>
            <a:t> initial </a:t>
          </a:r>
          <a:r>
            <a:rPr lang="de-DE" sz="2000" dirty="0" err="1" smtClean="0"/>
            <a:t>state</a:t>
          </a:r>
          <a:r>
            <a:rPr lang="de-DE" sz="2000" dirty="0" smtClean="0"/>
            <a:t> in MC  </a:t>
          </a:r>
          <a:r>
            <a:rPr lang="de-DE" sz="2000" dirty="0" err="1" smtClean="0"/>
            <a:t>generatoren</a:t>
          </a:r>
          <a:r>
            <a:rPr lang="de-DE" sz="2000" dirty="0" smtClean="0"/>
            <a:t> / </a:t>
          </a:r>
          <a:r>
            <a:rPr lang="de-DE" sz="2000" dirty="0" err="1" smtClean="0"/>
            <a:t>calculations</a:t>
          </a:r>
          <a:endParaRPr lang="de-DE" sz="2000" dirty="0"/>
        </a:p>
      </dgm:t>
    </dgm:pt>
    <dgm:pt modelId="{F3A724A4-CD59-4F09-B55B-9B218AD682FA}" type="parTrans" cxnId="{1EF0515D-1901-4381-AF92-48A34DAF6895}">
      <dgm:prSet/>
      <dgm:spPr/>
      <dgm:t>
        <a:bodyPr/>
        <a:lstStyle/>
        <a:p>
          <a:endParaRPr lang="de-DE"/>
        </a:p>
      </dgm:t>
    </dgm:pt>
    <dgm:pt modelId="{B85A73DE-A21A-4F5D-ACAF-BCC8F860CBB2}" type="sibTrans" cxnId="{1EF0515D-1901-4381-AF92-48A34DAF6895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93548F1E-BECE-4C93-BF57-B57AD8318811}">
          <dgm:prSet custT="1"/>
          <dgm:spPr/>
          <dgm:t>
            <a:bodyPr/>
            <a:lstStyle/>
            <a:p>
              <a:pPr rtl="0"/>
              <a:r>
                <a:rPr lang="de-DE" sz="2000" dirty="0" smtClean="0"/>
                <a:t>Test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V-A </a:t>
              </a:r>
              <a:r>
                <a:rPr lang="de-DE" sz="2000" dirty="0" err="1" smtClean="0"/>
                <a:t>structure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sz="20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e>
                    <m: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</m:oMath>
              </a14:m>
              <a:r>
                <a:rPr lang="de-DE" sz="2000" dirty="0" smtClean="0"/>
                <a:t> vertex: </a:t>
              </a:r>
              <a:r>
                <a:rPr lang="de-DE" sz="2000" dirty="0" err="1" smtClean="0"/>
                <a:t>polarisation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top-quark</a:t>
              </a:r>
              <a:endParaRPr lang="de-DE" sz="2000" dirty="0"/>
            </a:p>
          </dgm:t>
        </dgm:pt>
      </mc:Choice>
      <mc:Fallback xmlns="">
        <dgm:pt modelId="{93548F1E-BECE-4C93-BF57-B57AD8318811}">
          <dgm:prSet custT="1"/>
          <dgm:spPr/>
          <dgm:t>
            <a:bodyPr/>
            <a:lstStyle/>
            <a:p>
              <a:pPr rtl="0"/>
              <a:r>
                <a:rPr lang="de-DE" sz="2000" dirty="0" smtClean="0"/>
                <a:t>Test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V-A </a:t>
              </a:r>
              <a:r>
                <a:rPr lang="de-DE" sz="2000" dirty="0" err="1" smtClean="0"/>
                <a:t>structure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b="0" i="0" smtClean="0">
                  <a:latin typeface="Cambria Math" panose="02040503050406030204" pitchFamily="18" charset="0"/>
                </a:rPr>
                <a:t>𝑊_𝑡𝑏</a:t>
              </a:r>
              <a:r>
                <a:rPr lang="de-DE" sz="2000" dirty="0" smtClean="0"/>
                <a:t> </a:t>
              </a:r>
              <a:r>
                <a:rPr lang="de-DE" sz="2000" dirty="0" smtClean="0"/>
                <a:t>vertex</a:t>
              </a:r>
              <a:r>
                <a:rPr lang="de-DE" sz="2000" dirty="0" smtClean="0"/>
                <a:t>: </a:t>
              </a:r>
              <a:r>
                <a:rPr lang="de-DE" sz="2000" dirty="0" err="1" smtClean="0"/>
                <a:t>polarisation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top-quark</a:t>
              </a:r>
              <a:endParaRPr lang="de-DE" sz="2000" dirty="0"/>
            </a:p>
          </dgm:t>
        </dgm:pt>
      </mc:Fallback>
    </mc:AlternateContent>
    <dgm:pt modelId="{09A0D4BC-65D1-4C6E-854B-197AB83DF813}" type="parTrans" cxnId="{83E68967-E978-4E28-AD0E-C6A77F1A716D}">
      <dgm:prSet/>
      <dgm:spPr/>
      <dgm:t>
        <a:bodyPr/>
        <a:lstStyle/>
        <a:p>
          <a:endParaRPr lang="de-DE"/>
        </a:p>
      </dgm:t>
    </dgm:pt>
    <dgm:pt modelId="{061799BC-A7AE-4125-AF90-32921DCE1051}" type="sibTrans" cxnId="{83E68967-E978-4E28-AD0E-C6A77F1A716D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01DF60D1-2F20-45CB-A364-35B63BC46C52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de-DE" sz="200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de-DE" sz="2000" dirty="0" smtClean="0"/>
                <a:t> sensitive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PDFs, </a:t>
              </a:r>
              <a:r>
                <a:rPr lang="de-DE" sz="2000" i="1" dirty="0" smtClean="0"/>
                <a:t>b</a:t>
              </a:r>
              <a:r>
                <a:rPr lang="de-DE" sz="2000" dirty="0" smtClean="0"/>
                <a:t>-Quark PDF, also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ratio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i="1" dirty="0" smtClean="0"/>
                <a:t>u</a:t>
              </a:r>
              <a:r>
                <a:rPr lang="de-DE" sz="2000" dirty="0" smtClean="0"/>
                <a:t>-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i="1" dirty="0" smtClean="0"/>
                <a:t>d</a:t>
              </a:r>
              <a:r>
                <a:rPr lang="de-DE" sz="2000" dirty="0" smtClean="0"/>
                <a:t>-quark PDF</a:t>
              </a:r>
              <a:endParaRPr lang="de-DE" sz="2000" dirty="0"/>
            </a:p>
          </dgm:t>
        </dgm:pt>
      </mc:Choice>
      <mc:Fallback xmlns="">
        <dgm:pt modelId="{01DF60D1-2F20-45CB-A364-35B63BC46C52}">
          <dgm:prSet custT="1"/>
          <dgm:spPr/>
          <dgm:t>
            <a:bodyPr/>
            <a:lstStyle/>
            <a:p>
              <a:pPr rtl="0"/>
              <a:r>
                <a:rPr lang="de-DE" sz="200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𝜎_</a:t>
              </a:r>
              <a:r>
                <a:rPr lang="de-DE" sz="2000" b="0" i="0" dirty="0" smtClean="0">
                  <a:latin typeface="Cambria Math" panose="02040503050406030204" pitchFamily="18" charset="0"/>
                </a:rPr>
                <a:t>𝑡</a:t>
              </a:r>
              <a:r>
                <a:rPr lang="de-DE" sz="2000" dirty="0" smtClean="0"/>
                <a:t> </a:t>
              </a:r>
              <a:r>
                <a:rPr lang="de-DE" sz="2000" dirty="0" smtClean="0"/>
                <a:t>sensitive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PDFs</a:t>
              </a:r>
              <a:r>
                <a:rPr lang="de-DE" sz="2000" dirty="0" smtClean="0"/>
                <a:t>, </a:t>
              </a:r>
              <a:r>
                <a:rPr lang="de-DE" sz="2000" i="1" dirty="0" smtClean="0"/>
                <a:t>b</a:t>
              </a:r>
              <a:r>
                <a:rPr lang="de-DE" sz="2000" dirty="0" smtClean="0"/>
                <a:t>-Quark PDF, </a:t>
              </a:r>
              <a:r>
                <a:rPr lang="de-DE" sz="2000" dirty="0" smtClean="0"/>
                <a:t>also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ratio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i="1" dirty="0" smtClean="0"/>
                <a:t>u</a:t>
              </a:r>
              <a:r>
                <a:rPr lang="de-DE" sz="2000" dirty="0" smtClean="0"/>
                <a:t>-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i="1" dirty="0" smtClean="0"/>
                <a:t>d</a:t>
              </a:r>
              <a:r>
                <a:rPr lang="de-DE" sz="2000" dirty="0" smtClean="0"/>
                <a:t>-quark </a:t>
              </a:r>
              <a:r>
                <a:rPr lang="de-DE" sz="2000" dirty="0" smtClean="0"/>
                <a:t>PDF</a:t>
              </a:r>
              <a:endParaRPr lang="de-DE" sz="2000" dirty="0"/>
            </a:p>
          </dgm:t>
        </dgm:pt>
      </mc:Fallback>
    </mc:AlternateContent>
    <dgm:pt modelId="{A84C4226-583D-4405-B098-BBD255054686}" type="parTrans" cxnId="{FF21876A-A406-4B8E-9CDC-6D8E8F790BC3}">
      <dgm:prSet/>
      <dgm:spPr/>
      <dgm:t>
        <a:bodyPr/>
        <a:lstStyle/>
        <a:p>
          <a:endParaRPr lang="de-DE"/>
        </a:p>
      </dgm:t>
    </dgm:pt>
    <dgm:pt modelId="{150A5A6F-FA6A-4E27-8E1F-4E99F59B6D76}" type="sibTrans" cxnId="{FF21876A-A406-4B8E-9CDC-6D8E8F790BC3}">
      <dgm:prSet/>
      <dgm:spPr/>
      <dgm:t>
        <a:bodyPr/>
        <a:lstStyle/>
        <a:p>
          <a:endParaRPr lang="de-DE"/>
        </a:p>
      </dgm:t>
    </dgm:pt>
    <dgm:pt modelId="{38A8BFFE-9378-44C8-BBEA-3D7C3A982983}">
      <dgm:prSet custT="1"/>
      <dgm:spPr/>
      <dgm:t>
        <a:bodyPr/>
        <a:lstStyle/>
        <a:p>
          <a:pPr rtl="0"/>
          <a:r>
            <a:rPr lang="de-DE" sz="2000" dirty="0" err="1" smtClean="0"/>
            <a:t>Important</a:t>
          </a:r>
          <a:r>
            <a:rPr lang="de-DE" sz="2000" dirty="0" smtClean="0"/>
            <a:t> for </a:t>
          </a:r>
          <a:r>
            <a:rPr lang="de-DE" sz="2000" dirty="0" err="1" smtClean="0"/>
            <a:t>new</a:t>
          </a:r>
          <a:r>
            <a:rPr lang="de-DE" sz="2000" dirty="0" smtClean="0"/>
            <a:t> </a:t>
          </a:r>
          <a:r>
            <a:rPr lang="de-DE" sz="2000" dirty="0" err="1" smtClean="0"/>
            <a:t>physics</a:t>
          </a:r>
          <a:endParaRPr lang="de-DE" sz="2000" dirty="0"/>
        </a:p>
      </dgm:t>
    </dgm:pt>
    <dgm:pt modelId="{5F80C007-5896-453E-AC46-7BAFDFDF3A36}" type="parTrans" cxnId="{F91E132B-48AE-499E-BB82-72B791DD7A9A}">
      <dgm:prSet/>
      <dgm:spPr/>
      <dgm:t>
        <a:bodyPr/>
        <a:lstStyle/>
        <a:p>
          <a:endParaRPr lang="de-DE"/>
        </a:p>
      </dgm:t>
    </dgm:pt>
    <dgm:pt modelId="{CABCC5A6-8CBB-4EAA-904C-4DBD169214A5}" type="sibTrans" cxnId="{F91E132B-48AE-499E-BB82-72B791DD7A9A}">
      <dgm:prSet/>
      <dgm:spPr/>
      <dgm:t>
        <a:bodyPr/>
        <a:lstStyle/>
        <a:p>
          <a:endParaRPr lang="de-DE"/>
        </a:p>
      </dgm:t>
    </dgm:pt>
    <dgm:pt modelId="{CF1C3CDE-D98F-4865-ACB5-C931183369F9}">
      <dgm:prSet custT="1"/>
      <dgm:spPr/>
      <dgm:t>
        <a:bodyPr/>
        <a:lstStyle/>
        <a:p>
          <a:pPr rtl="0"/>
          <a:r>
            <a:rPr lang="de-DE" sz="2000" dirty="0" smtClean="0"/>
            <a:t>i.e. FCNC</a:t>
          </a:r>
          <a:endParaRPr lang="de-DE" sz="2000" dirty="0"/>
        </a:p>
      </dgm:t>
    </dgm:pt>
    <dgm:pt modelId="{9C43E23A-F81C-4ACC-B92F-54171D989C07}" type="parTrans" cxnId="{7A30564E-3E92-4397-92A6-292E3FE38A83}">
      <dgm:prSet/>
      <dgm:spPr/>
      <dgm:t>
        <a:bodyPr/>
        <a:lstStyle/>
        <a:p>
          <a:endParaRPr lang="de-DE"/>
        </a:p>
      </dgm:t>
    </dgm:pt>
    <dgm:pt modelId="{4ABA280E-BE3A-4106-9F0F-F02736E6B09D}" type="sibTrans" cxnId="{7A30564E-3E92-4397-92A6-292E3FE38A83}">
      <dgm:prSet/>
      <dgm:spPr/>
      <dgm:t>
        <a:bodyPr/>
        <a:lstStyle/>
        <a:p>
          <a:endParaRPr lang="de-DE"/>
        </a:p>
      </dgm:t>
    </dgm:pt>
    <dgm:pt modelId="{217EA6FA-89EE-4470-9B58-04269FFE9E03}">
      <dgm:prSet custT="1"/>
      <dgm:spPr/>
      <dgm:t>
        <a:bodyPr/>
        <a:lstStyle/>
        <a:p>
          <a:pPr rtl="0"/>
          <a:r>
            <a:rPr lang="de-DE" sz="2000" dirty="0" smtClean="0"/>
            <a:t>4-,5-flavour-scheme</a:t>
          </a:r>
          <a:endParaRPr lang="de-DE" sz="2000" dirty="0"/>
        </a:p>
      </dgm:t>
    </dgm:pt>
    <dgm:pt modelId="{51B72B4E-AD51-4B8E-AED5-657ABEB9C654}" type="parTrans" cxnId="{8ED723D6-94F5-412A-984D-2751C17A78B7}">
      <dgm:prSet/>
      <dgm:spPr/>
      <dgm:t>
        <a:bodyPr/>
        <a:lstStyle/>
        <a:p>
          <a:endParaRPr lang="de-DE"/>
        </a:p>
      </dgm:t>
    </dgm:pt>
    <dgm:pt modelId="{54E98555-3DA5-4F36-9BC1-DFCE1087692E}" type="sibTrans" cxnId="{8ED723D6-94F5-412A-984D-2751C17A78B7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AB40EC43-2ABC-4EF6-A347-0E2886AD4C9F}">
          <dgm:prSet custT="1"/>
          <dgm:spPr/>
          <dgm:t>
            <a:bodyPr/>
            <a:lstStyle/>
            <a:p>
              <a:pPr rtl="0"/>
              <a:r>
                <a:rPr lang="de-DE" sz="2000" dirty="0" smtClean="0"/>
                <a:t>i.e. </a:t>
              </a:r>
              <a:r>
                <a:rPr lang="de-DE" sz="2000" dirty="0" err="1" smtClean="0"/>
                <a:t>important</a:t>
              </a:r>
              <a:r>
                <a:rPr lang="de-DE" sz="2000" dirty="0" smtClean="0"/>
                <a:t> for </a:t>
              </a:r>
              <a14:m>
                <m:oMath xmlns:m="http://schemas.openxmlformats.org/officeDocument/2006/math">
                  <m:r>
                    <a:rPr lang="de-DE" sz="2000" i="1" dirty="0" smtClean="0">
                      <a:latin typeface="Cambria Math" panose="02040503050406030204" pitchFamily="18" charset="0"/>
                    </a:rPr>
                    <m:t>𝐻𝑏</m:t>
                  </m:r>
                  <m:acc>
                    <m:accPr>
                      <m:chr m:val="̅"/>
                      <m:ctrlPr>
                        <a:rPr lang="de-DE" sz="2000" i="1" dirty="0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e>
                  </m:acc>
                </m:oMath>
              </a14:m>
              <a:r>
                <a:rPr lang="de-DE" sz="2000" dirty="0" smtClean="0"/>
                <a:t> production</a:t>
              </a:r>
              <a:endParaRPr lang="de-DE" sz="2000" dirty="0"/>
            </a:p>
          </dgm:t>
        </dgm:pt>
      </mc:Choice>
      <mc:Fallback xmlns="">
        <dgm:pt modelId="{AB40EC43-2ABC-4EF6-A347-0E2886AD4C9F}">
          <dgm:prSet custT="1"/>
          <dgm:spPr/>
          <dgm:t>
            <a:bodyPr/>
            <a:lstStyle/>
            <a:p>
              <a:pPr rtl="0"/>
              <a:r>
                <a:rPr lang="de-DE" sz="2000" dirty="0" smtClean="0"/>
                <a:t>i.e. </a:t>
              </a:r>
              <a:r>
                <a:rPr lang="de-DE" sz="2000" dirty="0" err="1" smtClean="0"/>
                <a:t>important</a:t>
              </a:r>
              <a:r>
                <a:rPr lang="de-DE" sz="2000" dirty="0" smtClean="0"/>
                <a:t> for </a:t>
              </a:r>
              <a:r>
                <a:rPr lang="de-DE" sz="2000" i="0" dirty="0" smtClean="0">
                  <a:latin typeface="Cambria Math" panose="02040503050406030204" pitchFamily="18" charset="0"/>
                </a:rPr>
                <a:t>𝐻𝑏</a:t>
              </a:r>
              <a:r>
                <a:rPr lang="de-DE" sz="2000" b="0" i="0" dirty="0" smtClean="0">
                  <a:latin typeface="Cambria Math" panose="02040503050406030204" pitchFamily="18" charset="0"/>
                </a:rPr>
                <a:t>𝑏 ̅</a:t>
              </a:r>
              <a:r>
                <a:rPr lang="de-DE" sz="2000" dirty="0" smtClean="0"/>
                <a:t> </a:t>
              </a:r>
              <a:r>
                <a:rPr lang="de-DE" sz="2000" dirty="0" smtClean="0"/>
                <a:t>production</a:t>
              </a:r>
              <a:endParaRPr lang="de-DE" sz="2000" dirty="0"/>
            </a:p>
          </dgm:t>
        </dgm:pt>
      </mc:Fallback>
    </mc:AlternateContent>
    <dgm:pt modelId="{C513CCA3-BFB6-4028-9BB3-70C7A4E43DA7}" type="parTrans" cxnId="{C4BCAD63-B305-4655-BCDA-53A8180A74F8}">
      <dgm:prSet/>
      <dgm:spPr/>
      <dgm:t>
        <a:bodyPr/>
        <a:lstStyle/>
        <a:p>
          <a:endParaRPr lang="de-DE"/>
        </a:p>
      </dgm:t>
    </dgm:pt>
    <dgm:pt modelId="{66A11FC8-3C21-4E65-9EA6-F989C49E4C0A}" type="sibTrans" cxnId="{C4BCAD63-B305-4655-BCDA-53A8180A74F8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35270A99-A126-48A7-9674-D27DBA35F8DE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de-DE" sz="200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oMath>
              </a14:m>
              <a:r>
                <a:rPr lang="de-DE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∝ </a:t>
              </a:r>
              <a14:m>
                <m:oMath xmlns:m="http://schemas.openxmlformats.org/officeDocument/2006/math">
                  <m:sSup>
                    <m:sSupPr>
                      <m:ctrlP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|"/>
                          <m:endChr m:val="|"/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𝑡𝑏</m:t>
                              </m:r>
                            </m:sub>
                          </m:sSub>
                        </m:e>
                      </m:d>
                    </m:e>
                    <m:sup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de-DE" dirty="0" smtClean="0"/>
                <a:t> </a:t>
              </a:r>
              <a:r>
                <a:rPr lang="de-DE" dirty="0" err="1" smtClean="0"/>
                <a:t>without</a:t>
              </a:r>
              <a:r>
                <a:rPr lang="de-DE" dirty="0" smtClean="0"/>
                <a:t> </a:t>
              </a:r>
              <a:r>
                <a:rPr lang="de-DE" dirty="0" err="1" smtClean="0"/>
                <a:t>assumptions</a:t>
              </a:r>
              <a:r>
                <a:rPr lang="de-DE" dirty="0" smtClean="0"/>
                <a:t> on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unitarity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CKM </a:t>
              </a:r>
              <a:r>
                <a:rPr lang="de-DE" dirty="0" err="1" smtClean="0"/>
                <a:t>matrix</a:t>
              </a:r>
              <a:endParaRPr lang="de-DE" dirty="0"/>
            </a:p>
          </dgm:t>
        </dgm:pt>
      </mc:Choice>
      <mc:Fallback xmlns="">
        <dgm:pt modelId="{35270A99-A126-48A7-9674-D27DBA35F8DE}">
          <dgm:prSet custT="1"/>
          <dgm:spPr/>
          <dgm:t>
            <a:bodyPr/>
            <a:lstStyle/>
            <a:p>
              <a:r>
                <a:rPr lang="de-DE" sz="200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𝜎_</a:t>
              </a:r>
              <a:r>
                <a:rPr lang="de-DE" sz="2000" b="0" i="0" dirty="0" smtClean="0">
                  <a:latin typeface="Cambria Math" panose="02040503050406030204" pitchFamily="18" charset="0"/>
                </a:rPr>
                <a:t>𝑡</a:t>
              </a:r>
              <a:r>
                <a:rPr lang="de-DE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∝ </a:t>
              </a:r>
              <a:r>
                <a:rPr lang="de-DE" sz="2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|</a:t>
              </a:r>
              <a:r>
                <a:rPr lang="de-DE" sz="2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𝑉_𝑡𝑏 |^2</a:t>
              </a:r>
              <a:r>
                <a:rPr lang="de-DE" dirty="0" smtClean="0"/>
                <a:t> </a:t>
              </a:r>
              <a:r>
                <a:rPr lang="de-DE" dirty="0" err="1" smtClean="0"/>
                <a:t>without</a:t>
              </a:r>
              <a:r>
                <a:rPr lang="de-DE" dirty="0" smtClean="0"/>
                <a:t> </a:t>
              </a:r>
              <a:r>
                <a:rPr lang="de-DE" dirty="0" err="1" smtClean="0"/>
                <a:t>assumptions</a:t>
              </a:r>
              <a:r>
                <a:rPr lang="de-DE" dirty="0" smtClean="0"/>
                <a:t> on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unitarity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CKM </a:t>
              </a:r>
              <a:r>
                <a:rPr lang="de-DE" dirty="0" err="1" smtClean="0"/>
                <a:t>matrix</a:t>
              </a:r>
              <a:endParaRPr lang="de-DE" dirty="0"/>
            </a:p>
          </dgm:t>
        </dgm:pt>
      </mc:Fallback>
    </mc:AlternateContent>
    <dgm:pt modelId="{1D163A94-93A2-42F7-A840-A599C1F16028}" type="parTrans" cxnId="{12FA0306-A33E-4FF2-80B5-4AC2CC9B06CE}">
      <dgm:prSet/>
      <dgm:spPr/>
      <dgm:t>
        <a:bodyPr/>
        <a:lstStyle/>
        <a:p>
          <a:endParaRPr lang="de-DE"/>
        </a:p>
      </dgm:t>
    </dgm:pt>
    <dgm:pt modelId="{98A3D5FE-027A-4726-ADEF-88B1ACA7373E}" type="sibTrans" cxnId="{12FA0306-A33E-4FF2-80B5-4AC2CC9B06CE}">
      <dgm:prSet/>
      <dgm:spPr/>
      <dgm:t>
        <a:bodyPr/>
        <a:lstStyle/>
        <a:p>
          <a:endParaRPr lang="de-DE"/>
        </a:p>
      </dgm:t>
    </dgm:pt>
    <dgm:pt modelId="{3F4799A5-7CB6-4D1E-A8EE-6AB6F56A7F46}">
      <dgm:prSet custT="1"/>
      <dgm:spPr/>
      <dgm:t>
        <a:bodyPr/>
        <a:lstStyle/>
        <a:p>
          <a:pPr rtl="0"/>
          <a:r>
            <a:rPr lang="de-DE" sz="2000" dirty="0" smtClean="0"/>
            <a:t>Dominant </a:t>
          </a:r>
          <a:r>
            <a:rPr lang="de-DE" sz="2000" dirty="0" err="1" smtClean="0"/>
            <a:t>production</a:t>
          </a:r>
          <a:r>
            <a:rPr lang="de-DE" sz="2000" dirty="0" smtClean="0"/>
            <a:t> </a:t>
          </a:r>
          <a:r>
            <a:rPr lang="de-DE" sz="2000" dirty="0" err="1" smtClean="0"/>
            <a:t>channel</a:t>
          </a:r>
          <a:r>
            <a:rPr lang="de-DE" sz="2000" dirty="0" smtClean="0"/>
            <a:t>: </a:t>
          </a:r>
          <a:r>
            <a:rPr lang="de-DE" sz="2000" i="1" dirty="0" smtClean="0"/>
            <a:t>t</a:t>
          </a:r>
          <a:r>
            <a:rPr lang="de-DE" sz="2000" dirty="0" smtClean="0"/>
            <a:t>-</a:t>
          </a:r>
          <a:r>
            <a:rPr lang="de-DE" sz="2000" dirty="0" err="1" smtClean="0"/>
            <a:t>channel</a:t>
          </a:r>
          <a:r>
            <a:rPr lang="de-DE" sz="2000" dirty="0" smtClean="0"/>
            <a:t> (</a:t>
          </a:r>
          <a:r>
            <a:rPr lang="de-DE" sz="2000" i="1" dirty="0" err="1" smtClean="0"/>
            <a:t>tq</a:t>
          </a:r>
          <a:r>
            <a:rPr lang="de-DE" sz="2000" dirty="0" smtClean="0"/>
            <a:t>)</a:t>
          </a:r>
          <a:endParaRPr lang="de-DE" sz="2000" dirty="0"/>
        </a:p>
      </dgm:t>
    </dgm:pt>
    <dgm:pt modelId="{20BFBD74-AE8A-4726-903A-FA042CD4F35B}" type="parTrans" cxnId="{3FE5D398-9024-42C0-A83A-BAA95CDF38A6}">
      <dgm:prSet/>
      <dgm:spPr/>
      <dgm:t>
        <a:bodyPr/>
        <a:lstStyle/>
        <a:p>
          <a:endParaRPr lang="de-DE"/>
        </a:p>
      </dgm:t>
    </dgm:pt>
    <dgm:pt modelId="{A88CA9DE-1310-4301-8C74-3CCDC8A725D5}" type="sibTrans" cxnId="{3FE5D398-9024-42C0-A83A-BAA95CDF38A6}">
      <dgm:prSet/>
      <dgm:spPr/>
      <dgm:t>
        <a:bodyPr/>
        <a:lstStyle/>
        <a:p>
          <a:endParaRPr lang="de-DE"/>
        </a:p>
      </dgm:t>
    </dgm:pt>
    <dgm:pt modelId="{82987923-B3E8-4C98-9D7F-49E5FF944868}" type="pres">
      <dgm:prSet presAssocID="{73E2BA62-9F65-44A7-B424-D7BA1F1E5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32ACCD7-85EA-49AC-BBF0-D4E371E02169}" type="pres">
      <dgm:prSet presAssocID="{3F4799A5-7CB6-4D1E-A8EE-6AB6F56A7F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AF72C2-1AF8-4F53-B8BC-5FBC4EC2D656}" type="pres">
      <dgm:prSet presAssocID="{A88CA9DE-1310-4301-8C74-3CCDC8A725D5}" presName="spacer" presStyleCnt="0"/>
      <dgm:spPr/>
    </dgm:pt>
    <dgm:pt modelId="{405E874A-3A51-49A3-BA31-D71694D02E6B}" type="pres">
      <dgm:prSet presAssocID="{56EE5671-9DE1-4DA1-9F32-4C2EF5AD568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15702C-0791-4E3B-97A4-3C3D1ABBF448}" type="pres">
      <dgm:prSet presAssocID="{56EE5671-9DE1-4DA1-9F32-4C2EF5AD56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DDCCF4-A088-4D85-B161-54EF5D56A21D}" type="pres">
      <dgm:prSet presAssocID="{35270A99-A126-48A7-9674-D27DBA35F8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4943F7-6031-4BCD-8189-C6B1BA510DCF}" type="pres">
      <dgm:prSet presAssocID="{98A3D5FE-027A-4726-ADEF-88B1ACA7373E}" presName="spacer" presStyleCnt="0"/>
      <dgm:spPr/>
      <dgm:t>
        <a:bodyPr/>
        <a:lstStyle/>
        <a:p>
          <a:endParaRPr lang="de-DE"/>
        </a:p>
      </dgm:t>
    </dgm:pt>
    <dgm:pt modelId="{9AC5610F-4E20-4A62-829B-2B5B14E3E4DB}" type="pres">
      <dgm:prSet presAssocID="{93548F1E-BECE-4C93-BF57-B57AD831881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E236A2-231B-4992-8C97-9C8645CDB57E}" type="pres">
      <dgm:prSet presAssocID="{061799BC-A7AE-4125-AF90-32921DCE1051}" presName="spacer" presStyleCnt="0"/>
      <dgm:spPr/>
      <dgm:t>
        <a:bodyPr/>
        <a:lstStyle/>
        <a:p>
          <a:endParaRPr lang="de-DE"/>
        </a:p>
      </dgm:t>
    </dgm:pt>
    <dgm:pt modelId="{C967E0EC-CCD1-46C6-B0D9-C291D5B89950}" type="pres">
      <dgm:prSet presAssocID="{01DF60D1-2F20-45CB-A364-35B63BC46C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E964B6-DC53-4773-B30C-CB7593CDB58C}" type="pres">
      <dgm:prSet presAssocID="{150A5A6F-FA6A-4E27-8E1F-4E99F59B6D76}" presName="spacer" presStyleCnt="0"/>
      <dgm:spPr/>
      <dgm:t>
        <a:bodyPr/>
        <a:lstStyle/>
        <a:p>
          <a:endParaRPr lang="de-DE"/>
        </a:p>
      </dgm:t>
    </dgm:pt>
    <dgm:pt modelId="{BC115533-9F21-457E-A2C3-963D44B5CA90}" type="pres">
      <dgm:prSet presAssocID="{38A8BFFE-9378-44C8-BBEA-3D7C3A9829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CCEA3B-68D0-4F3B-95CE-57CA601C0C75}" type="pres">
      <dgm:prSet presAssocID="{38A8BFFE-9378-44C8-BBEA-3D7C3A9829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E68967-E978-4E28-AD0E-C6A77F1A716D}" srcId="{73E2BA62-9F65-44A7-B424-D7BA1F1E5682}" destId="{93548F1E-BECE-4C93-BF57-B57AD8318811}" srcOrd="3" destOrd="0" parTransId="{09A0D4BC-65D1-4C6E-854B-197AB83DF813}" sibTransId="{061799BC-A7AE-4125-AF90-32921DCE1051}"/>
    <dgm:cxn modelId="{1B9AEACB-E1E2-474C-B647-EF36C9FE3FDA}" type="presOf" srcId="{217EA6FA-89EE-4470-9B58-04269FFE9E03}" destId="{6415702C-0791-4E3B-97A4-3C3D1ABBF448}" srcOrd="0" destOrd="0" presId="urn:microsoft.com/office/officeart/2005/8/layout/vList2"/>
    <dgm:cxn modelId="{1EF0515D-1901-4381-AF92-48A34DAF6895}" srcId="{73E2BA62-9F65-44A7-B424-D7BA1F1E5682}" destId="{56EE5671-9DE1-4DA1-9F32-4C2EF5AD5681}" srcOrd="1" destOrd="0" parTransId="{F3A724A4-CD59-4F09-B55B-9B218AD682FA}" sibTransId="{B85A73DE-A21A-4F5D-ACAF-BCC8F860CBB2}"/>
    <dgm:cxn modelId="{C4BCAD63-B305-4655-BCDA-53A8180A74F8}" srcId="{56EE5671-9DE1-4DA1-9F32-4C2EF5AD5681}" destId="{AB40EC43-2ABC-4EF6-A347-0E2886AD4C9F}" srcOrd="1" destOrd="0" parTransId="{C513CCA3-BFB6-4028-9BB3-70C7A4E43DA7}" sibTransId="{66A11FC8-3C21-4E65-9EA6-F989C49E4C0A}"/>
    <dgm:cxn modelId="{3FE5D398-9024-42C0-A83A-BAA95CDF38A6}" srcId="{73E2BA62-9F65-44A7-B424-D7BA1F1E5682}" destId="{3F4799A5-7CB6-4D1E-A8EE-6AB6F56A7F46}" srcOrd="0" destOrd="0" parTransId="{20BFBD74-AE8A-4726-903A-FA042CD4F35B}" sibTransId="{A88CA9DE-1310-4301-8C74-3CCDC8A725D5}"/>
    <dgm:cxn modelId="{9A503A60-F1D7-46C9-8FCD-651ACF7F0CED}" type="presOf" srcId="{01DF60D1-2F20-45CB-A364-35B63BC46C52}" destId="{C967E0EC-CCD1-46C6-B0D9-C291D5B89950}" srcOrd="0" destOrd="0" presId="urn:microsoft.com/office/officeart/2005/8/layout/vList2"/>
    <dgm:cxn modelId="{396106E1-7E33-4D2E-8EDC-BF10158BBE2B}" type="presOf" srcId="{38A8BFFE-9378-44C8-BBEA-3D7C3A982983}" destId="{BC115533-9F21-457E-A2C3-963D44B5CA90}" srcOrd="0" destOrd="0" presId="urn:microsoft.com/office/officeart/2005/8/layout/vList2"/>
    <dgm:cxn modelId="{7A30564E-3E92-4397-92A6-292E3FE38A83}" srcId="{38A8BFFE-9378-44C8-BBEA-3D7C3A982983}" destId="{CF1C3CDE-D98F-4865-ACB5-C931183369F9}" srcOrd="0" destOrd="0" parTransId="{9C43E23A-F81C-4ACC-B92F-54171D989C07}" sibTransId="{4ABA280E-BE3A-4106-9F0F-F02736E6B09D}"/>
    <dgm:cxn modelId="{F91E132B-48AE-499E-BB82-72B791DD7A9A}" srcId="{73E2BA62-9F65-44A7-B424-D7BA1F1E5682}" destId="{38A8BFFE-9378-44C8-BBEA-3D7C3A982983}" srcOrd="5" destOrd="0" parTransId="{5F80C007-5896-453E-AC46-7BAFDFDF3A36}" sibTransId="{CABCC5A6-8CBB-4EAA-904C-4DBD169214A5}"/>
    <dgm:cxn modelId="{A6464992-643C-4DBB-979D-35601F46DC59}" type="presOf" srcId="{AB40EC43-2ABC-4EF6-A347-0E2886AD4C9F}" destId="{6415702C-0791-4E3B-97A4-3C3D1ABBF448}" srcOrd="0" destOrd="1" presId="urn:microsoft.com/office/officeart/2005/8/layout/vList2"/>
    <dgm:cxn modelId="{C44C03B4-3657-41C2-975E-8B0721C1D185}" type="presOf" srcId="{3F4799A5-7CB6-4D1E-A8EE-6AB6F56A7F46}" destId="{332ACCD7-85EA-49AC-BBF0-D4E371E02169}" srcOrd="0" destOrd="0" presId="urn:microsoft.com/office/officeart/2005/8/layout/vList2"/>
    <dgm:cxn modelId="{AD570603-329E-4FFC-BCE1-F331A26A0DC0}" type="presOf" srcId="{93548F1E-BECE-4C93-BF57-B57AD8318811}" destId="{9AC5610F-4E20-4A62-829B-2B5B14E3E4DB}" srcOrd="0" destOrd="0" presId="urn:microsoft.com/office/officeart/2005/8/layout/vList2"/>
    <dgm:cxn modelId="{9450BEC9-86CC-4F48-99D0-70DF2A291812}" type="presOf" srcId="{CF1C3CDE-D98F-4865-ACB5-C931183369F9}" destId="{DCCCEA3B-68D0-4F3B-95CE-57CA601C0C75}" srcOrd="0" destOrd="0" presId="urn:microsoft.com/office/officeart/2005/8/layout/vList2"/>
    <dgm:cxn modelId="{FF21876A-A406-4B8E-9CDC-6D8E8F790BC3}" srcId="{73E2BA62-9F65-44A7-B424-D7BA1F1E5682}" destId="{01DF60D1-2F20-45CB-A364-35B63BC46C52}" srcOrd="4" destOrd="0" parTransId="{A84C4226-583D-4405-B098-BBD255054686}" sibTransId="{150A5A6F-FA6A-4E27-8E1F-4E99F59B6D76}"/>
    <dgm:cxn modelId="{04A09E02-0319-414D-9849-32C8987870A3}" type="presOf" srcId="{73E2BA62-9F65-44A7-B424-D7BA1F1E5682}" destId="{82987923-B3E8-4C98-9D7F-49E5FF944868}" srcOrd="0" destOrd="0" presId="urn:microsoft.com/office/officeart/2005/8/layout/vList2"/>
    <dgm:cxn modelId="{9873AF1A-BCCA-4491-B104-0AF91F9C8F98}" type="presOf" srcId="{35270A99-A126-48A7-9674-D27DBA35F8DE}" destId="{02DDCCF4-A088-4D85-B161-54EF5D56A21D}" srcOrd="0" destOrd="0" presId="urn:microsoft.com/office/officeart/2005/8/layout/vList2"/>
    <dgm:cxn modelId="{12FA0306-A33E-4FF2-80B5-4AC2CC9B06CE}" srcId="{73E2BA62-9F65-44A7-B424-D7BA1F1E5682}" destId="{35270A99-A126-48A7-9674-D27DBA35F8DE}" srcOrd="2" destOrd="0" parTransId="{1D163A94-93A2-42F7-A840-A599C1F16028}" sibTransId="{98A3D5FE-027A-4726-ADEF-88B1ACA7373E}"/>
    <dgm:cxn modelId="{8ED723D6-94F5-412A-984D-2751C17A78B7}" srcId="{56EE5671-9DE1-4DA1-9F32-4C2EF5AD5681}" destId="{217EA6FA-89EE-4470-9B58-04269FFE9E03}" srcOrd="0" destOrd="0" parTransId="{51B72B4E-AD51-4B8E-AED5-657ABEB9C654}" sibTransId="{54E98555-3DA5-4F36-9BC1-DFCE1087692E}"/>
    <dgm:cxn modelId="{446E4C7C-E489-4273-9278-0610E20C03AE}" type="presOf" srcId="{56EE5671-9DE1-4DA1-9F32-4C2EF5AD5681}" destId="{405E874A-3A51-49A3-BA31-D71694D02E6B}" srcOrd="0" destOrd="0" presId="urn:microsoft.com/office/officeart/2005/8/layout/vList2"/>
    <dgm:cxn modelId="{58AB8103-A445-4D25-BBAF-155802E959F6}" type="presParOf" srcId="{82987923-B3E8-4C98-9D7F-49E5FF944868}" destId="{332ACCD7-85EA-49AC-BBF0-D4E371E02169}" srcOrd="0" destOrd="0" presId="urn:microsoft.com/office/officeart/2005/8/layout/vList2"/>
    <dgm:cxn modelId="{5019B1C2-3987-444F-A47B-D20C105B15AE}" type="presParOf" srcId="{82987923-B3E8-4C98-9D7F-49E5FF944868}" destId="{DAAF72C2-1AF8-4F53-B8BC-5FBC4EC2D656}" srcOrd="1" destOrd="0" presId="urn:microsoft.com/office/officeart/2005/8/layout/vList2"/>
    <dgm:cxn modelId="{7E45AA01-712E-42B8-8CC7-D31E8243531E}" type="presParOf" srcId="{82987923-B3E8-4C98-9D7F-49E5FF944868}" destId="{405E874A-3A51-49A3-BA31-D71694D02E6B}" srcOrd="2" destOrd="0" presId="urn:microsoft.com/office/officeart/2005/8/layout/vList2"/>
    <dgm:cxn modelId="{C2D34031-C9AB-4B58-974C-1A8377A62ACC}" type="presParOf" srcId="{82987923-B3E8-4C98-9D7F-49E5FF944868}" destId="{6415702C-0791-4E3B-97A4-3C3D1ABBF448}" srcOrd="3" destOrd="0" presId="urn:microsoft.com/office/officeart/2005/8/layout/vList2"/>
    <dgm:cxn modelId="{FA39492F-1991-4916-902E-3B27614F2B42}" type="presParOf" srcId="{82987923-B3E8-4C98-9D7F-49E5FF944868}" destId="{02DDCCF4-A088-4D85-B161-54EF5D56A21D}" srcOrd="4" destOrd="0" presId="urn:microsoft.com/office/officeart/2005/8/layout/vList2"/>
    <dgm:cxn modelId="{7E8134D9-9353-4E97-A371-AD499F074B59}" type="presParOf" srcId="{82987923-B3E8-4C98-9D7F-49E5FF944868}" destId="{FC4943F7-6031-4BCD-8189-C6B1BA510DCF}" srcOrd="5" destOrd="0" presId="urn:microsoft.com/office/officeart/2005/8/layout/vList2"/>
    <dgm:cxn modelId="{85A5198D-F043-45D7-BC1E-6CF5B0E041AB}" type="presParOf" srcId="{82987923-B3E8-4C98-9D7F-49E5FF944868}" destId="{9AC5610F-4E20-4A62-829B-2B5B14E3E4DB}" srcOrd="6" destOrd="0" presId="urn:microsoft.com/office/officeart/2005/8/layout/vList2"/>
    <dgm:cxn modelId="{8C5222E2-2440-4C35-98FB-91A198027616}" type="presParOf" srcId="{82987923-B3E8-4C98-9D7F-49E5FF944868}" destId="{94E236A2-231B-4992-8C97-9C8645CDB57E}" srcOrd="7" destOrd="0" presId="urn:microsoft.com/office/officeart/2005/8/layout/vList2"/>
    <dgm:cxn modelId="{5BC28CBF-71CE-4AC5-B9E2-177916F3EC60}" type="presParOf" srcId="{82987923-B3E8-4C98-9D7F-49E5FF944868}" destId="{C967E0EC-CCD1-46C6-B0D9-C291D5B89950}" srcOrd="8" destOrd="0" presId="urn:microsoft.com/office/officeart/2005/8/layout/vList2"/>
    <dgm:cxn modelId="{688A7C08-D60D-4DFF-9DE1-683700958FFD}" type="presParOf" srcId="{82987923-B3E8-4C98-9D7F-49E5FF944868}" destId="{71E964B6-DC53-4773-B30C-CB7593CDB58C}" srcOrd="9" destOrd="0" presId="urn:microsoft.com/office/officeart/2005/8/layout/vList2"/>
    <dgm:cxn modelId="{2A936B0F-BFAD-4E97-9DB2-C247C00F93DA}" type="presParOf" srcId="{82987923-B3E8-4C98-9D7F-49E5FF944868}" destId="{BC115533-9F21-457E-A2C3-963D44B5CA90}" srcOrd="10" destOrd="0" presId="urn:microsoft.com/office/officeart/2005/8/layout/vList2"/>
    <dgm:cxn modelId="{9FC469E4-1FA6-4BC0-934B-77D5D3AFBD8B}" type="presParOf" srcId="{82987923-B3E8-4C98-9D7F-49E5FF944868}" destId="{DCCCEA3B-68D0-4F3B-95CE-57CA601C0C7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196666-FE3C-4529-B8E2-72E3DC23A0C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28A739BA-1A40-4EE1-A78C-3CD4C99B7508}">
      <dgm:prSet/>
      <dgm:spPr/>
      <dgm:t>
        <a:bodyPr/>
        <a:lstStyle/>
        <a:p>
          <a:pPr rtl="0"/>
          <a:r>
            <a:rPr lang="de-DE" dirty="0" smtClean="0"/>
            <a:t>Fiducial Cross-</a:t>
          </a:r>
          <a:r>
            <a:rPr lang="de-DE" dirty="0" err="1" smtClean="0"/>
            <a:t>Section</a:t>
          </a:r>
          <a:r>
            <a:rPr lang="de-DE" dirty="0" smtClean="0"/>
            <a:t>:</a:t>
          </a:r>
          <a:endParaRPr lang="de-DE" dirty="0"/>
        </a:p>
      </dgm:t>
    </dgm:pt>
    <dgm:pt modelId="{A11795EE-5CA7-4D8B-9C79-14CC0079F346}" type="parTrans" cxnId="{33DA335A-6019-4B6A-9AF9-4821564959A1}">
      <dgm:prSet/>
      <dgm:spPr/>
      <dgm:t>
        <a:bodyPr/>
        <a:lstStyle/>
        <a:p>
          <a:endParaRPr lang="de-DE"/>
        </a:p>
      </dgm:t>
    </dgm:pt>
    <dgm:pt modelId="{7F03C758-F096-40CD-9AF7-07505EBE6C2F}" type="sibTrans" cxnId="{33DA335A-6019-4B6A-9AF9-4821564959A1}">
      <dgm:prSet/>
      <dgm:spPr/>
      <dgm:t>
        <a:bodyPr/>
        <a:lstStyle/>
        <a:p>
          <a:endParaRPr lang="de-DE"/>
        </a:p>
      </dgm:t>
    </dgm:pt>
    <dgm:pt modelId="{B62BC268-C145-4CC6-A7F6-FDBDCB49B74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F375D50-CF8C-4257-A72C-0E0AA341E2AA}" type="parTrans" cxnId="{7108D92C-5774-49E3-B442-FE93653A44D4}">
      <dgm:prSet/>
      <dgm:spPr/>
      <dgm:t>
        <a:bodyPr/>
        <a:lstStyle/>
        <a:p>
          <a:endParaRPr lang="de-DE"/>
        </a:p>
      </dgm:t>
    </dgm:pt>
    <dgm:pt modelId="{ABA46391-0601-499D-AE36-DE6B9B457CCC}" type="sibTrans" cxnId="{7108D92C-5774-49E3-B442-FE93653A44D4}">
      <dgm:prSet/>
      <dgm:spPr/>
      <dgm:t>
        <a:bodyPr/>
        <a:lstStyle/>
        <a:p>
          <a:endParaRPr lang="de-DE"/>
        </a:p>
      </dgm:t>
    </dgm:pt>
    <dgm:pt modelId="{ADA27851-F182-4F43-8BE2-C3164F7EBFFD}" type="pres">
      <dgm:prSet presAssocID="{A0196666-FE3C-4529-B8E2-72E3DC23A0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3C5303-41FB-4D55-B120-E0F14FB9FEEA}" type="pres">
      <dgm:prSet presAssocID="{28A739BA-1A40-4EE1-A78C-3CD4C99B7508}" presName="parentLin" presStyleCnt="0"/>
      <dgm:spPr/>
      <dgm:t>
        <a:bodyPr/>
        <a:lstStyle/>
        <a:p>
          <a:endParaRPr lang="de-DE"/>
        </a:p>
      </dgm:t>
    </dgm:pt>
    <dgm:pt modelId="{492256B0-FC0A-4FEB-B69E-3F65E7B87F05}" type="pres">
      <dgm:prSet presAssocID="{28A739BA-1A40-4EE1-A78C-3CD4C99B7508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1F2B4905-7570-4C00-BF35-485A0469536C}" type="pres">
      <dgm:prSet presAssocID="{28A739BA-1A40-4EE1-A78C-3CD4C99B7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B186F-1CB5-4C21-A28F-5AB9C91B474A}" type="pres">
      <dgm:prSet presAssocID="{28A739BA-1A40-4EE1-A78C-3CD4C99B7508}" presName="negativeSpace" presStyleCnt="0"/>
      <dgm:spPr/>
      <dgm:t>
        <a:bodyPr/>
        <a:lstStyle/>
        <a:p>
          <a:endParaRPr lang="de-DE"/>
        </a:p>
      </dgm:t>
    </dgm:pt>
    <dgm:pt modelId="{E60E29B6-150F-4E06-9E54-823C5216EC1A}" type="pres">
      <dgm:prSet presAssocID="{28A739BA-1A40-4EE1-A78C-3CD4C99B750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734448-9EF7-4EBA-8D37-C07B217B82FC}" type="presOf" srcId="{28A739BA-1A40-4EE1-A78C-3CD4C99B7508}" destId="{1F2B4905-7570-4C00-BF35-485A0469536C}" srcOrd="1" destOrd="0" presId="urn:microsoft.com/office/officeart/2005/8/layout/list1"/>
    <dgm:cxn modelId="{CBB28437-937E-4453-A3C7-91E2C52CA71E}" type="presOf" srcId="{28A739BA-1A40-4EE1-A78C-3CD4C99B7508}" destId="{492256B0-FC0A-4FEB-B69E-3F65E7B87F05}" srcOrd="0" destOrd="0" presId="urn:microsoft.com/office/officeart/2005/8/layout/list1"/>
    <dgm:cxn modelId="{EB888266-B0C1-49F2-A17D-7B3897CF40A6}" type="presOf" srcId="{A0196666-FE3C-4529-B8E2-72E3DC23A0C8}" destId="{ADA27851-F182-4F43-8BE2-C3164F7EBFFD}" srcOrd="0" destOrd="0" presId="urn:microsoft.com/office/officeart/2005/8/layout/list1"/>
    <dgm:cxn modelId="{33DA335A-6019-4B6A-9AF9-4821564959A1}" srcId="{A0196666-FE3C-4529-B8E2-72E3DC23A0C8}" destId="{28A739BA-1A40-4EE1-A78C-3CD4C99B7508}" srcOrd="0" destOrd="0" parTransId="{A11795EE-5CA7-4D8B-9C79-14CC0079F346}" sibTransId="{7F03C758-F096-40CD-9AF7-07505EBE6C2F}"/>
    <dgm:cxn modelId="{7108D92C-5774-49E3-B442-FE93653A44D4}" srcId="{28A739BA-1A40-4EE1-A78C-3CD4C99B7508}" destId="{B62BC268-C145-4CC6-A7F6-FDBDCB49B742}" srcOrd="0" destOrd="0" parTransId="{5F375D50-CF8C-4257-A72C-0E0AA341E2AA}" sibTransId="{ABA46391-0601-499D-AE36-DE6B9B457CCC}"/>
    <dgm:cxn modelId="{F2822CD9-0902-4624-8500-44ADF5771FC7}" type="presOf" srcId="{B62BC268-C145-4CC6-A7F6-FDBDCB49B742}" destId="{E60E29B6-150F-4E06-9E54-823C5216EC1A}" srcOrd="0" destOrd="0" presId="urn:microsoft.com/office/officeart/2005/8/layout/list1"/>
    <dgm:cxn modelId="{F600844C-364A-45D3-9F92-4EAD7ABF953B}" type="presParOf" srcId="{ADA27851-F182-4F43-8BE2-C3164F7EBFFD}" destId="{CA3C5303-41FB-4D55-B120-E0F14FB9FEEA}" srcOrd="0" destOrd="0" presId="urn:microsoft.com/office/officeart/2005/8/layout/list1"/>
    <dgm:cxn modelId="{4D24B9BF-9F8E-4B0D-9019-569B963CAA2F}" type="presParOf" srcId="{CA3C5303-41FB-4D55-B120-E0F14FB9FEEA}" destId="{492256B0-FC0A-4FEB-B69E-3F65E7B87F05}" srcOrd="0" destOrd="0" presId="urn:microsoft.com/office/officeart/2005/8/layout/list1"/>
    <dgm:cxn modelId="{38B824B4-70EB-41EC-8E26-3B182642BB7A}" type="presParOf" srcId="{CA3C5303-41FB-4D55-B120-E0F14FB9FEEA}" destId="{1F2B4905-7570-4C00-BF35-485A0469536C}" srcOrd="1" destOrd="0" presId="urn:microsoft.com/office/officeart/2005/8/layout/list1"/>
    <dgm:cxn modelId="{DD395283-1807-44B5-B2DB-7C88C3DA17BF}" type="presParOf" srcId="{ADA27851-F182-4F43-8BE2-C3164F7EBFFD}" destId="{C89B186F-1CB5-4C21-A28F-5AB9C91B474A}" srcOrd="1" destOrd="0" presId="urn:microsoft.com/office/officeart/2005/8/layout/list1"/>
    <dgm:cxn modelId="{1457CF23-5CD1-46E5-9321-3D071BCB88FA}" type="presParOf" srcId="{ADA27851-F182-4F43-8BE2-C3164F7EBFFD}" destId="{E60E29B6-150F-4E06-9E54-823C5216EC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0.xml><?xml version="1.0" encoding="utf-8"?>
<dgm:dataModel xmlns:dgm="http://schemas.openxmlformats.org/drawingml/2006/diagram" xmlns:a="http://schemas.openxmlformats.org/drawingml/2006/main">
  <dgm:ptLst>
    <dgm:pt modelId="{A0196666-FE3C-4529-B8E2-72E3DC23A0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A739BA-1A40-4EE1-A78C-3CD4C99B7508}">
      <dgm:prSet/>
      <dgm:spPr/>
      <dgm:t>
        <a:bodyPr/>
        <a:lstStyle/>
        <a:p>
          <a:pPr rtl="0"/>
          <a:r>
            <a:rPr lang="de-DE" dirty="0" smtClean="0"/>
            <a:t>Fiducial </a:t>
          </a:r>
          <a:r>
            <a:rPr lang="de-DE" dirty="0" smtClean="0"/>
            <a:t>Cross-</a:t>
          </a:r>
          <a:r>
            <a:rPr lang="de-DE" dirty="0" err="1" smtClean="0"/>
            <a:t>Section</a:t>
          </a:r>
          <a:r>
            <a:rPr lang="de-DE" dirty="0" smtClean="0"/>
            <a:t>:</a:t>
          </a:r>
          <a:endParaRPr lang="de-DE" dirty="0"/>
        </a:p>
      </dgm:t>
    </dgm:pt>
    <dgm:pt modelId="{A11795EE-5CA7-4D8B-9C79-14CC0079F346}" type="parTrans" cxnId="{33DA335A-6019-4B6A-9AF9-4821564959A1}">
      <dgm:prSet/>
      <dgm:spPr/>
      <dgm:t>
        <a:bodyPr/>
        <a:lstStyle/>
        <a:p>
          <a:endParaRPr lang="de-DE"/>
        </a:p>
      </dgm:t>
    </dgm:pt>
    <dgm:pt modelId="{7F03C758-F096-40CD-9AF7-07505EBE6C2F}" type="sibTrans" cxnId="{33DA335A-6019-4B6A-9AF9-4821564959A1}">
      <dgm:prSet/>
      <dgm:spPr/>
      <dgm:t>
        <a:bodyPr/>
        <a:lstStyle/>
        <a:p>
          <a:endParaRPr lang="de-DE"/>
        </a:p>
      </dgm:t>
    </dgm:pt>
    <dgm:pt modelId="{B62BC268-C145-4CC6-A7F6-FDBDCB49B74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F375D50-CF8C-4257-A72C-0E0AA341E2AA}" type="parTrans" cxnId="{7108D92C-5774-49E3-B442-FE93653A44D4}">
      <dgm:prSet/>
      <dgm:spPr/>
      <dgm:t>
        <a:bodyPr/>
        <a:lstStyle/>
        <a:p>
          <a:endParaRPr lang="de-DE"/>
        </a:p>
      </dgm:t>
    </dgm:pt>
    <dgm:pt modelId="{ABA46391-0601-499D-AE36-DE6B9B457CCC}" type="sibTrans" cxnId="{7108D92C-5774-49E3-B442-FE93653A44D4}">
      <dgm:prSet/>
      <dgm:spPr/>
      <dgm:t>
        <a:bodyPr/>
        <a:lstStyle/>
        <a:p>
          <a:endParaRPr lang="de-DE"/>
        </a:p>
      </dgm:t>
    </dgm:pt>
    <dgm:pt modelId="{ADA27851-F182-4F43-8BE2-C3164F7EBFFD}" type="pres">
      <dgm:prSet presAssocID="{A0196666-FE3C-4529-B8E2-72E3DC23A0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3C5303-41FB-4D55-B120-E0F14FB9FEEA}" type="pres">
      <dgm:prSet presAssocID="{28A739BA-1A40-4EE1-A78C-3CD4C99B7508}" presName="parentLin" presStyleCnt="0"/>
      <dgm:spPr/>
    </dgm:pt>
    <dgm:pt modelId="{492256B0-FC0A-4FEB-B69E-3F65E7B87F05}" type="pres">
      <dgm:prSet presAssocID="{28A739BA-1A40-4EE1-A78C-3CD4C99B7508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1F2B4905-7570-4C00-BF35-485A0469536C}" type="pres">
      <dgm:prSet presAssocID="{28A739BA-1A40-4EE1-A78C-3CD4C99B7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B186F-1CB5-4C21-A28F-5AB9C91B474A}" type="pres">
      <dgm:prSet presAssocID="{28A739BA-1A40-4EE1-A78C-3CD4C99B7508}" presName="negativeSpace" presStyleCnt="0"/>
      <dgm:spPr/>
    </dgm:pt>
    <dgm:pt modelId="{E60E29B6-150F-4E06-9E54-823C5216EC1A}" type="pres">
      <dgm:prSet presAssocID="{28A739BA-1A40-4EE1-A78C-3CD4C99B750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D4A29B0-D3DE-4379-8088-024628690275}" type="presOf" srcId="{28A739BA-1A40-4EE1-A78C-3CD4C99B7508}" destId="{1F2B4905-7570-4C00-BF35-485A0469536C}" srcOrd="1" destOrd="0" presId="urn:microsoft.com/office/officeart/2005/8/layout/list1"/>
    <dgm:cxn modelId="{E1D982DA-947C-4258-A481-A97AC21A192E}" type="presOf" srcId="{B62BC268-C145-4CC6-A7F6-FDBDCB49B742}" destId="{E60E29B6-150F-4E06-9E54-823C5216EC1A}" srcOrd="0" destOrd="0" presId="urn:microsoft.com/office/officeart/2005/8/layout/list1"/>
    <dgm:cxn modelId="{33DA335A-6019-4B6A-9AF9-4821564959A1}" srcId="{A0196666-FE3C-4529-B8E2-72E3DC23A0C8}" destId="{28A739BA-1A40-4EE1-A78C-3CD4C99B7508}" srcOrd="0" destOrd="0" parTransId="{A11795EE-5CA7-4D8B-9C79-14CC0079F346}" sibTransId="{7F03C758-F096-40CD-9AF7-07505EBE6C2F}"/>
    <dgm:cxn modelId="{D08DA15D-8379-420B-AE40-5114D187667F}" type="presOf" srcId="{28A739BA-1A40-4EE1-A78C-3CD4C99B7508}" destId="{492256B0-FC0A-4FEB-B69E-3F65E7B87F05}" srcOrd="0" destOrd="0" presId="urn:microsoft.com/office/officeart/2005/8/layout/list1"/>
    <dgm:cxn modelId="{A474D8A9-AF21-42A7-9FB9-E650DA4F6CE1}" type="presOf" srcId="{A0196666-FE3C-4529-B8E2-72E3DC23A0C8}" destId="{ADA27851-F182-4F43-8BE2-C3164F7EBFFD}" srcOrd="0" destOrd="0" presId="urn:microsoft.com/office/officeart/2005/8/layout/list1"/>
    <dgm:cxn modelId="{7108D92C-5774-49E3-B442-FE93653A44D4}" srcId="{28A739BA-1A40-4EE1-A78C-3CD4C99B7508}" destId="{B62BC268-C145-4CC6-A7F6-FDBDCB49B742}" srcOrd="0" destOrd="0" parTransId="{5F375D50-CF8C-4257-A72C-0E0AA341E2AA}" sibTransId="{ABA46391-0601-499D-AE36-DE6B9B457CCC}"/>
    <dgm:cxn modelId="{35435BE1-57E7-486A-B579-F4E15069BE6F}" type="presParOf" srcId="{ADA27851-F182-4F43-8BE2-C3164F7EBFFD}" destId="{CA3C5303-41FB-4D55-B120-E0F14FB9FEEA}" srcOrd="0" destOrd="0" presId="urn:microsoft.com/office/officeart/2005/8/layout/list1"/>
    <dgm:cxn modelId="{D7445A38-EFDB-4DD9-A02F-7ADBADDEBE63}" type="presParOf" srcId="{CA3C5303-41FB-4D55-B120-E0F14FB9FEEA}" destId="{492256B0-FC0A-4FEB-B69E-3F65E7B87F05}" srcOrd="0" destOrd="0" presId="urn:microsoft.com/office/officeart/2005/8/layout/list1"/>
    <dgm:cxn modelId="{5332D089-C31C-4FB7-BF8D-2AFC545970DC}" type="presParOf" srcId="{CA3C5303-41FB-4D55-B120-E0F14FB9FEEA}" destId="{1F2B4905-7570-4C00-BF35-485A0469536C}" srcOrd="1" destOrd="0" presId="urn:microsoft.com/office/officeart/2005/8/layout/list1"/>
    <dgm:cxn modelId="{2E49D31D-345A-4035-961D-B464E672B83D}" type="presParOf" srcId="{ADA27851-F182-4F43-8BE2-C3164F7EBFFD}" destId="{C89B186F-1CB5-4C21-A28F-5AB9C91B474A}" srcOrd="1" destOrd="0" presId="urn:microsoft.com/office/officeart/2005/8/layout/list1"/>
    <dgm:cxn modelId="{4F466EF9-D6B1-4802-A253-A671F07D6D2F}" type="presParOf" srcId="{ADA27851-F182-4F43-8BE2-C3164F7EBFFD}" destId="{E60E29B6-150F-4E06-9E54-823C5216EC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A76E79-3788-40A7-9945-56DC9AB13F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de-DE"/>
        </a:p>
      </dgm:t>
    </dgm:pt>
    <dgm:pt modelId="{5D84922F-194C-4F2A-9ABC-FFADE8CC3EEF}">
      <dgm:prSet phldrT="[Text]"/>
      <dgm:spPr/>
      <dgm:t>
        <a:bodyPr/>
        <a:lstStyle/>
        <a:p>
          <a:r>
            <a:rPr lang="de-DE" dirty="0" err="1" smtClean="0"/>
            <a:t>Evaluate</a:t>
          </a:r>
          <a:r>
            <a:rPr lang="de-DE" dirty="0" smtClean="0"/>
            <a:t> different MC </a:t>
          </a:r>
          <a:r>
            <a:rPr lang="de-DE" dirty="0" err="1" smtClean="0"/>
            <a:t>generators</a:t>
          </a:r>
          <a:endParaRPr lang="de-DE" dirty="0"/>
        </a:p>
      </dgm:t>
    </dgm:pt>
    <dgm:pt modelId="{1D3BFB31-CE9B-4605-8435-EBD9A84FA286}" type="parTrans" cxnId="{18BC7951-D759-4414-BAE4-EDAFD05F2C51}">
      <dgm:prSet/>
      <dgm:spPr/>
      <dgm:t>
        <a:bodyPr/>
        <a:lstStyle/>
        <a:p>
          <a:endParaRPr lang="de-DE"/>
        </a:p>
      </dgm:t>
    </dgm:pt>
    <dgm:pt modelId="{8C167336-0183-4946-BB37-46FF9FF876A7}" type="sibTrans" cxnId="{18BC7951-D759-4414-BAE4-EDAFD05F2C51}">
      <dgm:prSet/>
      <dgm:spPr/>
      <dgm:t>
        <a:bodyPr/>
        <a:lstStyle/>
        <a:p>
          <a:endParaRPr lang="de-DE"/>
        </a:p>
      </dgm:t>
    </dgm:pt>
    <dgm:pt modelId="{FEB54FCB-84BD-4A34-8193-3312E6A6BA51}">
      <dgm:prSet phldrT="[Text]"/>
      <dgm:spPr/>
      <dgm:t>
        <a:bodyPr/>
        <a:lstStyle/>
        <a:p>
          <a:r>
            <a:rPr lang="de-DE" dirty="0" smtClean="0"/>
            <a:t>Large </a:t>
          </a:r>
          <a:r>
            <a:rPr lang="de-DE" dirty="0" err="1" smtClean="0"/>
            <a:t>scale</a:t>
          </a:r>
          <a:r>
            <a:rPr lang="de-DE" dirty="0" smtClean="0"/>
            <a:t> </a:t>
          </a:r>
          <a:r>
            <a:rPr lang="de-DE" dirty="0" err="1" smtClean="0"/>
            <a:t>dependence</a:t>
          </a:r>
          <a:r>
            <a:rPr lang="de-DE" dirty="0" smtClean="0"/>
            <a:t> for signal-MC </a:t>
          </a:r>
          <a:r>
            <a:rPr lang="de-DE" dirty="0" err="1" smtClean="0"/>
            <a:t>generator</a:t>
          </a:r>
          <a:r>
            <a:rPr lang="de-DE" dirty="0" smtClean="0"/>
            <a:t> </a:t>
          </a:r>
          <a:endParaRPr lang="de-DE" dirty="0"/>
        </a:p>
      </dgm:t>
    </dgm:pt>
    <dgm:pt modelId="{C3824BA6-90E8-4989-92A0-572372EFCC89}" type="parTrans" cxnId="{DA9E36FB-D9F2-45F6-B1B4-D583F0B9CCEC}">
      <dgm:prSet/>
      <dgm:spPr/>
      <dgm:t>
        <a:bodyPr/>
        <a:lstStyle/>
        <a:p>
          <a:endParaRPr lang="de-DE"/>
        </a:p>
      </dgm:t>
    </dgm:pt>
    <dgm:pt modelId="{5A8C7991-AACF-4372-A2B9-952A54B07514}" type="sibTrans" cxnId="{DA9E36FB-D9F2-45F6-B1B4-D583F0B9CCEC}">
      <dgm:prSet/>
      <dgm:spPr/>
      <dgm:t>
        <a:bodyPr/>
        <a:lstStyle/>
        <a:p>
          <a:endParaRPr lang="de-DE"/>
        </a:p>
      </dgm:t>
    </dgm:pt>
    <dgm:pt modelId="{36FA967B-17FA-4561-9B71-E9DCE099B967}">
      <dgm:prSet phldrT="[Text]"/>
      <dgm:spPr/>
      <dgm:t>
        <a:bodyPr/>
        <a:lstStyle/>
        <a:p>
          <a:r>
            <a:rPr lang="de-DE" dirty="0" smtClean="0"/>
            <a:t>NLO </a:t>
          </a:r>
          <a:r>
            <a:rPr lang="de-DE" dirty="0" err="1" smtClean="0"/>
            <a:t>generators</a:t>
          </a:r>
          <a:r>
            <a:rPr lang="de-DE" dirty="0" smtClean="0"/>
            <a:t> </a:t>
          </a:r>
          <a:r>
            <a:rPr lang="de-DE" dirty="0" err="1" smtClean="0"/>
            <a:t>are</a:t>
          </a:r>
          <a:r>
            <a:rPr lang="de-DE" dirty="0" smtClean="0"/>
            <a:t> in </a:t>
          </a:r>
          <a:r>
            <a:rPr lang="de-DE" dirty="0" err="1" smtClean="0"/>
            <a:t>good</a:t>
          </a:r>
          <a:r>
            <a:rPr lang="de-DE" dirty="0" smtClean="0"/>
            <a:t> </a:t>
          </a:r>
          <a:r>
            <a:rPr lang="de-DE" dirty="0" err="1" smtClean="0"/>
            <a:t>agreement</a:t>
          </a:r>
          <a:r>
            <a:rPr lang="de-DE" dirty="0" smtClean="0"/>
            <a:t> </a:t>
          </a:r>
        </a:p>
        <a:p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measured</a:t>
          </a:r>
          <a:r>
            <a:rPr lang="de-DE" dirty="0" smtClean="0"/>
            <a:t> </a:t>
          </a:r>
          <a:r>
            <a:rPr lang="de-DE" dirty="0" err="1" smtClean="0"/>
            <a:t>cross-section</a:t>
          </a:r>
          <a:endParaRPr lang="de-DE" dirty="0"/>
        </a:p>
      </dgm:t>
    </dgm:pt>
    <dgm:pt modelId="{A0BE4A0A-65C1-43FB-A762-CDA968EE7140}" type="parTrans" cxnId="{F4659D09-B489-4647-934B-32ED955D1F1D}">
      <dgm:prSet/>
      <dgm:spPr/>
      <dgm:t>
        <a:bodyPr/>
        <a:lstStyle/>
        <a:p>
          <a:endParaRPr lang="de-DE"/>
        </a:p>
      </dgm:t>
    </dgm:pt>
    <dgm:pt modelId="{A64A615F-26C1-4FBB-94F8-EA28BF7F381D}" type="sibTrans" cxnId="{F4659D09-B489-4647-934B-32ED955D1F1D}">
      <dgm:prSet/>
      <dgm:spPr/>
      <dgm:t>
        <a:bodyPr/>
        <a:lstStyle/>
        <a:p>
          <a:endParaRPr lang="de-DE"/>
        </a:p>
      </dgm:t>
    </dgm:pt>
    <dgm:pt modelId="{6BEBC1DA-662B-4BBF-9DF4-2F377C2643C7}" type="pres">
      <dgm:prSet presAssocID="{3AA76E79-3788-40A7-9945-56DC9AB13F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30C2E451-8E42-461F-B695-DC778A17AE35}" type="pres">
      <dgm:prSet presAssocID="{3AA76E79-3788-40A7-9945-56DC9AB13F8F}" presName="Name1" presStyleCnt="0"/>
      <dgm:spPr/>
    </dgm:pt>
    <dgm:pt modelId="{814F7FC4-CDF2-492C-BD5B-63A8CCBE64B1}" type="pres">
      <dgm:prSet presAssocID="{3AA76E79-3788-40A7-9945-56DC9AB13F8F}" presName="cycle" presStyleCnt="0"/>
      <dgm:spPr/>
    </dgm:pt>
    <dgm:pt modelId="{5EC57D0E-3AB2-49DE-B8C3-8B793B341C27}" type="pres">
      <dgm:prSet presAssocID="{3AA76E79-3788-40A7-9945-56DC9AB13F8F}" presName="srcNode" presStyleLbl="node1" presStyleIdx="0" presStyleCnt="3"/>
      <dgm:spPr/>
    </dgm:pt>
    <dgm:pt modelId="{8B701613-45D6-4345-8129-D7C2DAFA6616}" type="pres">
      <dgm:prSet presAssocID="{3AA76E79-3788-40A7-9945-56DC9AB13F8F}" presName="conn" presStyleLbl="parChTrans1D2" presStyleIdx="0" presStyleCnt="1"/>
      <dgm:spPr/>
      <dgm:t>
        <a:bodyPr/>
        <a:lstStyle/>
        <a:p>
          <a:endParaRPr lang="de-DE"/>
        </a:p>
      </dgm:t>
    </dgm:pt>
    <dgm:pt modelId="{B280FBB9-BE78-414F-92C7-340689C46646}" type="pres">
      <dgm:prSet presAssocID="{3AA76E79-3788-40A7-9945-56DC9AB13F8F}" presName="extraNode" presStyleLbl="node1" presStyleIdx="0" presStyleCnt="3"/>
      <dgm:spPr/>
    </dgm:pt>
    <dgm:pt modelId="{90C100F0-5A20-4D53-9A37-509B84745DA6}" type="pres">
      <dgm:prSet presAssocID="{3AA76E79-3788-40A7-9945-56DC9AB13F8F}" presName="dstNode" presStyleLbl="node1" presStyleIdx="0" presStyleCnt="3"/>
      <dgm:spPr/>
    </dgm:pt>
    <dgm:pt modelId="{321743BA-63D4-4750-8E3A-DDB0E1F155AF}" type="pres">
      <dgm:prSet presAssocID="{5D84922F-194C-4F2A-9ABC-FFADE8CC3E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8BCE41-3210-409B-8DFF-444A8B2E7ADD}" type="pres">
      <dgm:prSet presAssocID="{5D84922F-194C-4F2A-9ABC-FFADE8CC3EEF}" presName="accent_1" presStyleCnt="0"/>
      <dgm:spPr/>
    </dgm:pt>
    <dgm:pt modelId="{343688D7-2578-4486-B0CA-3B14F65ADFCE}" type="pres">
      <dgm:prSet presAssocID="{5D84922F-194C-4F2A-9ABC-FFADE8CC3EEF}" presName="accentRepeatNode" presStyleLbl="solidFgAcc1" presStyleIdx="0" presStyleCnt="3"/>
      <dgm:spPr/>
    </dgm:pt>
    <dgm:pt modelId="{A7CD3559-2733-4445-B971-8A7ED9770411}" type="pres">
      <dgm:prSet presAssocID="{FEB54FCB-84BD-4A34-8193-3312E6A6BA5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957CE4-CA9A-4615-B5AC-D88C01DF4006}" type="pres">
      <dgm:prSet presAssocID="{FEB54FCB-84BD-4A34-8193-3312E6A6BA51}" presName="accent_2" presStyleCnt="0"/>
      <dgm:spPr/>
    </dgm:pt>
    <dgm:pt modelId="{794F4901-D892-4975-9AEF-EAF89F5C8BC6}" type="pres">
      <dgm:prSet presAssocID="{FEB54FCB-84BD-4A34-8193-3312E6A6BA51}" presName="accentRepeatNode" presStyleLbl="solidFgAcc1" presStyleIdx="1" presStyleCnt="3"/>
      <dgm:spPr/>
    </dgm:pt>
    <dgm:pt modelId="{054F8440-861D-4076-AD8E-90480F7EFFFB}" type="pres">
      <dgm:prSet presAssocID="{36FA967B-17FA-4561-9B71-E9DCE099B9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E05B9C-EB67-42CE-915C-95E1220F4EF8}" type="pres">
      <dgm:prSet presAssocID="{36FA967B-17FA-4561-9B71-E9DCE099B967}" presName="accent_3" presStyleCnt="0"/>
      <dgm:spPr/>
    </dgm:pt>
    <dgm:pt modelId="{A5F66F94-5875-454F-B83D-1C82CEFE870F}" type="pres">
      <dgm:prSet presAssocID="{36FA967B-17FA-4561-9B71-E9DCE099B967}" presName="accentRepeatNode" presStyleLbl="solidFgAcc1" presStyleIdx="2" presStyleCnt="3"/>
      <dgm:spPr/>
    </dgm:pt>
  </dgm:ptLst>
  <dgm:cxnLst>
    <dgm:cxn modelId="{8A4049B1-D890-4557-8D9B-9F4996606C44}" type="presOf" srcId="{36FA967B-17FA-4561-9B71-E9DCE099B967}" destId="{054F8440-861D-4076-AD8E-90480F7EFFFB}" srcOrd="0" destOrd="0" presId="urn:microsoft.com/office/officeart/2008/layout/VerticalCurvedList"/>
    <dgm:cxn modelId="{18BC7951-D759-4414-BAE4-EDAFD05F2C51}" srcId="{3AA76E79-3788-40A7-9945-56DC9AB13F8F}" destId="{5D84922F-194C-4F2A-9ABC-FFADE8CC3EEF}" srcOrd="0" destOrd="0" parTransId="{1D3BFB31-CE9B-4605-8435-EBD9A84FA286}" sibTransId="{8C167336-0183-4946-BB37-46FF9FF876A7}"/>
    <dgm:cxn modelId="{EDBAA19D-9D86-4E70-84F2-16F617E29551}" type="presOf" srcId="{8C167336-0183-4946-BB37-46FF9FF876A7}" destId="{8B701613-45D6-4345-8129-D7C2DAFA6616}" srcOrd="0" destOrd="0" presId="urn:microsoft.com/office/officeart/2008/layout/VerticalCurvedList"/>
    <dgm:cxn modelId="{82EF3E34-CBCE-4B51-9604-07193638240A}" type="presOf" srcId="{5D84922F-194C-4F2A-9ABC-FFADE8CC3EEF}" destId="{321743BA-63D4-4750-8E3A-DDB0E1F155AF}" srcOrd="0" destOrd="0" presId="urn:microsoft.com/office/officeart/2008/layout/VerticalCurvedList"/>
    <dgm:cxn modelId="{DA9E36FB-D9F2-45F6-B1B4-D583F0B9CCEC}" srcId="{3AA76E79-3788-40A7-9945-56DC9AB13F8F}" destId="{FEB54FCB-84BD-4A34-8193-3312E6A6BA51}" srcOrd="1" destOrd="0" parTransId="{C3824BA6-90E8-4989-92A0-572372EFCC89}" sibTransId="{5A8C7991-AACF-4372-A2B9-952A54B07514}"/>
    <dgm:cxn modelId="{DA8DC93E-2C69-4908-B3EF-4E7E797E5CB5}" type="presOf" srcId="{FEB54FCB-84BD-4A34-8193-3312E6A6BA51}" destId="{A7CD3559-2733-4445-B971-8A7ED9770411}" srcOrd="0" destOrd="0" presId="urn:microsoft.com/office/officeart/2008/layout/VerticalCurvedList"/>
    <dgm:cxn modelId="{69DBDE0B-3E59-410B-B2D4-86D83E998A56}" type="presOf" srcId="{3AA76E79-3788-40A7-9945-56DC9AB13F8F}" destId="{6BEBC1DA-662B-4BBF-9DF4-2F377C2643C7}" srcOrd="0" destOrd="0" presId="urn:microsoft.com/office/officeart/2008/layout/VerticalCurvedList"/>
    <dgm:cxn modelId="{F4659D09-B489-4647-934B-32ED955D1F1D}" srcId="{3AA76E79-3788-40A7-9945-56DC9AB13F8F}" destId="{36FA967B-17FA-4561-9B71-E9DCE099B967}" srcOrd="2" destOrd="0" parTransId="{A0BE4A0A-65C1-43FB-A762-CDA968EE7140}" sibTransId="{A64A615F-26C1-4FBB-94F8-EA28BF7F381D}"/>
    <dgm:cxn modelId="{2A591DC0-DA27-4ED4-87BA-132A8A5E00BA}" type="presParOf" srcId="{6BEBC1DA-662B-4BBF-9DF4-2F377C2643C7}" destId="{30C2E451-8E42-461F-B695-DC778A17AE35}" srcOrd="0" destOrd="0" presId="urn:microsoft.com/office/officeart/2008/layout/VerticalCurvedList"/>
    <dgm:cxn modelId="{F4453895-0034-456B-8977-5FCF4323E9B4}" type="presParOf" srcId="{30C2E451-8E42-461F-B695-DC778A17AE35}" destId="{814F7FC4-CDF2-492C-BD5B-63A8CCBE64B1}" srcOrd="0" destOrd="0" presId="urn:microsoft.com/office/officeart/2008/layout/VerticalCurvedList"/>
    <dgm:cxn modelId="{E6D97342-D9FA-4027-B0AF-F7F1BFC67650}" type="presParOf" srcId="{814F7FC4-CDF2-492C-BD5B-63A8CCBE64B1}" destId="{5EC57D0E-3AB2-49DE-B8C3-8B793B341C27}" srcOrd="0" destOrd="0" presId="urn:microsoft.com/office/officeart/2008/layout/VerticalCurvedList"/>
    <dgm:cxn modelId="{9C0BC9B8-4A5C-43E2-9198-6511FC18B53C}" type="presParOf" srcId="{814F7FC4-CDF2-492C-BD5B-63A8CCBE64B1}" destId="{8B701613-45D6-4345-8129-D7C2DAFA6616}" srcOrd="1" destOrd="0" presId="urn:microsoft.com/office/officeart/2008/layout/VerticalCurvedList"/>
    <dgm:cxn modelId="{E5756442-B92D-4A31-98A0-8C6C1FBF1F52}" type="presParOf" srcId="{814F7FC4-CDF2-492C-BD5B-63A8CCBE64B1}" destId="{B280FBB9-BE78-414F-92C7-340689C46646}" srcOrd="2" destOrd="0" presId="urn:microsoft.com/office/officeart/2008/layout/VerticalCurvedList"/>
    <dgm:cxn modelId="{C3DED7AE-C78C-4670-B0FE-C37981957084}" type="presParOf" srcId="{814F7FC4-CDF2-492C-BD5B-63A8CCBE64B1}" destId="{90C100F0-5A20-4D53-9A37-509B84745DA6}" srcOrd="3" destOrd="0" presId="urn:microsoft.com/office/officeart/2008/layout/VerticalCurvedList"/>
    <dgm:cxn modelId="{5B56B08E-CD51-4943-968F-8CCC7924BC47}" type="presParOf" srcId="{30C2E451-8E42-461F-B695-DC778A17AE35}" destId="{321743BA-63D4-4750-8E3A-DDB0E1F155AF}" srcOrd="1" destOrd="0" presId="urn:microsoft.com/office/officeart/2008/layout/VerticalCurvedList"/>
    <dgm:cxn modelId="{03750017-258D-4BDE-85AB-99EBB91B6B08}" type="presParOf" srcId="{30C2E451-8E42-461F-B695-DC778A17AE35}" destId="{468BCE41-3210-409B-8DFF-444A8B2E7ADD}" srcOrd="2" destOrd="0" presId="urn:microsoft.com/office/officeart/2008/layout/VerticalCurvedList"/>
    <dgm:cxn modelId="{F401FF15-AA0F-493B-AE6D-060E420B81F5}" type="presParOf" srcId="{468BCE41-3210-409B-8DFF-444A8B2E7ADD}" destId="{343688D7-2578-4486-B0CA-3B14F65ADFCE}" srcOrd="0" destOrd="0" presId="urn:microsoft.com/office/officeart/2008/layout/VerticalCurvedList"/>
    <dgm:cxn modelId="{2C9892BF-816B-47AD-98DE-3EBBAF3038C6}" type="presParOf" srcId="{30C2E451-8E42-461F-B695-DC778A17AE35}" destId="{A7CD3559-2733-4445-B971-8A7ED9770411}" srcOrd="3" destOrd="0" presId="urn:microsoft.com/office/officeart/2008/layout/VerticalCurvedList"/>
    <dgm:cxn modelId="{E2BCA971-A0CF-4D44-8C61-892CF65E5A3A}" type="presParOf" srcId="{30C2E451-8E42-461F-B695-DC778A17AE35}" destId="{DB957CE4-CA9A-4615-B5AC-D88C01DF4006}" srcOrd="4" destOrd="0" presId="urn:microsoft.com/office/officeart/2008/layout/VerticalCurvedList"/>
    <dgm:cxn modelId="{220808F9-C5C3-4DE3-98A1-93DD0D5F76F2}" type="presParOf" srcId="{DB957CE4-CA9A-4615-B5AC-D88C01DF4006}" destId="{794F4901-D892-4975-9AEF-EAF89F5C8BC6}" srcOrd="0" destOrd="0" presId="urn:microsoft.com/office/officeart/2008/layout/VerticalCurvedList"/>
    <dgm:cxn modelId="{32A782D7-821F-47E9-A476-136E9BD3CF6C}" type="presParOf" srcId="{30C2E451-8E42-461F-B695-DC778A17AE35}" destId="{054F8440-861D-4076-AD8E-90480F7EFFFB}" srcOrd="5" destOrd="0" presId="urn:microsoft.com/office/officeart/2008/layout/VerticalCurvedList"/>
    <dgm:cxn modelId="{64343EDE-FAD9-4AED-9318-AF56431BFCB2}" type="presParOf" srcId="{30C2E451-8E42-461F-B695-DC778A17AE35}" destId="{3FE05B9C-EB67-42CE-915C-95E1220F4EF8}" srcOrd="6" destOrd="0" presId="urn:microsoft.com/office/officeart/2008/layout/VerticalCurvedList"/>
    <dgm:cxn modelId="{8BD4DA9E-16A7-4AC3-9F99-F16C24CD4AB4}" type="presParOf" srcId="{3FE05B9C-EB67-42CE-915C-95E1220F4EF8}" destId="{A5F66F94-5875-454F-B83D-1C82CEFE87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0196666-FE3C-4529-B8E2-72E3DC23A0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A739BA-1A40-4EE1-A78C-3CD4C99B7508}">
      <dgm:prSet/>
      <dgm:spPr/>
      <dgm:t>
        <a:bodyPr/>
        <a:lstStyle/>
        <a:p>
          <a:pPr rtl="0"/>
          <a:r>
            <a:rPr lang="de-DE" dirty="0" smtClean="0"/>
            <a:t>Fiducial Cross-</a:t>
          </a:r>
          <a:r>
            <a:rPr lang="de-DE" dirty="0" err="1" smtClean="0"/>
            <a:t>Section</a:t>
          </a:r>
          <a:r>
            <a:rPr lang="de-DE" dirty="0" smtClean="0"/>
            <a:t>:</a:t>
          </a:r>
          <a:endParaRPr lang="de-DE" dirty="0"/>
        </a:p>
      </dgm:t>
    </dgm:pt>
    <dgm:pt modelId="{A11795EE-5CA7-4D8B-9C79-14CC0079F346}" type="parTrans" cxnId="{33DA335A-6019-4B6A-9AF9-4821564959A1}">
      <dgm:prSet/>
      <dgm:spPr/>
      <dgm:t>
        <a:bodyPr/>
        <a:lstStyle/>
        <a:p>
          <a:endParaRPr lang="de-DE"/>
        </a:p>
      </dgm:t>
    </dgm:pt>
    <dgm:pt modelId="{7F03C758-F096-40CD-9AF7-07505EBE6C2F}" type="sibTrans" cxnId="{33DA335A-6019-4B6A-9AF9-4821564959A1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B62BC268-C145-4CC6-A7F6-FDBDCB49B742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fid</m:t>
                        </m:r>
                      </m:sub>
                    </m:sSub>
                    <m:r>
                      <a:rPr lang="de-DE" sz="18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e-DE" sz="1800" b="0" i="1">
                        <a:latin typeface="Cambria Math" panose="02040503050406030204" pitchFamily="18" charset="0"/>
                      </a:rPr>
                      <m:t>=3.37±0.05</m:t>
                    </m:r>
                    <m:d>
                      <m:d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stat</m:t>
                        </m:r>
                        <m:r>
                          <a:rPr lang="de-DE" sz="1800" b="0" i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de-DE" sz="1800" b="0" i="1">
                        <a:latin typeface="Cambria Math" panose="02040503050406030204" pitchFamily="18" charset="0"/>
                      </a:rPr>
                      <m:t>±0. 47</m:t>
                    </m:r>
                    <m:d>
                      <m:d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 b="0" i="0">
                            <a:latin typeface="Cambria Math" panose="02040503050406030204" pitchFamily="18" charset="0"/>
                          </a:rPr>
                          <m:t>syst</m:t>
                        </m:r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de-DE" sz="1800" b="0" i="1">
                        <a:latin typeface="Cambria Math" panose="02040503050406030204" pitchFamily="18" charset="0"/>
                      </a:rPr>
                      <m:t>±0.09(</m:t>
                    </m:r>
                    <m:r>
                      <m:rPr>
                        <m:sty m:val="p"/>
                      </m:rPr>
                      <a:rPr lang="de-DE" sz="1800" b="0" i="0">
                        <a:latin typeface="Cambria Math" panose="02040503050406030204" pitchFamily="18" charset="0"/>
                      </a:rPr>
                      <m:t>lumi</m:t>
                    </m:r>
                    <m:r>
                      <a:rPr lang="de-DE" sz="1800" b="0" i="1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de-DE" sz="1800" b="0" i="0">
                        <a:latin typeface="Cambria Math" panose="02040503050406030204" pitchFamily="18" charset="0"/>
                      </a:rPr>
                      <m:t>pb</m:t>
                    </m:r>
                  </m:oMath>
                </m:oMathPara>
              </a14:m>
              <a:endParaRPr lang="de-DE" sz="1800" dirty="0"/>
            </a:p>
          </dgm:t>
        </dgm:pt>
      </mc:Choice>
      <mc:Fallback xmlns="">
        <dgm:pt modelId="{B62BC268-C145-4CC6-A7F6-FDBDCB49B742}">
          <dgm:prSet custT="1"/>
          <dgm:spPr/>
          <dgm:t>
            <a:bodyPr/>
            <a:lstStyle/>
            <a:p>
              <a:pPr rtl="0"/>
              <a:r>
                <a:rPr lang="de-DE" sz="1800" b="0" i="0">
                  <a:latin typeface="Cambria Math" panose="02040503050406030204" pitchFamily="18" charset="0"/>
                </a:rPr>
                <a:t>𝜎</a:t>
              </a:r>
              <a:r>
                <a:rPr lang="de-DE" sz="1800" b="0" i="0" smtClean="0">
                  <a:latin typeface="Cambria Math" panose="02040503050406030204" pitchFamily="18" charset="0"/>
                </a:rPr>
                <a:t>_</a:t>
              </a:r>
              <a:r>
                <a:rPr lang="de-DE" sz="1800" b="0" i="0">
                  <a:latin typeface="Cambria Math" panose="02040503050406030204" pitchFamily="18" charset="0"/>
                </a:rPr>
                <a:t>fid=𝑅_𝑓</a:t>
              </a:r>
              <a:r>
                <a:rPr lang="de-DE" sz="1800" i="0">
                  <a:latin typeface="Cambria Math" panose="02040503050406030204" pitchFamily="18" charset="0"/>
                </a:rPr>
                <a:t>⋅𝜈 ̂/(</a:t>
              </a:r>
              <a:r>
                <a:rPr lang="de-DE" sz="1800" b="0" i="0" smtClean="0">
                  <a:latin typeface="Cambria Math" panose="02040503050406030204" pitchFamily="18" charset="0"/>
                </a:rPr>
                <a:t>∫</a:t>
              </a:r>
              <a:r>
                <a:rPr lang="de-DE" sz="1800" i="0">
                  <a:latin typeface="Cambria Math" panose="02040503050406030204" pitchFamily="18" charset="0"/>
                </a:rPr>
                <a:t>ℒ</a:t>
              </a:r>
              <a:r>
                <a:rPr lang="de-DE" sz="1800" b="0" i="0" smtClean="0">
                  <a:latin typeface="Cambria Math" panose="02040503050406030204" pitchFamily="18" charset="0"/>
                </a:rPr>
                <a:t> 𝑑𝑡</a:t>
              </a:r>
              <a:r>
                <a:rPr lang="de-DE" sz="1800" b="0" i="0">
                  <a:latin typeface="Cambria Math" panose="02040503050406030204" pitchFamily="18" charset="0"/>
                </a:rPr>
                <a:t>)</a:t>
              </a:r>
              <a:r>
                <a:rPr lang="de-DE" sz="1800" b="0" i="0">
                  <a:latin typeface="Cambria Math" panose="02040503050406030204" pitchFamily="18" charset="0"/>
                </a:rPr>
                <a:t>=3.37±0.05(stat.)±0. 47(syst.)±0.09(lumi) pb</a:t>
              </a:r>
              <a:endParaRPr lang="de-DE" sz="1800" dirty="0"/>
            </a:p>
          </dgm:t>
        </dgm:pt>
      </mc:Fallback>
    </mc:AlternateContent>
    <dgm:pt modelId="{5F375D50-CF8C-4257-A72C-0E0AA341E2AA}" type="parTrans" cxnId="{7108D92C-5774-49E3-B442-FE93653A44D4}">
      <dgm:prSet/>
      <dgm:spPr/>
      <dgm:t>
        <a:bodyPr/>
        <a:lstStyle/>
        <a:p>
          <a:endParaRPr lang="de-DE"/>
        </a:p>
      </dgm:t>
    </dgm:pt>
    <dgm:pt modelId="{ABA46391-0601-499D-AE36-DE6B9B457CCC}" type="sibTrans" cxnId="{7108D92C-5774-49E3-B442-FE93653A44D4}">
      <dgm:prSet/>
      <dgm:spPr/>
      <dgm:t>
        <a:bodyPr/>
        <a:lstStyle/>
        <a:p>
          <a:endParaRPr lang="de-DE"/>
        </a:p>
      </dgm:t>
    </dgm:pt>
    <dgm:pt modelId="{ADA27851-F182-4F43-8BE2-C3164F7EBFFD}" type="pres">
      <dgm:prSet presAssocID="{A0196666-FE3C-4529-B8E2-72E3DC23A0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3C5303-41FB-4D55-B120-E0F14FB9FEEA}" type="pres">
      <dgm:prSet presAssocID="{28A739BA-1A40-4EE1-A78C-3CD4C99B7508}" presName="parentLin" presStyleCnt="0"/>
      <dgm:spPr/>
    </dgm:pt>
    <dgm:pt modelId="{492256B0-FC0A-4FEB-B69E-3F65E7B87F05}" type="pres">
      <dgm:prSet presAssocID="{28A739BA-1A40-4EE1-A78C-3CD4C99B7508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1F2B4905-7570-4C00-BF35-485A0469536C}" type="pres">
      <dgm:prSet presAssocID="{28A739BA-1A40-4EE1-A78C-3CD4C99B7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B186F-1CB5-4C21-A28F-5AB9C91B474A}" type="pres">
      <dgm:prSet presAssocID="{28A739BA-1A40-4EE1-A78C-3CD4C99B7508}" presName="negativeSpace" presStyleCnt="0"/>
      <dgm:spPr/>
    </dgm:pt>
    <dgm:pt modelId="{E60E29B6-150F-4E06-9E54-823C5216EC1A}" type="pres">
      <dgm:prSet presAssocID="{28A739BA-1A40-4EE1-A78C-3CD4C99B750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D4A29B0-D3DE-4379-8088-024628690275}" type="presOf" srcId="{28A739BA-1A40-4EE1-A78C-3CD4C99B7508}" destId="{1F2B4905-7570-4C00-BF35-485A0469536C}" srcOrd="1" destOrd="0" presId="urn:microsoft.com/office/officeart/2005/8/layout/list1"/>
    <dgm:cxn modelId="{E1D982DA-947C-4258-A481-A97AC21A192E}" type="presOf" srcId="{B62BC268-C145-4CC6-A7F6-FDBDCB49B742}" destId="{E60E29B6-150F-4E06-9E54-823C5216EC1A}" srcOrd="0" destOrd="0" presId="urn:microsoft.com/office/officeart/2005/8/layout/list1"/>
    <dgm:cxn modelId="{33DA335A-6019-4B6A-9AF9-4821564959A1}" srcId="{A0196666-FE3C-4529-B8E2-72E3DC23A0C8}" destId="{28A739BA-1A40-4EE1-A78C-3CD4C99B7508}" srcOrd="0" destOrd="0" parTransId="{A11795EE-5CA7-4D8B-9C79-14CC0079F346}" sibTransId="{7F03C758-F096-40CD-9AF7-07505EBE6C2F}"/>
    <dgm:cxn modelId="{D08DA15D-8379-420B-AE40-5114D187667F}" type="presOf" srcId="{28A739BA-1A40-4EE1-A78C-3CD4C99B7508}" destId="{492256B0-FC0A-4FEB-B69E-3F65E7B87F05}" srcOrd="0" destOrd="0" presId="urn:microsoft.com/office/officeart/2005/8/layout/list1"/>
    <dgm:cxn modelId="{A474D8A9-AF21-42A7-9FB9-E650DA4F6CE1}" type="presOf" srcId="{A0196666-FE3C-4529-B8E2-72E3DC23A0C8}" destId="{ADA27851-F182-4F43-8BE2-C3164F7EBFFD}" srcOrd="0" destOrd="0" presId="urn:microsoft.com/office/officeart/2005/8/layout/list1"/>
    <dgm:cxn modelId="{7108D92C-5774-49E3-B442-FE93653A44D4}" srcId="{28A739BA-1A40-4EE1-A78C-3CD4C99B7508}" destId="{B62BC268-C145-4CC6-A7F6-FDBDCB49B742}" srcOrd="0" destOrd="0" parTransId="{5F375D50-CF8C-4257-A72C-0E0AA341E2AA}" sibTransId="{ABA46391-0601-499D-AE36-DE6B9B457CCC}"/>
    <dgm:cxn modelId="{35435BE1-57E7-486A-B579-F4E15069BE6F}" type="presParOf" srcId="{ADA27851-F182-4F43-8BE2-C3164F7EBFFD}" destId="{CA3C5303-41FB-4D55-B120-E0F14FB9FEEA}" srcOrd="0" destOrd="0" presId="urn:microsoft.com/office/officeart/2005/8/layout/list1"/>
    <dgm:cxn modelId="{D7445A38-EFDB-4DD9-A02F-7ADBADDEBE63}" type="presParOf" srcId="{CA3C5303-41FB-4D55-B120-E0F14FB9FEEA}" destId="{492256B0-FC0A-4FEB-B69E-3F65E7B87F05}" srcOrd="0" destOrd="0" presId="urn:microsoft.com/office/officeart/2005/8/layout/list1"/>
    <dgm:cxn modelId="{5332D089-C31C-4FB7-BF8D-2AFC545970DC}" type="presParOf" srcId="{CA3C5303-41FB-4D55-B120-E0F14FB9FEEA}" destId="{1F2B4905-7570-4C00-BF35-485A0469536C}" srcOrd="1" destOrd="0" presId="urn:microsoft.com/office/officeart/2005/8/layout/list1"/>
    <dgm:cxn modelId="{2E49D31D-345A-4035-961D-B464E672B83D}" type="presParOf" srcId="{ADA27851-F182-4F43-8BE2-C3164F7EBFFD}" destId="{C89B186F-1CB5-4C21-A28F-5AB9C91B474A}" srcOrd="1" destOrd="0" presId="urn:microsoft.com/office/officeart/2005/8/layout/list1"/>
    <dgm:cxn modelId="{4F466EF9-D6B1-4802-A253-A671F07D6D2F}" type="presParOf" srcId="{ADA27851-F182-4F43-8BE2-C3164F7EBFFD}" destId="{E60E29B6-150F-4E06-9E54-823C5216EC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AA76E79-3788-40A7-9945-56DC9AB13F8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D84922F-194C-4F2A-9ABC-FFADE8CC3EEF}">
      <dgm:prSet phldrT="[Text]"/>
      <dgm:spPr/>
      <dgm:t>
        <a:bodyPr/>
        <a:lstStyle/>
        <a:p>
          <a:r>
            <a:rPr lang="de-DE" dirty="0" err="1" smtClean="0"/>
            <a:t>Extrapolated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full</a:t>
          </a:r>
          <a:r>
            <a:rPr lang="de-DE" dirty="0" smtClean="0"/>
            <a:t> </a:t>
          </a:r>
          <a:r>
            <a:rPr lang="de-DE" dirty="0" err="1" smtClean="0"/>
            <a:t>Phasespace</a:t>
          </a:r>
          <a:r>
            <a:rPr lang="de-DE" dirty="0" smtClean="0"/>
            <a:t>:</a:t>
          </a:r>
          <a:endParaRPr lang="de-DE" dirty="0"/>
        </a:p>
      </dgm:t>
    </dgm:pt>
    <dgm:pt modelId="{1D3BFB31-CE9B-4605-8435-EBD9A84FA286}" type="parTrans" cxnId="{18BC7951-D759-4414-BAE4-EDAFD05F2C51}">
      <dgm:prSet/>
      <dgm:spPr/>
      <dgm:t>
        <a:bodyPr/>
        <a:lstStyle/>
        <a:p>
          <a:endParaRPr lang="de-DE"/>
        </a:p>
      </dgm:t>
    </dgm:pt>
    <dgm:pt modelId="{8C167336-0183-4946-BB37-46FF9FF876A7}" type="sibTrans" cxnId="{18BC7951-D759-4414-BAE4-EDAFD05F2C51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FEB54FCB-84BD-4A34-8193-3312E6A6BA51}">
          <dgm:prSet phldrT="[Text]"/>
          <dgm:spPr/>
          <dgm:t>
            <a:bodyPr/>
            <a:lstStyle/>
            <a:p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extract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CKM-matrix </a:t>
              </a:r>
              <a:r>
                <a:rPr lang="de-DE" dirty="0" err="1" smtClean="0"/>
                <a:t>element</a:t>
              </a:r>
              <a:r>
                <a:rPr lang="de-DE" dirty="0" smtClean="0"/>
                <a:t> </a:t>
              </a:r>
              <a14:m>
                <m:oMath xmlns:m="http://schemas.openxmlformats.org/officeDocument/2006/math">
                  <m:r>
                    <a:rPr lang="de-DE" i="1">
                      <a:latin typeface="Cambria Math" panose="02040503050406030204" pitchFamily="18" charset="0"/>
                    </a:rPr>
                    <m:t>|</m:t>
                  </m:r>
                  <m:sSub>
                    <m:sSubPr>
                      <m:ctrlPr>
                        <a:rPr lang="de-DE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de-DE" i="1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  <m:r>
                    <a:rPr lang="de-DE" i="1">
                      <a:latin typeface="Cambria Math" panose="02040503050406030204" pitchFamily="18" charset="0"/>
                    </a:rPr>
                    <m:t>|</m:t>
                  </m:r>
                </m:oMath>
              </a14:m>
              <a:r>
                <a:rPr lang="de-DE" dirty="0"/>
                <a:t>:</a:t>
              </a:r>
            </a:p>
          </dgm:t>
        </dgm:pt>
      </mc:Choice>
      <mc:Fallback xmlns="">
        <dgm:pt modelId="{FEB54FCB-84BD-4A34-8193-3312E6A6BA51}">
          <dgm:prSet phldrT="[Text]"/>
          <dgm:spPr/>
          <dgm:t>
            <a:bodyPr/>
            <a:lstStyle/>
            <a:p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extract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CKM-matrix </a:t>
              </a:r>
              <a:r>
                <a:rPr lang="de-DE" dirty="0" err="1" smtClean="0"/>
                <a:t>element</a:t>
              </a:r>
              <a:r>
                <a:rPr lang="de-DE" dirty="0" smtClean="0"/>
                <a:t> </a:t>
              </a:r>
              <a:r>
                <a:rPr lang="de-DE" i="0">
                  <a:latin typeface="Cambria Math" panose="02040503050406030204" pitchFamily="18" charset="0"/>
                </a:rPr>
                <a:t>|𝑉_𝑡𝑏 |</a:t>
              </a:r>
              <a:r>
                <a:rPr lang="de-DE" dirty="0"/>
                <a:t>:</a:t>
              </a:r>
            </a:p>
          </dgm:t>
        </dgm:pt>
      </mc:Fallback>
    </mc:AlternateContent>
    <dgm:pt modelId="{C3824BA6-90E8-4989-92A0-572372EFCC89}" type="parTrans" cxnId="{DA9E36FB-D9F2-45F6-B1B4-D583F0B9CCEC}">
      <dgm:prSet/>
      <dgm:spPr/>
      <dgm:t>
        <a:bodyPr/>
        <a:lstStyle/>
        <a:p>
          <a:endParaRPr lang="de-DE"/>
        </a:p>
      </dgm:t>
    </dgm:pt>
    <dgm:pt modelId="{5A8C7991-AACF-4372-A2B9-952A54B07514}" type="sibTrans" cxnId="{DA9E36FB-D9F2-45F6-B1B4-D583F0B9CCEC}">
      <dgm:prSet/>
      <dgm:spPr/>
      <dgm:t>
        <a:bodyPr/>
        <a:lstStyle/>
        <a:p>
          <a:endParaRPr lang="de-DE"/>
        </a:p>
      </dgm:t>
    </dgm:pt>
    <dgm:pt modelId="{00E75765-886E-47AF-8DAD-65E5F8F00AF3}">
      <dgm:prSet phldrT="[Text]"/>
      <dgm:spPr/>
      <dgm:t>
        <a:bodyPr/>
        <a:lstStyle/>
        <a:p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lower</a:t>
          </a:r>
          <a:r>
            <a:rPr lang="de-DE" dirty="0" smtClean="0"/>
            <a:t> </a:t>
          </a:r>
          <a:r>
            <a:rPr lang="de-DE" dirty="0" err="1" smtClean="0"/>
            <a:t>limit</a:t>
          </a:r>
          <a:r>
            <a:rPr lang="de-DE" dirty="0" smtClean="0"/>
            <a:t>:</a:t>
          </a:r>
          <a:endParaRPr lang="de-DE" dirty="0"/>
        </a:p>
      </dgm:t>
    </dgm:pt>
    <dgm:pt modelId="{CABE14FD-0B97-4000-8765-BA81039F30E6}" type="parTrans" cxnId="{4852A46F-2F99-4A25-82D5-F0661EC27695}">
      <dgm:prSet/>
      <dgm:spPr/>
      <dgm:t>
        <a:bodyPr/>
        <a:lstStyle/>
        <a:p>
          <a:endParaRPr lang="de-DE"/>
        </a:p>
      </dgm:t>
    </dgm:pt>
    <dgm:pt modelId="{611618A1-EB57-4F97-AC7A-48B0082C6C0E}" type="sibTrans" cxnId="{4852A46F-2F99-4A25-82D5-F0661EC27695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EBC70407-D7A2-430B-8995-31C6307642D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fid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aMC</m:t>
                            </m:r>
                            <m: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@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NLO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fid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82.6±11.6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EBC70407-D7A2-430B-8995-31C6307642D8}">
          <dgm:prSet phldrT="[Text]"/>
          <dgm:spPr/>
          <dgm:t>
            <a:bodyPr/>
            <a:lstStyle/>
            <a:p>
              <a:r>
                <a:rPr lang="de-DE" i="0" smtClean="0">
                  <a:latin typeface="Cambria Math" panose="02040503050406030204" pitchFamily="18" charset="0"/>
                </a:rPr>
                <a:t>𝜎=</a:t>
              </a:r>
              <a:r>
                <a:rPr lang="de-DE" i="0">
                  <a:latin typeface="Cambria Math" panose="02040503050406030204" pitchFamily="18" charset="0"/>
                  <a:ea typeface="Cambria Math" panose="02040503050406030204" pitchFamily="18" charset="0"/>
                </a:rPr>
                <a:t>1/(𝜖_fid^(aMC@NLO) ) 𝜎_fid=</a:t>
              </a:r>
              <a:r>
                <a:rPr lang="de-DE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82.6±11.6</a:t>
              </a:r>
              <a:r>
                <a:rPr lang="de-DE" i="0">
                  <a:latin typeface="Cambria Math" panose="02040503050406030204" pitchFamily="18" charset="0"/>
                  <a:ea typeface="Cambria Math" panose="02040503050406030204" pitchFamily="18" charset="0"/>
                </a:rPr>
                <a:t> pb</a:t>
              </a:r>
              <a:endParaRPr lang="de-DE" dirty="0"/>
            </a:p>
          </dgm:t>
        </dgm:pt>
      </mc:Fallback>
    </mc:AlternateContent>
    <dgm:pt modelId="{21DA631A-7ECC-420F-962D-E460A8835AF8}" type="parTrans" cxnId="{7CF4510A-B8EB-4FBE-8822-B8D6CF029BFC}">
      <dgm:prSet/>
      <dgm:spPr/>
      <dgm:t>
        <a:bodyPr/>
        <a:lstStyle/>
        <a:p>
          <a:endParaRPr lang="de-DE"/>
        </a:p>
      </dgm:t>
    </dgm:pt>
    <dgm:pt modelId="{C179F9E0-0AC1-42AD-9BF8-59FEB4FD8552}" type="sibTrans" cxnId="{7CF4510A-B8EB-4FBE-8822-B8D6CF029BFC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6A34F211-7BDC-468C-9551-107BC415DF6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0.97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−0.10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+0.09</m:t>
                        </m:r>
                      </m:sup>
                    </m:sSubSup>
                  </m:oMath>
                </m:oMathPara>
              </a14:m>
              <a:endParaRPr lang="de-DE" dirty="0"/>
            </a:p>
          </dgm:t>
        </dgm:pt>
      </mc:Choice>
      <mc:Fallback xmlns="">
        <dgm:pt modelId="{6A34F211-7BDC-468C-9551-107BC415DF6D}">
          <dgm:prSet phldrT="[Text]"/>
          <dgm:spPr/>
          <dgm:t>
            <a:bodyPr/>
            <a:lstStyle/>
            <a:p>
              <a:r>
                <a:rPr lang="de-DE" i="0" smtClean="0">
                  <a:latin typeface="Cambria Math" panose="02040503050406030204" pitchFamily="18" charset="0"/>
                </a:rPr>
                <a:t>|</a:t>
              </a:r>
              <a:r>
                <a:rPr lang="de-DE" i="0">
                  <a:latin typeface="Cambria Math" panose="02040503050406030204" pitchFamily="18" charset="0"/>
                </a:rPr>
                <a:t>𝑉_𝑡𝑏 |=〖0.97〗_(−0.10)^(+0.09)</a:t>
              </a:r>
              <a:endParaRPr lang="de-DE" dirty="0"/>
            </a:p>
          </dgm:t>
        </dgm:pt>
      </mc:Fallback>
    </mc:AlternateContent>
    <dgm:pt modelId="{64073DEE-08DA-4C07-801C-372E58880720}" type="parTrans" cxnId="{C894A8D8-0A5F-421D-BC34-5E844614362E}">
      <dgm:prSet/>
      <dgm:spPr/>
      <dgm:t>
        <a:bodyPr/>
        <a:lstStyle/>
        <a:p>
          <a:endParaRPr lang="de-DE"/>
        </a:p>
      </dgm:t>
    </dgm:pt>
    <dgm:pt modelId="{680381D3-33B4-4FC9-BF25-9D70F50B1AB5}" type="sibTrans" cxnId="{C894A8D8-0A5F-421D-BC34-5E844614362E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8116EFA2-CA26-4100-BCAD-307527368543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&gt;0.78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8116EFA2-CA26-4100-BCAD-307527368543}">
          <dgm:prSet phldrT="[Text]"/>
          <dgm:spPr/>
          <dgm:t>
            <a:bodyPr/>
            <a:lstStyle/>
            <a:p>
              <a:r>
                <a:rPr lang="de-DE" i="0" smtClean="0">
                  <a:latin typeface="Cambria Math" panose="02040503050406030204" pitchFamily="18" charset="0"/>
                </a:rPr>
                <a:t>|</a:t>
              </a:r>
              <a:r>
                <a:rPr lang="de-DE" i="0">
                  <a:latin typeface="Cambria Math" panose="02040503050406030204" pitchFamily="18" charset="0"/>
                </a:rPr>
                <a:t>𝑉_𝑡𝑏 |&gt;0.78</a:t>
              </a:r>
              <a:endParaRPr lang="de-DE" dirty="0"/>
            </a:p>
          </dgm:t>
        </dgm:pt>
      </mc:Fallback>
    </mc:AlternateContent>
    <dgm:pt modelId="{9BED7F39-32AF-4E64-AB76-D20696AE4F43}" type="parTrans" cxnId="{27E9C625-E28D-4116-A105-12EB5CD18F7C}">
      <dgm:prSet/>
      <dgm:spPr/>
      <dgm:t>
        <a:bodyPr/>
        <a:lstStyle/>
        <a:p>
          <a:endParaRPr lang="de-DE"/>
        </a:p>
      </dgm:t>
    </dgm:pt>
    <dgm:pt modelId="{5FA4CB61-95F1-45C9-916A-E0B77C3FE664}" type="sibTrans" cxnId="{27E9C625-E28D-4116-A105-12EB5CD18F7C}">
      <dgm:prSet/>
      <dgm:spPr/>
      <dgm:t>
        <a:bodyPr/>
        <a:lstStyle/>
        <a:p>
          <a:endParaRPr lang="de-DE"/>
        </a:p>
      </dgm:t>
    </dgm:pt>
    <dgm:pt modelId="{48A427A2-68A2-4B4D-8304-493E1532ADFA}" type="pres">
      <dgm:prSet presAssocID="{3AA76E79-3788-40A7-9945-56DC9AB13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2B888F-4AF7-402C-9685-CD1988592EE1}" type="pres">
      <dgm:prSet presAssocID="{5D84922F-194C-4F2A-9ABC-FFADE8CC3EEF}" presName="parentLin" presStyleCnt="0"/>
      <dgm:spPr/>
    </dgm:pt>
    <dgm:pt modelId="{DB49337E-06FF-4D75-8D39-90F55075B67F}" type="pres">
      <dgm:prSet presAssocID="{5D84922F-194C-4F2A-9ABC-FFADE8CC3EEF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13B5E791-45DB-404B-84A9-F1A425A59447}" type="pres">
      <dgm:prSet presAssocID="{5D84922F-194C-4F2A-9ABC-FFADE8CC3E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B55299-E9CF-4227-97E9-1B348E174800}" type="pres">
      <dgm:prSet presAssocID="{5D84922F-194C-4F2A-9ABC-FFADE8CC3EEF}" presName="negativeSpace" presStyleCnt="0"/>
      <dgm:spPr/>
    </dgm:pt>
    <dgm:pt modelId="{1EB6FF26-8DF7-4E8A-88D5-01EB3877185F}" type="pres">
      <dgm:prSet presAssocID="{5D84922F-194C-4F2A-9ABC-FFADE8CC3EEF}" presName="childText" presStyleLbl="conFgAcc1" presStyleIdx="0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C6F7E1-13A9-4157-87CA-913B5231FBDC}" type="pres">
      <dgm:prSet presAssocID="{8C167336-0183-4946-BB37-46FF9FF876A7}" presName="spaceBetweenRectangles" presStyleCnt="0"/>
      <dgm:spPr/>
    </dgm:pt>
    <dgm:pt modelId="{E470386F-3528-48C8-ACE4-1B0E631BA516}" type="pres">
      <dgm:prSet presAssocID="{FEB54FCB-84BD-4A34-8193-3312E6A6BA51}" presName="parentLin" presStyleCnt="0"/>
      <dgm:spPr/>
    </dgm:pt>
    <dgm:pt modelId="{34E5E80B-2C1A-4D32-8E4B-7D71BF7561DB}" type="pres">
      <dgm:prSet presAssocID="{FEB54FCB-84BD-4A34-8193-3312E6A6BA51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3A29AF2F-5AB7-498F-BE2A-BCA859BAC30D}" type="pres">
      <dgm:prSet presAssocID="{FEB54FCB-84BD-4A34-8193-3312E6A6BA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A69C89-7914-4480-92E5-46DF894832F0}" type="pres">
      <dgm:prSet presAssocID="{FEB54FCB-84BD-4A34-8193-3312E6A6BA51}" presName="negativeSpace" presStyleCnt="0"/>
      <dgm:spPr/>
    </dgm:pt>
    <dgm:pt modelId="{5BA65BA0-4F45-4349-821D-A82173DE4D44}" type="pres">
      <dgm:prSet presAssocID="{FEB54FCB-84BD-4A34-8193-3312E6A6BA51}" presName="childText" presStyleLbl="conFgAcc1" presStyleIdx="1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B4CE2C-95AA-4A96-8009-3ACE1141F9D6}" type="pres">
      <dgm:prSet presAssocID="{5A8C7991-AACF-4372-A2B9-952A54B07514}" presName="spaceBetweenRectangles" presStyleCnt="0"/>
      <dgm:spPr/>
    </dgm:pt>
    <dgm:pt modelId="{30180D81-63EB-43DB-9E0B-8368215E29AF}" type="pres">
      <dgm:prSet presAssocID="{00E75765-886E-47AF-8DAD-65E5F8F00AF3}" presName="parentLin" presStyleCnt="0"/>
      <dgm:spPr/>
    </dgm:pt>
    <dgm:pt modelId="{65D25C29-0154-4A17-944F-60759A9C5899}" type="pres">
      <dgm:prSet presAssocID="{00E75765-886E-47AF-8DAD-65E5F8F00AF3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478C2D7D-6573-48C1-B525-B46252EB67C2}" type="pres">
      <dgm:prSet presAssocID="{00E75765-886E-47AF-8DAD-65E5F8F00A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F7FEA2-FFB5-493C-8675-3F6434440A25}" type="pres">
      <dgm:prSet presAssocID="{00E75765-886E-47AF-8DAD-65E5F8F00AF3}" presName="negativeSpace" presStyleCnt="0"/>
      <dgm:spPr/>
    </dgm:pt>
    <dgm:pt modelId="{94138098-3999-484E-BC97-5399C9269898}" type="pres">
      <dgm:prSet presAssocID="{00E75765-886E-47AF-8DAD-65E5F8F00AF3}" presName="childText" presStyleLbl="conFgAcc1" presStyleIdx="2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8BC7951-D759-4414-BAE4-EDAFD05F2C51}" srcId="{3AA76E79-3788-40A7-9945-56DC9AB13F8F}" destId="{5D84922F-194C-4F2A-9ABC-FFADE8CC3EEF}" srcOrd="0" destOrd="0" parTransId="{1D3BFB31-CE9B-4605-8435-EBD9A84FA286}" sibTransId="{8C167336-0183-4946-BB37-46FF9FF876A7}"/>
    <dgm:cxn modelId="{BEB28783-9C1D-4945-9B5A-A4B210BD78C8}" type="presOf" srcId="{6A34F211-7BDC-468C-9551-107BC415DF6D}" destId="{5BA65BA0-4F45-4349-821D-A82173DE4D44}" srcOrd="0" destOrd="0" presId="urn:microsoft.com/office/officeart/2005/8/layout/list1"/>
    <dgm:cxn modelId="{4852A46F-2F99-4A25-82D5-F0661EC27695}" srcId="{3AA76E79-3788-40A7-9945-56DC9AB13F8F}" destId="{00E75765-886E-47AF-8DAD-65E5F8F00AF3}" srcOrd="2" destOrd="0" parTransId="{CABE14FD-0B97-4000-8765-BA81039F30E6}" sibTransId="{611618A1-EB57-4F97-AC7A-48B0082C6C0E}"/>
    <dgm:cxn modelId="{A2A662B7-7167-445E-8270-38B0D98EA956}" type="presOf" srcId="{00E75765-886E-47AF-8DAD-65E5F8F00AF3}" destId="{478C2D7D-6573-48C1-B525-B46252EB67C2}" srcOrd="1" destOrd="0" presId="urn:microsoft.com/office/officeart/2005/8/layout/list1"/>
    <dgm:cxn modelId="{11794AFD-7E92-40AA-99D1-0FB4BED20D70}" type="presOf" srcId="{FEB54FCB-84BD-4A34-8193-3312E6A6BA51}" destId="{3A29AF2F-5AB7-498F-BE2A-BCA859BAC30D}" srcOrd="1" destOrd="0" presId="urn:microsoft.com/office/officeart/2005/8/layout/list1"/>
    <dgm:cxn modelId="{7B3718AE-EE6F-4CDD-B96A-9AFD56436297}" type="presOf" srcId="{5D84922F-194C-4F2A-9ABC-FFADE8CC3EEF}" destId="{13B5E791-45DB-404B-84A9-F1A425A59447}" srcOrd="1" destOrd="0" presId="urn:microsoft.com/office/officeart/2005/8/layout/list1"/>
    <dgm:cxn modelId="{DA9E36FB-D9F2-45F6-B1B4-D583F0B9CCEC}" srcId="{3AA76E79-3788-40A7-9945-56DC9AB13F8F}" destId="{FEB54FCB-84BD-4A34-8193-3312E6A6BA51}" srcOrd="1" destOrd="0" parTransId="{C3824BA6-90E8-4989-92A0-572372EFCC89}" sibTransId="{5A8C7991-AACF-4372-A2B9-952A54B07514}"/>
    <dgm:cxn modelId="{ED2935C7-92A1-4C2C-A56B-B8C3007EBC6A}" type="presOf" srcId="{5D84922F-194C-4F2A-9ABC-FFADE8CC3EEF}" destId="{DB49337E-06FF-4D75-8D39-90F55075B67F}" srcOrd="0" destOrd="0" presId="urn:microsoft.com/office/officeart/2005/8/layout/list1"/>
    <dgm:cxn modelId="{73420793-30F1-4D83-99A3-78D97B954AC2}" type="presOf" srcId="{FEB54FCB-84BD-4A34-8193-3312E6A6BA51}" destId="{34E5E80B-2C1A-4D32-8E4B-7D71BF7561DB}" srcOrd="0" destOrd="0" presId="urn:microsoft.com/office/officeart/2005/8/layout/list1"/>
    <dgm:cxn modelId="{27E9C625-E28D-4116-A105-12EB5CD18F7C}" srcId="{00E75765-886E-47AF-8DAD-65E5F8F00AF3}" destId="{8116EFA2-CA26-4100-BCAD-307527368543}" srcOrd="0" destOrd="0" parTransId="{9BED7F39-32AF-4E64-AB76-D20696AE4F43}" sibTransId="{5FA4CB61-95F1-45C9-916A-E0B77C3FE664}"/>
    <dgm:cxn modelId="{7CF4510A-B8EB-4FBE-8822-B8D6CF029BFC}" srcId="{5D84922F-194C-4F2A-9ABC-FFADE8CC3EEF}" destId="{EBC70407-D7A2-430B-8995-31C6307642D8}" srcOrd="0" destOrd="0" parTransId="{21DA631A-7ECC-420F-962D-E460A8835AF8}" sibTransId="{C179F9E0-0AC1-42AD-9BF8-59FEB4FD8552}"/>
    <dgm:cxn modelId="{C894A8D8-0A5F-421D-BC34-5E844614362E}" srcId="{FEB54FCB-84BD-4A34-8193-3312E6A6BA51}" destId="{6A34F211-7BDC-468C-9551-107BC415DF6D}" srcOrd="0" destOrd="0" parTransId="{64073DEE-08DA-4C07-801C-372E58880720}" sibTransId="{680381D3-33B4-4FC9-BF25-9D70F50B1AB5}"/>
    <dgm:cxn modelId="{1BC434EF-E2EF-4700-9645-60B9E731887B}" type="presOf" srcId="{8116EFA2-CA26-4100-BCAD-307527368543}" destId="{94138098-3999-484E-BC97-5399C9269898}" srcOrd="0" destOrd="0" presId="urn:microsoft.com/office/officeart/2005/8/layout/list1"/>
    <dgm:cxn modelId="{A6213F80-C22A-4D90-9CE1-434BEF9DA7FB}" type="presOf" srcId="{3AA76E79-3788-40A7-9945-56DC9AB13F8F}" destId="{48A427A2-68A2-4B4D-8304-493E1532ADFA}" srcOrd="0" destOrd="0" presId="urn:microsoft.com/office/officeart/2005/8/layout/list1"/>
    <dgm:cxn modelId="{3D4F35DE-D215-4611-AA96-60DE657CFD5A}" type="presOf" srcId="{00E75765-886E-47AF-8DAD-65E5F8F00AF3}" destId="{65D25C29-0154-4A17-944F-60759A9C5899}" srcOrd="0" destOrd="0" presId="urn:microsoft.com/office/officeart/2005/8/layout/list1"/>
    <dgm:cxn modelId="{77AC8309-DAC5-402D-9C04-54CE4289E9FC}" type="presOf" srcId="{EBC70407-D7A2-430B-8995-31C6307642D8}" destId="{1EB6FF26-8DF7-4E8A-88D5-01EB3877185F}" srcOrd="0" destOrd="0" presId="urn:microsoft.com/office/officeart/2005/8/layout/list1"/>
    <dgm:cxn modelId="{4038C8A3-5D1E-4146-B5EA-12B978FEC9DF}" type="presParOf" srcId="{48A427A2-68A2-4B4D-8304-493E1532ADFA}" destId="{ED2B888F-4AF7-402C-9685-CD1988592EE1}" srcOrd="0" destOrd="0" presId="urn:microsoft.com/office/officeart/2005/8/layout/list1"/>
    <dgm:cxn modelId="{2AA9C0C7-1FF8-4935-B71C-A8B3FD79BA42}" type="presParOf" srcId="{ED2B888F-4AF7-402C-9685-CD1988592EE1}" destId="{DB49337E-06FF-4D75-8D39-90F55075B67F}" srcOrd="0" destOrd="0" presId="urn:microsoft.com/office/officeart/2005/8/layout/list1"/>
    <dgm:cxn modelId="{2CE77136-F2D6-4796-A759-2277D59A28A3}" type="presParOf" srcId="{ED2B888F-4AF7-402C-9685-CD1988592EE1}" destId="{13B5E791-45DB-404B-84A9-F1A425A59447}" srcOrd="1" destOrd="0" presId="urn:microsoft.com/office/officeart/2005/8/layout/list1"/>
    <dgm:cxn modelId="{DA0D9D82-20B1-4F7A-B4C4-7893D2A60370}" type="presParOf" srcId="{48A427A2-68A2-4B4D-8304-493E1532ADFA}" destId="{A5B55299-E9CF-4227-97E9-1B348E174800}" srcOrd="1" destOrd="0" presId="urn:microsoft.com/office/officeart/2005/8/layout/list1"/>
    <dgm:cxn modelId="{74027C6D-9546-4D63-B30E-95CB2A1C128E}" type="presParOf" srcId="{48A427A2-68A2-4B4D-8304-493E1532ADFA}" destId="{1EB6FF26-8DF7-4E8A-88D5-01EB3877185F}" srcOrd="2" destOrd="0" presId="urn:microsoft.com/office/officeart/2005/8/layout/list1"/>
    <dgm:cxn modelId="{7A501F9E-34EB-4581-AFBF-8BC46950E6DA}" type="presParOf" srcId="{48A427A2-68A2-4B4D-8304-493E1532ADFA}" destId="{A6C6F7E1-13A9-4157-87CA-913B5231FBDC}" srcOrd="3" destOrd="0" presId="urn:microsoft.com/office/officeart/2005/8/layout/list1"/>
    <dgm:cxn modelId="{EA244F12-B551-40B3-A4C0-5091885E4A0A}" type="presParOf" srcId="{48A427A2-68A2-4B4D-8304-493E1532ADFA}" destId="{E470386F-3528-48C8-ACE4-1B0E631BA516}" srcOrd="4" destOrd="0" presId="urn:microsoft.com/office/officeart/2005/8/layout/list1"/>
    <dgm:cxn modelId="{AA4FBD7A-1C78-4F3A-8D2B-4F6F37C42162}" type="presParOf" srcId="{E470386F-3528-48C8-ACE4-1B0E631BA516}" destId="{34E5E80B-2C1A-4D32-8E4B-7D71BF7561DB}" srcOrd="0" destOrd="0" presId="urn:microsoft.com/office/officeart/2005/8/layout/list1"/>
    <dgm:cxn modelId="{A4121B7C-DE06-474F-A46F-5B8B3E655A82}" type="presParOf" srcId="{E470386F-3528-48C8-ACE4-1B0E631BA516}" destId="{3A29AF2F-5AB7-498F-BE2A-BCA859BAC30D}" srcOrd="1" destOrd="0" presId="urn:microsoft.com/office/officeart/2005/8/layout/list1"/>
    <dgm:cxn modelId="{EEE32B5F-7311-498F-8702-1D4C7A0448E0}" type="presParOf" srcId="{48A427A2-68A2-4B4D-8304-493E1532ADFA}" destId="{4FA69C89-7914-4480-92E5-46DF894832F0}" srcOrd="5" destOrd="0" presId="urn:microsoft.com/office/officeart/2005/8/layout/list1"/>
    <dgm:cxn modelId="{2F6E823B-FB75-41E7-8D93-26F1292798F6}" type="presParOf" srcId="{48A427A2-68A2-4B4D-8304-493E1532ADFA}" destId="{5BA65BA0-4F45-4349-821D-A82173DE4D44}" srcOrd="6" destOrd="0" presId="urn:microsoft.com/office/officeart/2005/8/layout/list1"/>
    <dgm:cxn modelId="{F8917636-708E-4FD5-AEBF-232253AA3A77}" type="presParOf" srcId="{48A427A2-68A2-4B4D-8304-493E1532ADFA}" destId="{0AB4CE2C-95AA-4A96-8009-3ACE1141F9D6}" srcOrd="7" destOrd="0" presId="urn:microsoft.com/office/officeart/2005/8/layout/list1"/>
    <dgm:cxn modelId="{70C5ECDA-DD4A-4AD2-A474-0F13B07856E1}" type="presParOf" srcId="{48A427A2-68A2-4B4D-8304-493E1532ADFA}" destId="{30180D81-63EB-43DB-9E0B-8368215E29AF}" srcOrd="8" destOrd="0" presId="urn:microsoft.com/office/officeart/2005/8/layout/list1"/>
    <dgm:cxn modelId="{9FABC8C9-660D-496B-BA28-E42128C21829}" type="presParOf" srcId="{30180D81-63EB-43DB-9E0B-8368215E29AF}" destId="{65D25C29-0154-4A17-944F-60759A9C5899}" srcOrd="0" destOrd="0" presId="urn:microsoft.com/office/officeart/2005/8/layout/list1"/>
    <dgm:cxn modelId="{F9E80530-1D71-4BC3-B314-B906050BA225}" type="presParOf" srcId="{30180D81-63EB-43DB-9E0B-8368215E29AF}" destId="{478C2D7D-6573-48C1-B525-B46252EB67C2}" srcOrd="1" destOrd="0" presId="urn:microsoft.com/office/officeart/2005/8/layout/list1"/>
    <dgm:cxn modelId="{8C34CA1C-7172-4B5F-B65E-6CEAB528DF2C}" type="presParOf" srcId="{48A427A2-68A2-4B4D-8304-493E1532ADFA}" destId="{7EF7FEA2-FFB5-493C-8675-3F6434440A25}" srcOrd="9" destOrd="0" presId="urn:microsoft.com/office/officeart/2005/8/layout/list1"/>
    <dgm:cxn modelId="{A73EA4D0-D4B4-4912-AB87-D2288F5B97D1}" type="presParOf" srcId="{48A427A2-68A2-4B4D-8304-493E1532ADFA}" destId="{94138098-3999-484E-BC97-5399C92698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AA76E79-3788-40A7-9945-56DC9AB13F8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D84922F-194C-4F2A-9ABC-FFADE8CC3EEF}">
      <dgm:prSet phldrT="[Text]"/>
      <dgm:spPr/>
      <dgm:t>
        <a:bodyPr/>
        <a:lstStyle/>
        <a:p>
          <a:r>
            <a:rPr lang="de-DE" dirty="0" err="1" smtClean="0"/>
            <a:t>Extrapolated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full</a:t>
          </a:r>
          <a:r>
            <a:rPr lang="de-DE" dirty="0" smtClean="0"/>
            <a:t> </a:t>
          </a:r>
          <a:r>
            <a:rPr lang="de-DE" dirty="0" err="1" smtClean="0"/>
            <a:t>Phasespace</a:t>
          </a:r>
          <a:r>
            <a:rPr lang="de-DE" dirty="0" smtClean="0"/>
            <a:t>:</a:t>
          </a:r>
          <a:endParaRPr lang="de-DE" dirty="0"/>
        </a:p>
      </dgm:t>
    </dgm:pt>
    <dgm:pt modelId="{1D3BFB31-CE9B-4605-8435-EBD9A84FA286}" type="parTrans" cxnId="{18BC7951-D759-4414-BAE4-EDAFD05F2C51}">
      <dgm:prSet/>
      <dgm:spPr/>
      <dgm:t>
        <a:bodyPr/>
        <a:lstStyle/>
        <a:p>
          <a:endParaRPr lang="de-DE"/>
        </a:p>
      </dgm:t>
    </dgm:pt>
    <dgm:pt modelId="{8C167336-0183-4946-BB37-46FF9FF876A7}" type="sibTrans" cxnId="{18BC7951-D759-4414-BAE4-EDAFD05F2C51}">
      <dgm:prSet/>
      <dgm:spPr/>
      <dgm:t>
        <a:bodyPr/>
        <a:lstStyle/>
        <a:p>
          <a:endParaRPr lang="de-DE"/>
        </a:p>
      </dgm:t>
    </dgm:pt>
    <dgm:pt modelId="{FEB54FCB-84BD-4A34-8193-3312E6A6BA5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C3824BA6-90E8-4989-92A0-572372EFCC89}" type="parTrans" cxnId="{DA9E36FB-D9F2-45F6-B1B4-D583F0B9CCEC}">
      <dgm:prSet/>
      <dgm:spPr/>
      <dgm:t>
        <a:bodyPr/>
        <a:lstStyle/>
        <a:p>
          <a:endParaRPr lang="de-DE"/>
        </a:p>
      </dgm:t>
    </dgm:pt>
    <dgm:pt modelId="{5A8C7991-AACF-4372-A2B9-952A54B07514}" type="sibTrans" cxnId="{DA9E36FB-D9F2-45F6-B1B4-D583F0B9CCEC}">
      <dgm:prSet/>
      <dgm:spPr/>
      <dgm:t>
        <a:bodyPr/>
        <a:lstStyle/>
        <a:p>
          <a:endParaRPr lang="de-DE"/>
        </a:p>
      </dgm:t>
    </dgm:pt>
    <dgm:pt modelId="{00E75765-886E-47AF-8DAD-65E5F8F00AF3}">
      <dgm:prSet phldrT="[Text]"/>
      <dgm:spPr/>
      <dgm:t>
        <a:bodyPr/>
        <a:lstStyle/>
        <a:p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lower</a:t>
          </a:r>
          <a:r>
            <a:rPr lang="de-DE" dirty="0" smtClean="0"/>
            <a:t> </a:t>
          </a:r>
          <a:r>
            <a:rPr lang="de-DE" dirty="0" err="1" smtClean="0"/>
            <a:t>limit</a:t>
          </a:r>
          <a:r>
            <a:rPr lang="de-DE" dirty="0" smtClean="0"/>
            <a:t>:</a:t>
          </a:r>
          <a:endParaRPr lang="de-DE" dirty="0"/>
        </a:p>
      </dgm:t>
    </dgm:pt>
    <dgm:pt modelId="{CABE14FD-0B97-4000-8765-BA81039F30E6}" type="parTrans" cxnId="{4852A46F-2F99-4A25-82D5-F0661EC27695}">
      <dgm:prSet/>
      <dgm:spPr/>
      <dgm:t>
        <a:bodyPr/>
        <a:lstStyle/>
        <a:p>
          <a:endParaRPr lang="de-DE"/>
        </a:p>
      </dgm:t>
    </dgm:pt>
    <dgm:pt modelId="{611618A1-EB57-4F97-AC7A-48B0082C6C0E}" type="sibTrans" cxnId="{4852A46F-2F99-4A25-82D5-F0661EC27695}">
      <dgm:prSet/>
      <dgm:spPr/>
      <dgm:t>
        <a:bodyPr/>
        <a:lstStyle/>
        <a:p>
          <a:endParaRPr lang="de-DE"/>
        </a:p>
      </dgm:t>
    </dgm:pt>
    <dgm:pt modelId="{EBC70407-D7A2-430B-8995-31C6307642D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21DA631A-7ECC-420F-962D-E460A8835AF8}" type="parTrans" cxnId="{7CF4510A-B8EB-4FBE-8822-B8D6CF029BFC}">
      <dgm:prSet/>
      <dgm:spPr/>
      <dgm:t>
        <a:bodyPr/>
        <a:lstStyle/>
        <a:p>
          <a:endParaRPr lang="de-DE"/>
        </a:p>
      </dgm:t>
    </dgm:pt>
    <dgm:pt modelId="{C179F9E0-0AC1-42AD-9BF8-59FEB4FD8552}" type="sibTrans" cxnId="{7CF4510A-B8EB-4FBE-8822-B8D6CF029BFC}">
      <dgm:prSet/>
      <dgm:spPr/>
      <dgm:t>
        <a:bodyPr/>
        <a:lstStyle/>
        <a:p>
          <a:endParaRPr lang="de-DE"/>
        </a:p>
      </dgm:t>
    </dgm:pt>
    <dgm:pt modelId="{6A34F211-7BDC-468C-9551-107BC415DF6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64073DEE-08DA-4C07-801C-372E58880720}" type="parTrans" cxnId="{C894A8D8-0A5F-421D-BC34-5E844614362E}">
      <dgm:prSet/>
      <dgm:spPr/>
      <dgm:t>
        <a:bodyPr/>
        <a:lstStyle/>
        <a:p>
          <a:endParaRPr lang="de-DE"/>
        </a:p>
      </dgm:t>
    </dgm:pt>
    <dgm:pt modelId="{680381D3-33B4-4FC9-BF25-9D70F50B1AB5}" type="sibTrans" cxnId="{C894A8D8-0A5F-421D-BC34-5E844614362E}">
      <dgm:prSet/>
      <dgm:spPr/>
      <dgm:t>
        <a:bodyPr/>
        <a:lstStyle/>
        <a:p>
          <a:endParaRPr lang="de-DE"/>
        </a:p>
      </dgm:t>
    </dgm:pt>
    <dgm:pt modelId="{8116EFA2-CA26-4100-BCAD-30752736854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9BED7F39-32AF-4E64-AB76-D20696AE4F43}" type="parTrans" cxnId="{27E9C625-E28D-4116-A105-12EB5CD18F7C}">
      <dgm:prSet/>
      <dgm:spPr/>
      <dgm:t>
        <a:bodyPr/>
        <a:lstStyle/>
        <a:p>
          <a:endParaRPr lang="de-DE"/>
        </a:p>
      </dgm:t>
    </dgm:pt>
    <dgm:pt modelId="{5FA4CB61-95F1-45C9-916A-E0B77C3FE664}" type="sibTrans" cxnId="{27E9C625-E28D-4116-A105-12EB5CD18F7C}">
      <dgm:prSet/>
      <dgm:spPr/>
      <dgm:t>
        <a:bodyPr/>
        <a:lstStyle/>
        <a:p>
          <a:endParaRPr lang="de-DE"/>
        </a:p>
      </dgm:t>
    </dgm:pt>
    <dgm:pt modelId="{48A427A2-68A2-4B4D-8304-493E1532ADFA}" type="pres">
      <dgm:prSet presAssocID="{3AA76E79-3788-40A7-9945-56DC9AB13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2B888F-4AF7-402C-9685-CD1988592EE1}" type="pres">
      <dgm:prSet presAssocID="{5D84922F-194C-4F2A-9ABC-FFADE8CC3EEF}" presName="parentLin" presStyleCnt="0"/>
      <dgm:spPr/>
    </dgm:pt>
    <dgm:pt modelId="{DB49337E-06FF-4D75-8D39-90F55075B67F}" type="pres">
      <dgm:prSet presAssocID="{5D84922F-194C-4F2A-9ABC-FFADE8CC3EEF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13B5E791-45DB-404B-84A9-F1A425A59447}" type="pres">
      <dgm:prSet presAssocID="{5D84922F-194C-4F2A-9ABC-FFADE8CC3E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B55299-E9CF-4227-97E9-1B348E174800}" type="pres">
      <dgm:prSet presAssocID="{5D84922F-194C-4F2A-9ABC-FFADE8CC3EEF}" presName="negativeSpace" presStyleCnt="0"/>
      <dgm:spPr/>
    </dgm:pt>
    <dgm:pt modelId="{1EB6FF26-8DF7-4E8A-88D5-01EB3877185F}" type="pres">
      <dgm:prSet presAssocID="{5D84922F-194C-4F2A-9ABC-FFADE8CC3EEF}" presName="childText" presStyleLbl="conFgAcc1" presStyleIdx="0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C6F7E1-13A9-4157-87CA-913B5231FBDC}" type="pres">
      <dgm:prSet presAssocID="{8C167336-0183-4946-BB37-46FF9FF876A7}" presName="spaceBetweenRectangles" presStyleCnt="0"/>
      <dgm:spPr/>
    </dgm:pt>
    <dgm:pt modelId="{E470386F-3528-48C8-ACE4-1B0E631BA516}" type="pres">
      <dgm:prSet presAssocID="{FEB54FCB-84BD-4A34-8193-3312E6A6BA51}" presName="parentLin" presStyleCnt="0"/>
      <dgm:spPr/>
    </dgm:pt>
    <dgm:pt modelId="{34E5E80B-2C1A-4D32-8E4B-7D71BF7561DB}" type="pres">
      <dgm:prSet presAssocID="{FEB54FCB-84BD-4A34-8193-3312E6A6BA51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3A29AF2F-5AB7-498F-BE2A-BCA859BAC30D}" type="pres">
      <dgm:prSet presAssocID="{FEB54FCB-84BD-4A34-8193-3312E6A6BA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A69C89-7914-4480-92E5-46DF894832F0}" type="pres">
      <dgm:prSet presAssocID="{FEB54FCB-84BD-4A34-8193-3312E6A6BA51}" presName="negativeSpace" presStyleCnt="0"/>
      <dgm:spPr/>
    </dgm:pt>
    <dgm:pt modelId="{5BA65BA0-4F45-4349-821D-A82173DE4D44}" type="pres">
      <dgm:prSet presAssocID="{FEB54FCB-84BD-4A34-8193-3312E6A6BA51}" presName="childText" presStyleLbl="conFgAcc1" presStyleIdx="1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B4CE2C-95AA-4A96-8009-3ACE1141F9D6}" type="pres">
      <dgm:prSet presAssocID="{5A8C7991-AACF-4372-A2B9-952A54B07514}" presName="spaceBetweenRectangles" presStyleCnt="0"/>
      <dgm:spPr/>
    </dgm:pt>
    <dgm:pt modelId="{30180D81-63EB-43DB-9E0B-8368215E29AF}" type="pres">
      <dgm:prSet presAssocID="{00E75765-886E-47AF-8DAD-65E5F8F00AF3}" presName="parentLin" presStyleCnt="0"/>
      <dgm:spPr/>
    </dgm:pt>
    <dgm:pt modelId="{65D25C29-0154-4A17-944F-60759A9C5899}" type="pres">
      <dgm:prSet presAssocID="{00E75765-886E-47AF-8DAD-65E5F8F00AF3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478C2D7D-6573-48C1-B525-B46252EB67C2}" type="pres">
      <dgm:prSet presAssocID="{00E75765-886E-47AF-8DAD-65E5F8F00A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F7FEA2-FFB5-493C-8675-3F6434440A25}" type="pres">
      <dgm:prSet presAssocID="{00E75765-886E-47AF-8DAD-65E5F8F00AF3}" presName="negativeSpace" presStyleCnt="0"/>
      <dgm:spPr/>
    </dgm:pt>
    <dgm:pt modelId="{94138098-3999-484E-BC97-5399C9269898}" type="pres">
      <dgm:prSet presAssocID="{00E75765-886E-47AF-8DAD-65E5F8F00AF3}" presName="childText" presStyleLbl="conFgAcc1" presStyleIdx="2" presStyleCnt="3" custScaleX="862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8BC7951-D759-4414-BAE4-EDAFD05F2C51}" srcId="{3AA76E79-3788-40A7-9945-56DC9AB13F8F}" destId="{5D84922F-194C-4F2A-9ABC-FFADE8CC3EEF}" srcOrd="0" destOrd="0" parTransId="{1D3BFB31-CE9B-4605-8435-EBD9A84FA286}" sibTransId="{8C167336-0183-4946-BB37-46FF9FF876A7}"/>
    <dgm:cxn modelId="{BEB28783-9C1D-4945-9B5A-A4B210BD78C8}" type="presOf" srcId="{6A34F211-7BDC-468C-9551-107BC415DF6D}" destId="{5BA65BA0-4F45-4349-821D-A82173DE4D44}" srcOrd="0" destOrd="0" presId="urn:microsoft.com/office/officeart/2005/8/layout/list1"/>
    <dgm:cxn modelId="{4852A46F-2F99-4A25-82D5-F0661EC27695}" srcId="{3AA76E79-3788-40A7-9945-56DC9AB13F8F}" destId="{00E75765-886E-47AF-8DAD-65E5F8F00AF3}" srcOrd="2" destOrd="0" parTransId="{CABE14FD-0B97-4000-8765-BA81039F30E6}" sibTransId="{611618A1-EB57-4F97-AC7A-48B0082C6C0E}"/>
    <dgm:cxn modelId="{A2A662B7-7167-445E-8270-38B0D98EA956}" type="presOf" srcId="{00E75765-886E-47AF-8DAD-65E5F8F00AF3}" destId="{478C2D7D-6573-48C1-B525-B46252EB67C2}" srcOrd="1" destOrd="0" presId="urn:microsoft.com/office/officeart/2005/8/layout/list1"/>
    <dgm:cxn modelId="{11794AFD-7E92-40AA-99D1-0FB4BED20D70}" type="presOf" srcId="{FEB54FCB-84BD-4A34-8193-3312E6A6BA51}" destId="{3A29AF2F-5AB7-498F-BE2A-BCA859BAC30D}" srcOrd="1" destOrd="0" presId="urn:microsoft.com/office/officeart/2005/8/layout/list1"/>
    <dgm:cxn modelId="{7B3718AE-EE6F-4CDD-B96A-9AFD56436297}" type="presOf" srcId="{5D84922F-194C-4F2A-9ABC-FFADE8CC3EEF}" destId="{13B5E791-45DB-404B-84A9-F1A425A59447}" srcOrd="1" destOrd="0" presId="urn:microsoft.com/office/officeart/2005/8/layout/list1"/>
    <dgm:cxn modelId="{DA9E36FB-D9F2-45F6-B1B4-D583F0B9CCEC}" srcId="{3AA76E79-3788-40A7-9945-56DC9AB13F8F}" destId="{FEB54FCB-84BD-4A34-8193-3312E6A6BA51}" srcOrd="1" destOrd="0" parTransId="{C3824BA6-90E8-4989-92A0-572372EFCC89}" sibTransId="{5A8C7991-AACF-4372-A2B9-952A54B07514}"/>
    <dgm:cxn modelId="{ED2935C7-92A1-4C2C-A56B-B8C3007EBC6A}" type="presOf" srcId="{5D84922F-194C-4F2A-9ABC-FFADE8CC3EEF}" destId="{DB49337E-06FF-4D75-8D39-90F55075B67F}" srcOrd="0" destOrd="0" presId="urn:microsoft.com/office/officeart/2005/8/layout/list1"/>
    <dgm:cxn modelId="{73420793-30F1-4D83-99A3-78D97B954AC2}" type="presOf" srcId="{FEB54FCB-84BD-4A34-8193-3312E6A6BA51}" destId="{34E5E80B-2C1A-4D32-8E4B-7D71BF7561DB}" srcOrd="0" destOrd="0" presId="urn:microsoft.com/office/officeart/2005/8/layout/list1"/>
    <dgm:cxn modelId="{27E9C625-E28D-4116-A105-12EB5CD18F7C}" srcId="{00E75765-886E-47AF-8DAD-65E5F8F00AF3}" destId="{8116EFA2-CA26-4100-BCAD-307527368543}" srcOrd="0" destOrd="0" parTransId="{9BED7F39-32AF-4E64-AB76-D20696AE4F43}" sibTransId="{5FA4CB61-95F1-45C9-916A-E0B77C3FE664}"/>
    <dgm:cxn modelId="{7CF4510A-B8EB-4FBE-8822-B8D6CF029BFC}" srcId="{5D84922F-194C-4F2A-9ABC-FFADE8CC3EEF}" destId="{EBC70407-D7A2-430B-8995-31C6307642D8}" srcOrd="0" destOrd="0" parTransId="{21DA631A-7ECC-420F-962D-E460A8835AF8}" sibTransId="{C179F9E0-0AC1-42AD-9BF8-59FEB4FD8552}"/>
    <dgm:cxn modelId="{C894A8D8-0A5F-421D-BC34-5E844614362E}" srcId="{FEB54FCB-84BD-4A34-8193-3312E6A6BA51}" destId="{6A34F211-7BDC-468C-9551-107BC415DF6D}" srcOrd="0" destOrd="0" parTransId="{64073DEE-08DA-4C07-801C-372E58880720}" sibTransId="{680381D3-33B4-4FC9-BF25-9D70F50B1AB5}"/>
    <dgm:cxn modelId="{1BC434EF-E2EF-4700-9645-60B9E731887B}" type="presOf" srcId="{8116EFA2-CA26-4100-BCAD-307527368543}" destId="{94138098-3999-484E-BC97-5399C9269898}" srcOrd="0" destOrd="0" presId="urn:microsoft.com/office/officeart/2005/8/layout/list1"/>
    <dgm:cxn modelId="{A6213F80-C22A-4D90-9CE1-434BEF9DA7FB}" type="presOf" srcId="{3AA76E79-3788-40A7-9945-56DC9AB13F8F}" destId="{48A427A2-68A2-4B4D-8304-493E1532ADFA}" srcOrd="0" destOrd="0" presId="urn:microsoft.com/office/officeart/2005/8/layout/list1"/>
    <dgm:cxn modelId="{3D4F35DE-D215-4611-AA96-60DE657CFD5A}" type="presOf" srcId="{00E75765-886E-47AF-8DAD-65E5F8F00AF3}" destId="{65D25C29-0154-4A17-944F-60759A9C5899}" srcOrd="0" destOrd="0" presId="urn:microsoft.com/office/officeart/2005/8/layout/list1"/>
    <dgm:cxn modelId="{77AC8309-DAC5-402D-9C04-54CE4289E9FC}" type="presOf" srcId="{EBC70407-D7A2-430B-8995-31C6307642D8}" destId="{1EB6FF26-8DF7-4E8A-88D5-01EB3877185F}" srcOrd="0" destOrd="0" presId="urn:microsoft.com/office/officeart/2005/8/layout/list1"/>
    <dgm:cxn modelId="{4038C8A3-5D1E-4146-B5EA-12B978FEC9DF}" type="presParOf" srcId="{48A427A2-68A2-4B4D-8304-493E1532ADFA}" destId="{ED2B888F-4AF7-402C-9685-CD1988592EE1}" srcOrd="0" destOrd="0" presId="urn:microsoft.com/office/officeart/2005/8/layout/list1"/>
    <dgm:cxn modelId="{2AA9C0C7-1FF8-4935-B71C-A8B3FD79BA42}" type="presParOf" srcId="{ED2B888F-4AF7-402C-9685-CD1988592EE1}" destId="{DB49337E-06FF-4D75-8D39-90F55075B67F}" srcOrd="0" destOrd="0" presId="urn:microsoft.com/office/officeart/2005/8/layout/list1"/>
    <dgm:cxn modelId="{2CE77136-F2D6-4796-A759-2277D59A28A3}" type="presParOf" srcId="{ED2B888F-4AF7-402C-9685-CD1988592EE1}" destId="{13B5E791-45DB-404B-84A9-F1A425A59447}" srcOrd="1" destOrd="0" presId="urn:microsoft.com/office/officeart/2005/8/layout/list1"/>
    <dgm:cxn modelId="{DA0D9D82-20B1-4F7A-B4C4-7893D2A60370}" type="presParOf" srcId="{48A427A2-68A2-4B4D-8304-493E1532ADFA}" destId="{A5B55299-E9CF-4227-97E9-1B348E174800}" srcOrd="1" destOrd="0" presId="urn:microsoft.com/office/officeart/2005/8/layout/list1"/>
    <dgm:cxn modelId="{74027C6D-9546-4D63-B30E-95CB2A1C128E}" type="presParOf" srcId="{48A427A2-68A2-4B4D-8304-493E1532ADFA}" destId="{1EB6FF26-8DF7-4E8A-88D5-01EB3877185F}" srcOrd="2" destOrd="0" presId="urn:microsoft.com/office/officeart/2005/8/layout/list1"/>
    <dgm:cxn modelId="{7A501F9E-34EB-4581-AFBF-8BC46950E6DA}" type="presParOf" srcId="{48A427A2-68A2-4B4D-8304-493E1532ADFA}" destId="{A6C6F7E1-13A9-4157-87CA-913B5231FBDC}" srcOrd="3" destOrd="0" presId="urn:microsoft.com/office/officeart/2005/8/layout/list1"/>
    <dgm:cxn modelId="{EA244F12-B551-40B3-A4C0-5091885E4A0A}" type="presParOf" srcId="{48A427A2-68A2-4B4D-8304-493E1532ADFA}" destId="{E470386F-3528-48C8-ACE4-1B0E631BA516}" srcOrd="4" destOrd="0" presId="urn:microsoft.com/office/officeart/2005/8/layout/list1"/>
    <dgm:cxn modelId="{AA4FBD7A-1C78-4F3A-8D2B-4F6F37C42162}" type="presParOf" srcId="{E470386F-3528-48C8-ACE4-1B0E631BA516}" destId="{34E5E80B-2C1A-4D32-8E4B-7D71BF7561DB}" srcOrd="0" destOrd="0" presId="urn:microsoft.com/office/officeart/2005/8/layout/list1"/>
    <dgm:cxn modelId="{A4121B7C-DE06-474F-A46F-5B8B3E655A82}" type="presParOf" srcId="{E470386F-3528-48C8-ACE4-1B0E631BA516}" destId="{3A29AF2F-5AB7-498F-BE2A-BCA859BAC30D}" srcOrd="1" destOrd="0" presId="urn:microsoft.com/office/officeart/2005/8/layout/list1"/>
    <dgm:cxn modelId="{EEE32B5F-7311-498F-8702-1D4C7A0448E0}" type="presParOf" srcId="{48A427A2-68A2-4B4D-8304-493E1532ADFA}" destId="{4FA69C89-7914-4480-92E5-46DF894832F0}" srcOrd="5" destOrd="0" presId="urn:microsoft.com/office/officeart/2005/8/layout/list1"/>
    <dgm:cxn modelId="{2F6E823B-FB75-41E7-8D93-26F1292798F6}" type="presParOf" srcId="{48A427A2-68A2-4B4D-8304-493E1532ADFA}" destId="{5BA65BA0-4F45-4349-821D-A82173DE4D44}" srcOrd="6" destOrd="0" presId="urn:microsoft.com/office/officeart/2005/8/layout/list1"/>
    <dgm:cxn modelId="{F8917636-708E-4FD5-AEBF-232253AA3A77}" type="presParOf" srcId="{48A427A2-68A2-4B4D-8304-493E1532ADFA}" destId="{0AB4CE2C-95AA-4A96-8009-3ACE1141F9D6}" srcOrd="7" destOrd="0" presId="urn:microsoft.com/office/officeart/2005/8/layout/list1"/>
    <dgm:cxn modelId="{70C5ECDA-DD4A-4AD2-A474-0F13B07856E1}" type="presParOf" srcId="{48A427A2-68A2-4B4D-8304-493E1532ADFA}" destId="{30180D81-63EB-43DB-9E0B-8368215E29AF}" srcOrd="8" destOrd="0" presId="urn:microsoft.com/office/officeart/2005/8/layout/list1"/>
    <dgm:cxn modelId="{9FABC8C9-660D-496B-BA28-E42128C21829}" type="presParOf" srcId="{30180D81-63EB-43DB-9E0B-8368215E29AF}" destId="{65D25C29-0154-4A17-944F-60759A9C5899}" srcOrd="0" destOrd="0" presId="urn:microsoft.com/office/officeart/2005/8/layout/list1"/>
    <dgm:cxn modelId="{F9E80530-1D71-4BC3-B314-B906050BA225}" type="presParOf" srcId="{30180D81-63EB-43DB-9E0B-8368215E29AF}" destId="{478C2D7D-6573-48C1-B525-B46252EB67C2}" srcOrd="1" destOrd="0" presId="urn:microsoft.com/office/officeart/2005/8/layout/list1"/>
    <dgm:cxn modelId="{8C34CA1C-7172-4B5F-B65E-6CEAB528DF2C}" type="presParOf" srcId="{48A427A2-68A2-4B4D-8304-493E1532ADFA}" destId="{7EF7FEA2-FFB5-493C-8675-3F6434440A25}" srcOrd="9" destOrd="0" presId="urn:microsoft.com/office/officeart/2005/8/layout/list1"/>
    <dgm:cxn modelId="{A73EA4D0-D4B4-4912-AB87-D2288F5B97D1}" type="presParOf" srcId="{48A427A2-68A2-4B4D-8304-493E1532ADFA}" destId="{94138098-3999-484E-BC97-5399C92698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0.xml><?xml version="1.0" encoding="utf-8"?>
<dgm:dataModel xmlns:dgm="http://schemas.openxmlformats.org/drawingml/2006/diagram" xmlns:a="http://schemas.openxmlformats.org/drawingml/2006/main">
  <dgm:ptLst>
    <dgm:pt modelId="{3492E39B-B8FF-4CC4-B52A-3FAB6F13E1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E95F8-482E-48FC-8B69-52AE2B28B6BA}">
      <dgm:prSet/>
      <dgm:spPr>
        <a:blipFill rotWithShape="0">
          <a:blip xmlns:r="http://schemas.openxmlformats.org/officeDocument/2006/relationships" r:embed="rId1"/>
          <a:stretch>
            <a:fillRect t="-3378" b="-7432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E7C5E266-265E-4E8E-8ADF-05F10D55331A}" type="parTrans" cxnId="{9C54062D-7562-4224-8381-F17011B4F9A6}">
      <dgm:prSet/>
      <dgm:spPr/>
      <dgm:t>
        <a:bodyPr/>
        <a:lstStyle/>
        <a:p>
          <a:endParaRPr lang="de-DE"/>
        </a:p>
      </dgm:t>
    </dgm:pt>
    <dgm:pt modelId="{1251D09E-6181-464E-A1C6-583BE078DDD2}" type="sibTrans" cxnId="{9C54062D-7562-4224-8381-F17011B4F9A6}">
      <dgm:prSet/>
      <dgm:spPr/>
      <dgm:t>
        <a:bodyPr/>
        <a:lstStyle/>
        <a:p>
          <a:endParaRPr lang="de-DE"/>
        </a:p>
      </dgm:t>
    </dgm:pt>
    <dgm:pt modelId="{478AED3D-14EA-450A-8F2C-0F9D94AF5F89}">
      <dgm:prSet/>
      <dgm:spPr/>
      <dgm:t>
        <a:bodyPr/>
        <a:lstStyle/>
        <a:p>
          <a:r>
            <a:rPr lang="de-DE" dirty="0" smtClean="0"/>
            <a:t>The inclusive </a:t>
          </a:r>
          <a:r>
            <a:rPr lang="de-DE" dirty="0" err="1" smtClean="0"/>
            <a:t>production</a:t>
          </a:r>
          <a:r>
            <a:rPr lang="de-DE" dirty="0" smtClean="0"/>
            <a:t> </a:t>
          </a:r>
          <a:r>
            <a:rPr lang="de-DE" dirty="0" err="1" smtClean="0"/>
            <a:t>cross-section</a:t>
          </a:r>
          <a:r>
            <a:rPr lang="de-DE" dirty="0" smtClean="0"/>
            <a:t> for different single-top </a:t>
          </a:r>
          <a:r>
            <a:rPr lang="de-DE" dirty="0" err="1" smtClean="0"/>
            <a:t>quark</a:t>
          </a:r>
          <a:r>
            <a:rPr lang="de-DE" dirty="0" smtClean="0"/>
            <a:t> mc </a:t>
          </a:r>
          <a:r>
            <a:rPr lang="de-DE" dirty="0" err="1" smtClean="0"/>
            <a:t>generatrors</a:t>
          </a:r>
          <a:r>
            <a:rPr lang="de-DE" dirty="0" smtClean="0"/>
            <a:t> </a:t>
          </a:r>
          <a:r>
            <a:rPr lang="de-DE" dirty="0" err="1" smtClean="0"/>
            <a:t>have</a:t>
          </a:r>
          <a:r>
            <a:rPr lang="de-DE" dirty="0" smtClean="0"/>
            <a:t> </a:t>
          </a:r>
          <a:r>
            <a:rPr lang="de-DE" dirty="0" err="1" smtClean="0"/>
            <a:t>been</a:t>
          </a:r>
          <a:r>
            <a:rPr lang="de-DE" dirty="0" smtClean="0"/>
            <a:t> </a:t>
          </a:r>
          <a:r>
            <a:rPr lang="de-DE" dirty="0" err="1" smtClean="0"/>
            <a:t>extrapolated</a:t>
          </a:r>
          <a:r>
            <a:rPr lang="de-DE" dirty="0" smtClean="0"/>
            <a:t>.</a:t>
          </a:r>
          <a:endParaRPr lang="de-DE" dirty="0"/>
        </a:p>
      </dgm:t>
    </dgm:pt>
    <dgm:pt modelId="{BF943831-63DF-4B39-B321-67E138C078F4}" type="parTrans" cxnId="{77B74E25-4ED5-4DD1-8221-E4259C9970F1}">
      <dgm:prSet/>
      <dgm:spPr/>
      <dgm:t>
        <a:bodyPr/>
        <a:lstStyle/>
        <a:p>
          <a:endParaRPr lang="de-DE"/>
        </a:p>
      </dgm:t>
    </dgm:pt>
    <dgm:pt modelId="{95D5F8C7-CB9F-4F81-8207-64C28FF8379A}" type="sibTrans" cxnId="{77B74E25-4ED5-4DD1-8221-E4259C9970F1}">
      <dgm:prSet/>
      <dgm:spPr/>
      <dgm:t>
        <a:bodyPr/>
        <a:lstStyle/>
        <a:p>
          <a:endParaRPr lang="de-DE"/>
        </a:p>
      </dgm:t>
    </dgm:pt>
    <dgm:pt modelId="{1A622EDE-A04C-4A0A-9950-774E74B0D91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35D837C3-729D-48A2-B171-ECA8672B4B17}" type="parTrans" cxnId="{477681F8-178A-4E1C-9A82-A73341E23296}">
      <dgm:prSet/>
      <dgm:spPr/>
      <dgm:t>
        <a:bodyPr/>
        <a:lstStyle/>
        <a:p>
          <a:endParaRPr lang="de-DE"/>
        </a:p>
      </dgm:t>
    </dgm:pt>
    <dgm:pt modelId="{58C36357-C39C-4277-8F2F-23F8113B8034}" type="sibTrans" cxnId="{477681F8-178A-4E1C-9A82-A73341E23296}">
      <dgm:prSet/>
      <dgm:spPr/>
      <dgm:t>
        <a:bodyPr/>
        <a:lstStyle/>
        <a:p>
          <a:endParaRPr lang="de-DE"/>
        </a:p>
      </dgm:t>
    </dgm:pt>
    <dgm:pt modelId="{797B234C-B256-4E35-93FB-E12BACC2AE0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710ADF68-2C1A-4E09-AEEB-D4071C971FC2}" type="parTrans" cxnId="{CC4BFA28-5A5B-457E-8D40-0E7034F14BE5}">
      <dgm:prSet/>
      <dgm:spPr/>
      <dgm:t>
        <a:bodyPr/>
        <a:lstStyle/>
        <a:p>
          <a:endParaRPr lang="de-DE"/>
        </a:p>
      </dgm:t>
    </dgm:pt>
    <dgm:pt modelId="{6CB8D8A1-1F82-454B-913A-9CD4744B75C0}" type="sibTrans" cxnId="{CC4BFA28-5A5B-457E-8D40-0E7034F14BE5}">
      <dgm:prSet/>
      <dgm:spPr/>
      <dgm:t>
        <a:bodyPr/>
        <a:lstStyle/>
        <a:p>
          <a:endParaRPr lang="de-DE"/>
        </a:p>
      </dgm:t>
    </dgm:pt>
    <dgm:pt modelId="{6AC217BD-0654-4F06-AE31-DB90C7F4D7E6}" type="pres">
      <dgm:prSet presAssocID="{3492E39B-B8FF-4CC4-B52A-3FAB6F13E1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47A1DC-1F7E-41DC-B542-26982951D5F2}" type="pres">
      <dgm:prSet presAssocID="{3492E39B-B8FF-4CC4-B52A-3FAB6F13E118}" presName="Name1" presStyleCnt="0"/>
      <dgm:spPr/>
    </dgm:pt>
    <dgm:pt modelId="{30F44BF0-FF2D-4ED1-B727-D0E29FFD665E}" type="pres">
      <dgm:prSet presAssocID="{3492E39B-B8FF-4CC4-B52A-3FAB6F13E118}" presName="cycle" presStyleCnt="0"/>
      <dgm:spPr/>
    </dgm:pt>
    <dgm:pt modelId="{55F0C592-2525-40E9-AF0E-6801B1971ECE}" type="pres">
      <dgm:prSet presAssocID="{3492E39B-B8FF-4CC4-B52A-3FAB6F13E118}" presName="srcNode" presStyleLbl="node1" presStyleIdx="0" presStyleCnt="4"/>
      <dgm:spPr/>
    </dgm:pt>
    <dgm:pt modelId="{2B501895-87D2-4B00-B928-AD9CB69B1113}" type="pres">
      <dgm:prSet presAssocID="{3492E39B-B8FF-4CC4-B52A-3FAB6F13E118}" presName="conn" presStyleLbl="parChTrans1D2" presStyleIdx="0" presStyleCnt="1"/>
      <dgm:spPr/>
      <dgm:t>
        <a:bodyPr/>
        <a:lstStyle/>
        <a:p>
          <a:endParaRPr lang="en-US"/>
        </a:p>
      </dgm:t>
    </dgm:pt>
    <dgm:pt modelId="{0437E868-8BB5-4B41-9EC9-0359C0CC16D0}" type="pres">
      <dgm:prSet presAssocID="{3492E39B-B8FF-4CC4-B52A-3FAB6F13E118}" presName="extraNode" presStyleLbl="node1" presStyleIdx="0" presStyleCnt="4"/>
      <dgm:spPr/>
    </dgm:pt>
    <dgm:pt modelId="{05621019-7A59-4BD7-B88C-448024A31717}" type="pres">
      <dgm:prSet presAssocID="{3492E39B-B8FF-4CC4-B52A-3FAB6F13E118}" presName="dstNode" presStyleLbl="node1" presStyleIdx="0" presStyleCnt="4"/>
      <dgm:spPr/>
    </dgm:pt>
    <dgm:pt modelId="{37D2DA18-DC33-42A2-9276-71A267F11C1B}" type="pres">
      <dgm:prSet presAssocID="{8ECE95F8-482E-48FC-8B69-52AE2B28B6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06BC14-A3F9-4A6D-B180-82F49EC7173C}" type="pres">
      <dgm:prSet presAssocID="{8ECE95F8-482E-48FC-8B69-52AE2B28B6BA}" presName="accent_1" presStyleCnt="0"/>
      <dgm:spPr/>
    </dgm:pt>
    <dgm:pt modelId="{FF1C0615-D277-43F9-8A6C-C4CE965DDEC7}" type="pres">
      <dgm:prSet presAssocID="{8ECE95F8-482E-48FC-8B69-52AE2B28B6BA}" presName="accentRepeatNode" presStyleLbl="solidFgAcc1" presStyleIdx="0" presStyleCnt="4"/>
      <dgm:spPr/>
    </dgm:pt>
    <dgm:pt modelId="{CECECBB7-C034-45F5-AA9A-A6AE5AFC85A4}" type="pres">
      <dgm:prSet presAssocID="{797B234C-B256-4E35-93FB-E12BACC2AE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C99A11-FF5A-4A3A-8A88-B4CFF0B7A2CC}" type="pres">
      <dgm:prSet presAssocID="{797B234C-B256-4E35-93FB-E12BACC2AE00}" presName="accent_2" presStyleCnt="0"/>
      <dgm:spPr/>
    </dgm:pt>
    <dgm:pt modelId="{56C6D9E5-C6C1-43E0-8687-9B0B8B55C95E}" type="pres">
      <dgm:prSet presAssocID="{797B234C-B256-4E35-93FB-E12BACC2AE00}" presName="accentRepeatNode" presStyleLbl="solidFgAcc1" presStyleIdx="1" presStyleCnt="4"/>
      <dgm:spPr/>
    </dgm:pt>
    <dgm:pt modelId="{37FBB414-DB2A-4B4A-ACF7-5DAF6361CB43}" type="pres">
      <dgm:prSet presAssocID="{478AED3D-14EA-450A-8F2C-0F9D94AF5F8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00C239-A086-4C5B-8D6A-8887987A37FD}" type="pres">
      <dgm:prSet presAssocID="{478AED3D-14EA-450A-8F2C-0F9D94AF5F89}" presName="accent_3" presStyleCnt="0"/>
      <dgm:spPr/>
    </dgm:pt>
    <dgm:pt modelId="{39FE6CA3-A22A-40CB-A5EE-274D6B35E187}" type="pres">
      <dgm:prSet presAssocID="{478AED3D-14EA-450A-8F2C-0F9D94AF5F89}" presName="accentRepeatNode" presStyleLbl="solidFgAcc1" presStyleIdx="2" presStyleCnt="4"/>
      <dgm:spPr/>
    </dgm:pt>
    <dgm:pt modelId="{FA6202BF-40C6-437F-B493-FBB469CD7B40}" type="pres">
      <dgm:prSet presAssocID="{1A622EDE-A04C-4A0A-9950-774E74B0D9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3A166E-5AE1-41D5-BEBB-E06B91D45AB2}" type="pres">
      <dgm:prSet presAssocID="{1A622EDE-A04C-4A0A-9950-774E74B0D91C}" presName="accent_4" presStyleCnt="0"/>
      <dgm:spPr/>
    </dgm:pt>
    <dgm:pt modelId="{20304BC5-ECC1-4DE2-836E-42A07E9D56DA}" type="pres">
      <dgm:prSet presAssocID="{1A622EDE-A04C-4A0A-9950-774E74B0D91C}" presName="accentRepeatNode" presStyleLbl="solidFgAcc1" presStyleIdx="3" presStyleCnt="4"/>
      <dgm:spPr/>
    </dgm:pt>
  </dgm:ptLst>
  <dgm:cxnLst>
    <dgm:cxn modelId="{632DA680-B099-48D2-9927-96AC547F689B}" type="presOf" srcId="{1A622EDE-A04C-4A0A-9950-774E74B0D91C}" destId="{FA6202BF-40C6-437F-B493-FBB469CD7B40}" srcOrd="0" destOrd="0" presId="urn:microsoft.com/office/officeart/2008/layout/VerticalCurvedList"/>
    <dgm:cxn modelId="{6B336EE6-98E8-488F-8B4A-9DC1696CDDA3}" type="presOf" srcId="{478AED3D-14EA-450A-8F2C-0F9D94AF5F89}" destId="{37FBB414-DB2A-4B4A-ACF7-5DAF6361CB43}" srcOrd="0" destOrd="0" presId="urn:microsoft.com/office/officeart/2008/layout/VerticalCurvedList"/>
    <dgm:cxn modelId="{77B74E25-4ED5-4DD1-8221-E4259C9970F1}" srcId="{3492E39B-B8FF-4CC4-B52A-3FAB6F13E118}" destId="{478AED3D-14EA-450A-8F2C-0F9D94AF5F89}" srcOrd="2" destOrd="0" parTransId="{BF943831-63DF-4B39-B321-67E138C078F4}" sibTransId="{95D5F8C7-CB9F-4F81-8207-64C28FF8379A}"/>
    <dgm:cxn modelId="{3A17065B-0877-4B98-8604-172168E096BF}" type="presOf" srcId="{797B234C-B256-4E35-93FB-E12BACC2AE00}" destId="{CECECBB7-C034-45F5-AA9A-A6AE5AFC85A4}" srcOrd="0" destOrd="0" presId="urn:microsoft.com/office/officeart/2008/layout/VerticalCurvedList"/>
    <dgm:cxn modelId="{0D0B123F-30F1-44EA-8C4E-F5F5B80D7AD0}" type="presOf" srcId="{1251D09E-6181-464E-A1C6-583BE078DDD2}" destId="{2B501895-87D2-4B00-B928-AD9CB69B1113}" srcOrd="0" destOrd="0" presId="urn:microsoft.com/office/officeart/2008/layout/VerticalCurvedList"/>
    <dgm:cxn modelId="{CC4BFA28-5A5B-457E-8D40-0E7034F14BE5}" srcId="{3492E39B-B8FF-4CC4-B52A-3FAB6F13E118}" destId="{797B234C-B256-4E35-93FB-E12BACC2AE00}" srcOrd="1" destOrd="0" parTransId="{710ADF68-2C1A-4E09-AEEB-D4071C971FC2}" sibTransId="{6CB8D8A1-1F82-454B-913A-9CD4744B75C0}"/>
    <dgm:cxn modelId="{477681F8-178A-4E1C-9A82-A73341E23296}" srcId="{3492E39B-B8FF-4CC4-B52A-3FAB6F13E118}" destId="{1A622EDE-A04C-4A0A-9950-774E74B0D91C}" srcOrd="3" destOrd="0" parTransId="{35D837C3-729D-48A2-B171-ECA8672B4B17}" sibTransId="{58C36357-C39C-4277-8F2F-23F8113B8034}"/>
    <dgm:cxn modelId="{9C54062D-7562-4224-8381-F17011B4F9A6}" srcId="{3492E39B-B8FF-4CC4-B52A-3FAB6F13E118}" destId="{8ECE95F8-482E-48FC-8B69-52AE2B28B6BA}" srcOrd="0" destOrd="0" parTransId="{E7C5E266-265E-4E8E-8ADF-05F10D55331A}" sibTransId="{1251D09E-6181-464E-A1C6-583BE078DDD2}"/>
    <dgm:cxn modelId="{98B2AFF0-ADF9-44AB-BCDC-D9ADE53415D5}" type="presOf" srcId="{8ECE95F8-482E-48FC-8B69-52AE2B28B6BA}" destId="{37D2DA18-DC33-42A2-9276-71A267F11C1B}" srcOrd="0" destOrd="0" presId="urn:microsoft.com/office/officeart/2008/layout/VerticalCurvedList"/>
    <dgm:cxn modelId="{D7FE6C5E-00FA-4146-A7F0-4F989E53CF16}" type="presOf" srcId="{3492E39B-B8FF-4CC4-B52A-3FAB6F13E118}" destId="{6AC217BD-0654-4F06-AE31-DB90C7F4D7E6}" srcOrd="0" destOrd="0" presId="urn:microsoft.com/office/officeart/2008/layout/VerticalCurvedList"/>
    <dgm:cxn modelId="{1CADB7E4-DA24-497C-87AB-C3D8BD934A40}" type="presParOf" srcId="{6AC217BD-0654-4F06-AE31-DB90C7F4D7E6}" destId="{3F47A1DC-1F7E-41DC-B542-26982951D5F2}" srcOrd="0" destOrd="0" presId="urn:microsoft.com/office/officeart/2008/layout/VerticalCurvedList"/>
    <dgm:cxn modelId="{C35A2E25-6BDC-4773-8054-B60652EAC2C4}" type="presParOf" srcId="{3F47A1DC-1F7E-41DC-B542-26982951D5F2}" destId="{30F44BF0-FF2D-4ED1-B727-D0E29FFD665E}" srcOrd="0" destOrd="0" presId="urn:microsoft.com/office/officeart/2008/layout/VerticalCurvedList"/>
    <dgm:cxn modelId="{F82C4BD7-DCC3-4549-A1E6-59DAE9055ABA}" type="presParOf" srcId="{30F44BF0-FF2D-4ED1-B727-D0E29FFD665E}" destId="{55F0C592-2525-40E9-AF0E-6801B1971ECE}" srcOrd="0" destOrd="0" presId="urn:microsoft.com/office/officeart/2008/layout/VerticalCurvedList"/>
    <dgm:cxn modelId="{4199D629-8B7E-4178-9E6B-FE6D4DE9CF0B}" type="presParOf" srcId="{30F44BF0-FF2D-4ED1-B727-D0E29FFD665E}" destId="{2B501895-87D2-4B00-B928-AD9CB69B1113}" srcOrd="1" destOrd="0" presId="urn:microsoft.com/office/officeart/2008/layout/VerticalCurvedList"/>
    <dgm:cxn modelId="{0691009C-11DB-4B69-A17F-E97EB7FE1066}" type="presParOf" srcId="{30F44BF0-FF2D-4ED1-B727-D0E29FFD665E}" destId="{0437E868-8BB5-4B41-9EC9-0359C0CC16D0}" srcOrd="2" destOrd="0" presId="urn:microsoft.com/office/officeart/2008/layout/VerticalCurvedList"/>
    <dgm:cxn modelId="{EF4616C0-B6B3-4E67-BBF7-C9CCAEE77C4D}" type="presParOf" srcId="{30F44BF0-FF2D-4ED1-B727-D0E29FFD665E}" destId="{05621019-7A59-4BD7-B88C-448024A31717}" srcOrd="3" destOrd="0" presId="urn:microsoft.com/office/officeart/2008/layout/VerticalCurvedList"/>
    <dgm:cxn modelId="{D97094F0-5E16-4F84-9B27-52FFE47C9354}" type="presParOf" srcId="{3F47A1DC-1F7E-41DC-B542-26982951D5F2}" destId="{37D2DA18-DC33-42A2-9276-71A267F11C1B}" srcOrd="1" destOrd="0" presId="urn:microsoft.com/office/officeart/2008/layout/VerticalCurvedList"/>
    <dgm:cxn modelId="{C4E09077-6EC7-4E7E-9BF4-F6704A293597}" type="presParOf" srcId="{3F47A1DC-1F7E-41DC-B542-26982951D5F2}" destId="{5306BC14-A3F9-4A6D-B180-82F49EC7173C}" srcOrd="2" destOrd="0" presId="urn:microsoft.com/office/officeart/2008/layout/VerticalCurvedList"/>
    <dgm:cxn modelId="{801CB4B9-09B4-415D-8523-62A7EE8DACF3}" type="presParOf" srcId="{5306BC14-A3F9-4A6D-B180-82F49EC7173C}" destId="{FF1C0615-D277-43F9-8A6C-C4CE965DDEC7}" srcOrd="0" destOrd="0" presId="urn:microsoft.com/office/officeart/2008/layout/VerticalCurvedList"/>
    <dgm:cxn modelId="{1EB991F0-B846-4ABD-B195-A6F9A3DE8DD0}" type="presParOf" srcId="{3F47A1DC-1F7E-41DC-B542-26982951D5F2}" destId="{CECECBB7-C034-45F5-AA9A-A6AE5AFC85A4}" srcOrd="3" destOrd="0" presId="urn:microsoft.com/office/officeart/2008/layout/VerticalCurvedList"/>
    <dgm:cxn modelId="{FA3A8FD3-5E47-4E70-A5A9-587F7714F4FE}" type="presParOf" srcId="{3F47A1DC-1F7E-41DC-B542-26982951D5F2}" destId="{99C99A11-FF5A-4A3A-8A88-B4CFF0B7A2CC}" srcOrd="4" destOrd="0" presId="urn:microsoft.com/office/officeart/2008/layout/VerticalCurvedList"/>
    <dgm:cxn modelId="{AA13605C-214B-4188-BBD6-D926F47F50FE}" type="presParOf" srcId="{99C99A11-FF5A-4A3A-8A88-B4CFF0B7A2CC}" destId="{56C6D9E5-C6C1-43E0-8687-9B0B8B55C95E}" srcOrd="0" destOrd="0" presId="urn:microsoft.com/office/officeart/2008/layout/VerticalCurvedList"/>
    <dgm:cxn modelId="{A11B0DBD-4EC0-43A5-8719-5E899575D552}" type="presParOf" srcId="{3F47A1DC-1F7E-41DC-B542-26982951D5F2}" destId="{37FBB414-DB2A-4B4A-ACF7-5DAF6361CB43}" srcOrd="5" destOrd="0" presId="urn:microsoft.com/office/officeart/2008/layout/VerticalCurvedList"/>
    <dgm:cxn modelId="{6703E7C2-B1DC-406D-BF8F-5553215BBC94}" type="presParOf" srcId="{3F47A1DC-1F7E-41DC-B542-26982951D5F2}" destId="{3B00C239-A086-4C5B-8D6A-8887987A37FD}" srcOrd="6" destOrd="0" presId="urn:microsoft.com/office/officeart/2008/layout/VerticalCurvedList"/>
    <dgm:cxn modelId="{2CDACF2F-D5EA-490F-BA76-420A547F8406}" type="presParOf" srcId="{3B00C239-A086-4C5B-8D6A-8887987A37FD}" destId="{39FE6CA3-A22A-40CB-A5EE-274D6B35E187}" srcOrd="0" destOrd="0" presId="urn:microsoft.com/office/officeart/2008/layout/VerticalCurvedList"/>
    <dgm:cxn modelId="{668D5900-328D-4B39-B388-20736639467B}" type="presParOf" srcId="{3F47A1DC-1F7E-41DC-B542-26982951D5F2}" destId="{FA6202BF-40C6-437F-B493-FBB469CD7B40}" srcOrd="7" destOrd="0" presId="urn:microsoft.com/office/officeart/2008/layout/VerticalCurvedList"/>
    <dgm:cxn modelId="{D985D7E3-5F18-452D-A6E2-1F351D4AD07F}" type="presParOf" srcId="{3F47A1DC-1F7E-41DC-B542-26982951D5F2}" destId="{E93A166E-5AE1-41D5-BEBB-E06B91D45AB2}" srcOrd="8" destOrd="0" presId="urn:microsoft.com/office/officeart/2008/layout/VerticalCurvedList"/>
    <dgm:cxn modelId="{608AE6EA-0C80-477A-BD81-A8479E4BA6D4}" type="presParOf" srcId="{E93A166E-5AE1-41D5-BEBB-E06B91D45AB2}" destId="{20304BC5-ECC1-4DE2-836E-42A07E9D5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492E39B-B8FF-4CC4-B52A-3FAB6F13E1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ECE95F8-482E-48FC-8B69-52AE2B28B6BA}">
          <dgm:prSet/>
          <dgm:spPr/>
          <dgm:t>
            <a:bodyPr/>
            <a:lstStyle/>
            <a:p>
              <a:r>
                <a:rPr lang="de-DE" dirty="0" smtClean="0"/>
                <a:t>The </a:t>
              </a:r>
              <a:r>
                <a:rPr lang="de-DE" dirty="0" err="1" smtClean="0"/>
                <a:t>first</a:t>
              </a:r>
              <a:r>
                <a:rPr lang="de-DE" dirty="0" smtClean="0"/>
                <a:t> </a:t>
              </a:r>
              <a:r>
                <a:rPr lang="de-DE" dirty="0" err="1" smtClean="0"/>
                <a:t>measurement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fiducial single-top </a:t>
              </a:r>
              <a:r>
                <a:rPr lang="de-DE" dirty="0" err="1" smtClean="0"/>
                <a:t>quark</a:t>
              </a:r>
              <a:r>
                <a:rPr lang="de-DE" dirty="0" smtClean="0"/>
                <a:t> </a:t>
              </a:r>
              <a:r>
                <a:rPr lang="de-DE" i="1" dirty="0" err="1" smtClean="0"/>
                <a:t>tq</a:t>
              </a:r>
              <a:r>
                <a:rPr lang="de-DE" dirty="0" smtClean="0"/>
                <a:t> </a:t>
              </a:r>
              <a:r>
                <a:rPr lang="de-DE" dirty="0" err="1" smtClean="0"/>
                <a:t>cross-section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14:m>
                <m:oMath xmlns:m="http://schemas.openxmlformats.org/officeDocument/2006/math">
                  <m:rad>
                    <m:radPr>
                      <m:degHide m:val="on"/>
                      <m:ctrlP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e>
                  </m:rad>
                  <m:r>
                    <a:rPr lang="de-DE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=8</m:t>
                  </m:r>
                </m:oMath>
              </a14:m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TeV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smtClean="0"/>
                <a:t>ATLAS </a:t>
              </a:r>
              <a:r>
                <a:rPr lang="de-DE" dirty="0" err="1" smtClean="0"/>
                <a:t>data</a:t>
              </a:r>
              <a:r>
                <a:rPr lang="de-DE" dirty="0" smtClean="0"/>
                <a:t> </a:t>
              </a:r>
              <a:r>
                <a:rPr lang="de-DE" dirty="0" err="1" smtClean="0"/>
                <a:t>has</a:t>
              </a:r>
              <a:r>
                <a:rPr lang="de-DE" dirty="0" smtClean="0"/>
                <a:t> </a:t>
              </a:r>
              <a:r>
                <a:rPr lang="de-DE" dirty="0" err="1" smtClean="0"/>
                <a:t>been</a:t>
              </a:r>
              <a:r>
                <a:rPr lang="de-DE" dirty="0" smtClean="0"/>
                <a:t> </a:t>
              </a:r>
              <a:r>
                <a:rPr lang="de-DE" dirty="0" err="1" smtClean="0"/>
                <a:t>performed</a:t>
              </a:r>
              <a:r>
                <a:rPr lang="de-DE" dirty="0" smtClean="0"/>
                <a:t>. </a:t>
              </a:r>
              <a:endParaRPr lang="de-DE" dirty="0"/>
            </a:p>
          </dgm:t>
        </dgm:pt>
      </mc:Choice>
      <mc:Fallback xmlns="">
        <dgm:pt modelId="{8ECE95F8-482E-48FC-8B69-52AE2B28B6BA}">
          <dgm:prSet/>
          <dgm:spPr/>
          <dgm:t>
            <a:bodyPr/>
            <a:lstStyle/>
            <a:p>
              <a:r>
                <a:rPr lang="de-DE" dirty="0" smtClean="0"/>
                <a:t>The </a:t>
              </a:r>
              <a:r>
                <a:rPr lang="de-DE" dirty="0" err="1" smtClean="0"/>
                <a:t>first</a:t>
              </a:r>
              <a:r>
                <a:rPr lang="de-DE" dirty="0" smtClean="0"/>
                <a:t> </a:t>
              </a:r>
              <a:r>
                <a:rPr lang="de-DE" dirty="0" err="1" smtClean="0"/>
                <a:t>measurement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fiducial single-top </a:t>
              </a:r>
              <a:r>
                <a:rPr lang="de-DE" dirty="0" err="1" smtClean="0"/>
                <a:t>quark</a:t>
              </a:r>
              <a:r>
                <a:rPr lang="de-DE" dirty="0" smtClean="0"/>
                <a:t> </a:t>
              </a:r>
              <a:r>
                <a:rPr lang="de-DE" i="1" dirty="0" err="1" smtClean="0"/>
                <a:t>tq</a:t>
              </a:r>
              <a:r>
                <a:rPr lang="de-DE" dirty="0" smtClean="0"/>
                <a:t> </a:t>
              </a:r>
              <a:r>
                <a:rPr lang="de-DE" dirty="0" err="1" smtClean="0"/>
                <a:t>cross-section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i="0" dirty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√</a:t>
              </a:r>
              <a:r>
                <a:rPr lang="de-D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𝑠=8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TeV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smtClean="0"/>
                <a:t>ATLAS </a:t>
              </a:r>
              <a:r>
                <a:rPr lang="de-DE" dirty="0" err="1" smtClean="0"/>
                <a:t>data</a:t>
              </a:r>
              <a:r>
                <a:rPr lang="de-DE" dirty="0" smtClean="0"/>
                <a:t> </a:t>
              </a:r>
              <a:r>
                <a:rPr lang="de-DE" dirty="0" err="1" smtClean="0"/>
                <a:t>has</a:t>
              </a:r>
              <a:r>
                <a:rPr lang="de-DE" dirty="0" smtClean="0"/>
                <a:t> </a:t>
              </a:r>
              <a:r>
                <a:rPr lang="de-DE" dirty="0" err="1" smtClean="0"/>
                <a:t>been</a:t>
              </a:r>
              <a:r>
                <a:rPr lang="de-DE" dirty="0" smtClean="0"/>
                <a:t> </a:t>
              </a:r>
              <a:r>
                <a:rPr lang="de-DE" dirty="0" err="1" smtClean="0"/>
                <a:t>performed</a:t>
              </a:r>
              <a:r>
                <a:rPr lang="de-DE" dirty="0" smtClean="0"/>
                <a:t>. </a:t>
              </a:r>
              <a:endParaRPr lang="de-DE" dirty="0"/>
            </a:p>
          </dgm:t>
        </dgm:pt>
      </mc:Fallback>
    </mc:AlternateContent>
    <dgm:pt modelId="{E7C5E266-265E-4E8E-8ADF-05F10D55331A}" type="parTrans" cxnId="{9C54062D-7562-4224-8381-F17011B4F9A6}">
      <dgm:prSet/>
      <dgm:spPr/>
      <dgm:t>
        <a:bodyPr/>
        <a:lstStyle/>
        <a:p>
          <a:endParaRPr lang="de-DE"/>
        </a:p>
      </dgm:t>
    </dgm:pt>
    <dgm:pt modelId="{1251D09E-6181-464E-A1C6-583BE078DDD2}" type="sibTrans" cxnId="{9C54062D-7562-4224-8381-F17011B4F9A6}">
      <dgm:prSet/>
      <dgm:spPr/>
      <dgm:t>
        <a:bodyPr/>
        <a:lstStyle/>
        <a:p>
          <a:endParaRPr lang="de-DE"/>
        </a:p>
      </dgm:t>
    </dgm:pt>
    <dgm:pt modelId="{478AED3D-14EA-450A-8F2C-0F9D94AF5F89}">
      <dgm:prSet/>
      <dgm:spPr/>
      <dgm:t>
        <a:bodyPr/>
        <a:lstStyle/>
        <a:p>
          <a:r>
            <a:rPr lang="de-DE" dirty="0" smtClean="0"/>
            <a:t>The inclusive </a:t>
          </a:r>
          <a:r>
            <a:rPr lang="de-DE" dirty="0" err="1" smtClean="0"/>
            <a:t>production</a:t>
          </a:r>
          <a:r>
            <a:rPr lang="de-DE" dirty="0" smtClean="0"/>
            <a:t> </a:t>
          </a:r>
          <a:r>
            <a:rPr lang="de-DE" dirty="0" err="1" smtClean="0"/>
            <a:t>cross-section</a:t>
          </a:r>
          <a:r>
            <a:rPr lang="de-DE" dirty="0" smtClean="0"/>
            <a:t> for different single-top </a:t>
          </a:r>
          <a:r>
            <a:rPr lang="de-DE" dirty="0" err="1" smtClean="0"/>
            <a:t>quark</a:t>
          </a:r>
          <a:r>
            <a:rPr lang="de-DE" dirty="0" smtClean="0"/>
            <a:t> mc </a:t>
          </a:r>
          <a:r>
            <a:rPr lang="de-DE" dirty="0" err="1" smtClean="0"/>
            <a:t>generatrors</a:t>
          </a:r>
          <a:r>
            <a:rPr lang="de-DE" dirty="0" smtClean="0"/>
            <a:t> </a:t>
          </a:r>
          <a:r>
            <a:rPr lang="de-DE" dirty="0" err="1" smtClean="0"/>
            <a:t>have</a:t>
          </a:r>
          <a:r>
            <a:rPr lang="de-DE" dirty="0" smtClean="0"/>
            <a:t> </a:t>
          </a:r>
          <a:r>
            <a:rPr lang="de-DE" dirty="0" err="1" smtClean="0"/>
            <a:t>been</a:t>
          </a:r>
          <a:r>
            <a:rPr lang="de-DE" dirty="0" smtClean="0"/>
            <a:t> </a:t>
          </a:r>
          <a:r>
            <a:rPr lang="de-DE" dirty="0" err="1" smtClean="0"/>
            <a:t>extrapolated</a:t>
          </a:r>
          <a:r>
            <a:rPr lang="de-DE" dirty="0" smtClean="0"/>
            <a:t>.</a:t>
          </a:r>
          <a:endParaRPr lang="de-DE" dirty="0"/>
        </a:p>
      </dgm:t>
    </dgm:pt>
    <dgm:pt modelId="{BF943831-63DF-4B39-B321-67E138C078F4}" type="parTrans" cxnId="{77B74E25-4ED5-4DD1-8221-E4259C9970F1}">
      <dgm:prSet/>
      <dgm:spPr/>
      <dgm:t>
        <a:bodyPr/>
        <a:lstStyle/>
        <a:p>
          <a:endParaRPr lang="de-DE"/>
        </a:p>
      </dgm:t>
    </dgm:pt>
    <dgm:pt modelId="{95D5F8C7-CB9F-4F81-8207-64C28FF8379A}" type="sibTrans" cxnId="{77B74E25-4ED5-4DD1-8221-E4259C9970F1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1A622EDE-A04C-4A0A-9950-774E74B0D91C}">
          <dgm:prSet/>
          <dgm:spPr/>
          <dgm:t>
            <a:bodyPr/>
            <a:lstStyle/>
            <a:p>
              <a:r>
                <a:rPr lang="de-DE" dirty="0" smtClean="0"/>
                <a:t>The CKM-matrix </a:t>
              </a:r>
              <a:r>
                <a:rPr lang="de-DE" dirty="0" err="1" smtClean="0"/>
                <a:t>element</a:t>
              </a:r>
              <a:r>
                <a:rPr lang="de-DE" dirty="0" smtClean="0"/>
                <a:t>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de-DE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</m:e>
                  </m:d>
                </m:oMath>
              </a14:m>
              <a:r>
                <a:rPr lang="de-DE" dirty="0" smtClean="0"/>
                <a:t> was </a:t>
              </a:r>
              <a:r>
                <a:rPr lang="de-DE" dirty="0" err="1" smtClean="0"/>
                <a:t>extracted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a </a:t>
              </a:r>
              <a:r>
                <a:rPr lang="de-DE" dirty="0" err="1" smtClean="0"/>
                <a:t>lower</a:t>
              </a:r>
              <a:r>
                <a:rPr lang="de-DE" dirty="0" smtClean="0"/>
                <a:t> </a:t>
              </a:r>
              <a:r>
                <a:rPr lang="de-DE" dirty="0" err="1" smtClean="0"/>
                <a:t>limit</a:t>
              </a:r>
              <a:r>
                <a:rPr lang="de-DE" dirty="0" smtClean="0"/>
                <a:t> </a:t>
              </a:r>
              <a:r>
                <a:rPr lang="de-DE" dirty="0" err="1" smtClean="0"/>
                <a:t>has</a:t>
              </a:r>
              <a:r>
                <a:rPr lang="de-DE" dirty="0" smtClean="0"/>
                <a:t> </a:t>
              </a:r>
              <a:r>
                <a:rPr lang="de-DE" dirty="0" err="1" smtClean="0"/>
                <a:t>been</a:t>
              </a:r>
              <a:r>
                <a:rPr lang="de-DE" dirty="0" smtClean="0"/>
                <a:t> </a:t>
              </a:r>
              <a:r>
                <a:rPr lang="de-DE" dirty="0" err="1" smtClean="0"/>
                <a:t>set</a:t>
              </a:r>
              <a:r>
                <a:rPr lang="de-DE" dirty="0" smtClean="0"/>
                <a:t>.</a:t>
              </a:r>
              <a:endParaRPr lang="de-DE" dirty="0"/>
            </a:p>
          </dgm:t>
        </dgm:pt>
      </mc:Choice>
      <mc:Fallback xmlns="">
        <dgm:pt modelId="{1A622EDE-A04C-4A0A-9950-774E74B0D91C}">
          <dgm:prSet/>
          <dgm:spPr/>
          <dgm:t>
            <a:bodyPr/>
            <a:lstStyle/>
            <a:p>
              <a:r>
                <a:rPr lang="de-DE" dirty="0" smtClean="0"/>
                <a:t>The CKM-matrix </a:t>
              </a:r>
              <a:r>
                <a:rPr lang="de-DE" dirty="0" err="1" smtClean="0"/>
                <a:t>element</a:t>
              </a:r>
              <a:r>
                <a:rPr lang="de-DE" dirty="0" smtClean="0"/>
                <a:t> </a:t>
              </a:r>
              <a:r>
                <a:rPr lang="de-DE" i="0" smtClean="0">
                  <a:latin typeface="Cambria Math" panose="02040503050406030204" pitchFamily="18" charset="0"/>
                </a:rPr>
                <a:t>|</a:t>
              </a:r>
              <a:r>
                <a:rPr lang="de-DE" i="0">
                  <a:latin typeface="Cambria Math" panose="02040503050406030204" pitchFamily="18" charset="0"/>
                </a:rPr>
                <a:t>𝑉_𝑡𝑏 |</a:t>
              </a:r>
              <a:r>
                <a:rPr lang="de-DE" dirty="0" smtClean="0"/>
                <a:t> </a:t>
              </a:r>
              <a:r>
                <a:rPr lang="de-DE" dirty="0" smtClean="0"/>
                <a:t>was </a:t>
              </a:r>
              <a:r>
                <a:rPr lang="de-DE" dirty="0" err="1" smtClean="0"/>
                <a:t>extracted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a </a:t>
              </a:r>
              <a:r>
                <a:rPr lang="de-DE" dirty="0" err="1" smtClean="0"/>
                <a:t>lower</a:t>
              </a:r>
              <a:r>
                <a:rPr lang="de-DE" dirty="0" smtClean="0"/>
                <a:t> </a:t>
              </a:r>
              <a:r>
                <a:rPr lang="de-DE" dirty="0" err="1" smtClean="0"/>
                <a:t>limit</a:t>
              </a:r>
              <a:r>
                <a:rPr lang="de-DE" dirty="0" smtClean="0"/>
                <a:t> </a:t>
              </a:r>
              <a:r>
                <a:rPr lang="de-DE" dirty="0" err="1" smtClean="0"/>
                <a:t>has</a:t>
              </a:r>
              <a:r>
                <a:rPr lang="de-DE" dirty="0" smtClean="0"/>
                <a:t> </a:t>
              </a:r>
              <a:r>
                <a:rPr lang="de-DE" dirty="0" err="1" smtClean="0"/>
                <a:t>been</a:t>
              </a:r>
              <a:r>
                <a:rPr lang="de-DE" dirty="0" smtClean="0"/>
                <a:t> </a:t>
              </a:r>
              <a:r>
                <a:rPr lang="de-DE" dirty="0" err="1" smtClean="0"/>
                <a:t>set</a:t>
              </a:r>
              <a:r>
                <a:rPr lang="de-DE" dirty="0" smtClean="0"/>
                <a:t>.</a:t>
              </a:r>
              <a:endParaRPr lang="de-DE" dirty="0"/>
            </a:p>
          </dgm:t>
        </dgm:pt>
      </mc:Fallback>
    </mc:AlternateContent>
    <dgm:pt modelId="{35D837C3-729D-48A2-B171-ECA8672B4B17}" type="parTrans" cxnId="{477681F8-178A-4E1C-9A82-A73341E23296}">
      <dgm:prSet/>
      <dgm:spPr/>
      <dgm:t>
        <a:bodyPr/>
        <a:lstStyle/>
        <a:p>
          <a:endParaRPr lang="de-DE"/>
        </a:p>
      </dgm:t>
    </dgm:pt>
    <dgm:pt modelId="{58C36357-C39C-4277-8F2F-23F8113B8034}" type="sibTrans" cxnId="{477681F8-178A-4E1C-9A82-A73341E23296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797B234C-B256-4E35-93FB-E12BACC2AE00}">
          <dgm:prSet/>
          <dgm:spPr/>
          <dgm:t>
            <a:bodyPr/>
            <a:lstStyle/>
            <a:p>
              <a:r>
                <a:rPr lang="de-DE" dirty="0" smtClean="0"/>
                <a:t>The dominant </a:t>
              </a:r>
              <a:r>
                <a:rPr lang="de-DE" dirty="0" err="1" smtClean="0"/>
                <a:t>uncertainties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JES </a:t>
              </a:r>
              <a14:m>
                <m:oMath xmlns:m="http://schemas.openxmlformats.org/officeDocument/2006/math">
                  <m:r>
                    <a:rPr lang="de-DE" b="0" i="1" smtClean="0">
                      <a:latin typeface="Cambria Math" panose="02040503050406030204" pitchFamily="18" charset="0"/>
                    </a:rPr>
                    <m:t>𝜂</m:t>
                  </m:r>
                </m:oMath>
              </a14:m>
              <a:r>
                <a:rPr lang="de-DE" dirty="0" smtClean="0"/>
                <a:t>-</a:t>
              </a:r>
              <a:r>
                <a:rPr lang="de-DE" dirty="0" err="1" smtClean="0"/>
                <a:t>intercalibration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i="1" dirty="0" err="1" smtClean="0"/>
                <a:t>tq</a:t>
              </a:r>
              <a:r>
                <a:rPr lang="de-DE" i="1" dirty="0" smtClean="0"/>
                <a:t>-</a:t>
              </a:r>
              <a:r>
                <a:rPr lang="de-DE" dirty="0" smtClean="0"/>
                <a:t>generator </a:t>
              </a:r>
              <a:r>
                <a:rPr lang="de-DE" dirty="0" err="1" smtClean="0"/>
                <a:t>uncertainty</a:t>
              </a:r>
              <a:r>
                <a:rPr lang="de-DE" dirty="0" smtClean="0"/>
                <a:t>.</a:t>
              </a:r>
              <a:endParaRPr lang="de-DE" dirty="0"/>
            </a:p>
          </dgm:t>
        </dgm:pt>
      </mc:Choice>
      <mc:Fallback xmlns="">
        <dgm:pt modelId="{797B234C-B256-4E35-93FB-E12BACC2AE00}">
          <dgm:prSet/>
          <dgm:spPr/>
          <dgm:t>
            <a:bodyPr/>
            <a:lstStyle/>
            <a:p>
              <a:r>
                <a:rPr lang="de-DE" dirty="0" smtClean="0"/>
                <a:t>The dominant </a:t>
              </a:r>
              <a:r>
                <a:rPr lang="de-DE" dirty="0" err="1" smtClean="0"/>
                <a:t>uncertainties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JES </a:t>
              </a:r>
              <a:r>
                <a:rPr lang="de-DE" b="0" i="0" smtClean="0">
                  <a:latin typeface="Cambria Math" panose="02040503050406030204" pitchFamily="18" charset="0"/>
                </a:rPr>
                <a:t>𝜂</a:t>
              </a:r>
              <a:r>
                <a:rPr lang="de-DE" dirty="0" smtClean="0"/>
                <a:t>-</a:t>
              </a:r>
              <a:r>
                <a:rPr lang="de-DE" dirty="0" err="1" smtClean="0"/>
                <a:t>intercalibration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i="1" dirty="0" err="1" smtClean="0"/>
                <a:t>tq</a:t>
              </a:r>
              <a:r>
                <a:rPr lang="de-DE" i="1" dirty="0" smtClean="0"/>
                <a:t>-</a:t>
              </a:r>
              <a:r>
                <a:rPr lang="de-DE" dirty="0" smtClean="0"/>
                <a:t>generator </a:t>
              </a:r>
              <a:r>
                <a:rPr lang="de-DE" dirty="0" err="1" smtClean="0"/>
                <a:t>uncertainty</a:t>
              </a:r>
              <a:r>
                <a:rPr lang="de-DE" dirty="0" smtClean="0"/>
                <a:t>.</a:t>
              </a:r>
              <a:endParaRPr lang="de-DE" dirty="0"/>
            </a:p>
          </dgm:t>
        </dgm:pt>
      </mc:Fallback>
    </mc:AlternateContent>
    <dgm:pt modelId="{710ADF68-2C1A-4E09-AEEB-D4071C971FC2}" type="parTrans" cxnId="{CC4BFA28-5A5B-457E-8D40-0E7034F14BE5}">
      <dgm:prSet/>
      <dgm:spPr/>
      <dgm:t>
        <a:bodyPr/>
        <a:lstStyle/>
        <a:p>
          <a:endParaRPr lang="de-DE"/>
        </a:p>
      </dgm:t>
    </dgm:pt>
    <dgm:pt modelId="{6CB8D8A1-1F82-454B-913A-9CD4744B75C0}" type="sibTrans" cxnId="{CC4BFA28-5A5B-457E-8D40-0E7034F14BE5}">
      <dgm:prSet/>
      <dgm:spPr/>
      <dgm:t>
        <a:bodyPr/>
        <a:lstStyle/>
        <a:p>
          <a:endParaRPr lang="de-DE"/>
        </a:p>
      </dgm:t>
    </dgm:pt>
    <dgm:pt modelId="{6AC217BD-0654-4F06-AE31-DB90C7F4D7E6}" type="pres">
      <dgm:prSet presAssocID="{3492E39B-B8FF-4CC4-B52A-3FAB6F13E1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47A1DC-1F7E-41DC-B542-26982951D5F2}" type="pres">
      <dgm:prSet presAssocID="{3492E39B-B8FF-4CC4-B52A-3FAB6F13E118}" presName="Name1" presStyleCnt="0"/>
      <dgm:spPr/>
    </dgm:pt>
    <dgm:pt modelId="{30F44BF0-FF2D-4ED1-B727-D0E29FFD665E}" type="pres">
      <dgm:prSet presAssocID="{3492E39B-B8FF-4CC4-B52A-3FAB6F13E118}" presName="cycle" presStyleCnt="0"/>
      <dgm:spPr/>
    </dgm:pt>
    <dgm:pt modelId="{55F0C592-2525-40E9-AF0E-6801B1971ECE}" type="pres">
      <dgm:prSet presAssocID="{3492E39B-B8FF-4CC4-B52A-3FAB6F13E118}" presName="srcNode" presStyleLbl="node1" presStyleIdx="0" presStyleCnt="4"/>
      <dgm:spPr/>
    </dgm:pt>
    <dgm:pt modelId="{2B501895-87D2-4B00-B928-AD9CB69B1113}" type="pres">
      <dgm:prSet presAssocID="{3492E39B-B8FF-4CC4-B52A-3FAB6F13E118}" presName="conn" presStyleLbl="parChTrans1D2" presStyleIdx="0" presStyleCnt="1"/>
      <dgm:spPr/>
      <dgm:t>
        <a:bodyPr/>
        <a:lstStyle/>
        <a:p>
          <a:endParaRPr lang="en-US"/>
        </a:p>
      </dgm:t>
    </dgm:pt>
    <dgm:pt modelId="{0437E868-8BB5-4B41-9EC9-0359C0CC16D0}" type="pres">
      <dgm:prSet presAssocID="{3492E39B-B8FF-4CC4-B52A-3FAB6F13E118}" presName="extraNode" presStyleLbl="node1" presStyleIdx="0" presStyleCnt="4"/>
      <dgm:spPr/>
    </dgm:pt>
    <dgm:pt modelId="{05621019-7A59-4BD7-B88C-448024A31717}" type="pres">
      <dgm:prSet presAssocID="{3492E39B-B8FF-4CC4-B52A-3FAB6F13E118}" presName="dstNode" presStyleLbl="node1" presStyleIdx="0" presStyleCnt="4"/>
      <dgm:spPr/>
    </dgm:pt>
    <dgm:pt modelId="{37D2DA18-DC33-42A2-9276-71A267F11C1B}" type="pres">
      <dgm:prSet presAssocID="{8ECE95F8-482E-48FC-8B69-52AE2B28B6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06BC14-A3F9-4A6D-B180-82F49EC7173C}" type="pres">
      <dgm:prSet presAssocID="{8ECE95F8-482E-48FC-8B69-52AE2B28B6BA}" presName="accent_1" presStyleCnt="0"/>
      <dgm:spPr/>
    </dgm:pt>
    <dgm:pt modelId="{FF1C0615-D277-43F9-8A6C-C4CE965DDEC7}" type="pres">
      <dgm:prSet presAssocID="{8ECE95F8-482E-48FC-8B69-52AE2B28B6BA}" presName="accentRepeatNode" presStyleLbl="solidFgAcc1" presStyleIdx="0" presStyleCnt="4"/>
      <dgm:spPr/>
    </dgm:pt>
    <dgm:pt modelId="{CECECBB7-C034-45F5-AA9A-A6AE5AFC85A4}" type="pres">
      <dgm:prSet presAssocID="{797B234C-B256-4E35-93FB-E12BACC2AE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C99A11-FF5A-4A3A-8A88-B4CFF0B7A2CC}" type="pres">
      <dgm:prSet presAssocID="{797B234C-B256-4E35-93FB-E12BACC2AE00}" presName="accent_2" presStyleCnt="0"/>
      <dgm:spPr/>
    </dgm:pt>
    <dgm:pt modelId="{56C6D9E5-C6C1-43E0-8687-9B0B8B55C95E}" type="pres">
      <dgm:prSet presAssocID="{797B234C-B256-4E35-93FB-E12BACC2AE00}" presName="accentRepeatNode" presStyleLbl="solidFgAcc1" presStyleIdx="1" presStyleCnt="4"/>
      <dgm:spPr/>
    </dgm:pt>
    <dgm:pt modelId="{37FBB414-DB2A-4B4A-ACF7-5DAF6361CB43}" type="pres">
      <dgm:prSet presAssocID="{478AED3D-14EA-450A-8F2C-0F9D94AF5F8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00C239-A086-4C5B-8D6A-8887987A37FD}" type="pres">
      <dgm:prSet presAssocID="{478AED3D-14EA-450A-8F2C-0F9D94AF5F89}" presName="accent_3" presStyleCnt="0"/>
      <dgm:spPr/>
    </dgm:pt>
    <dgm:pt modelId="{39FE6CA3-A22A-40CB-A5EE-274D6B35E187}" type="pres">
      <dgm:prSet presAssocID="{478AED3D-14EA-450A-8F2C-0F9D94AF5F89}" presName="accentRepeatNode" presStyleLbl="solidFgAcc1" presStyleIdx="2" presStyleCnt="4"/>
      <dgm:spPr/>
    </dgm:pt>
    <dgm:pt modelId="{FA6202BF-40C6-437F-B493-FBB469CD7B40}" type="pres">
      <dgm:prSet presAssocID="{1A622EDE-A04C-4A0A-9950-774E74B0D9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3A166E-5AE1-41D5-BEBB-E06B91D45AB2}" type="pres">
      <dgm:prSet presAssocID="{1A622EDE-A04C-4A0A-9950-774E74B0D91C}" presName="accent_4" presStyleCnt="0"/>
      <dgm:spPr/>
    </dgm:pt>
    <dgm:pt modelId="{20304BC5-ECC1-4DE2-836E-42A07E9D56DA}" type="pres">
      <dgm:prSet presAssocID="{1A622EDE-A04C-4A0A-9950-774E74B0D91C}" presName="accentRepeatNode" presStyleLbl="solidFgAcc1" presStyleIdx="3" presStyleCnt="4"/>
      <dgm:spPr/>
    </dgm:pt>
  </dgm:ptLst>
  <dgm:cxnLst>
    <dgm:cxn modelId="{632DA680-B099-48D2-9927-96AC547F689B}" type="presOf" srcId="{1A622EDE-A04C-4A0A-9950-774E74B0D91C}" destId="{FA6202BF-40C6-437F-B493-FBB469CD7B40}" srcOrd="0" destOrd="0" presId="urn:microsoft.com/office/officeart/2008/layout/VerticalCurvedList"/>
    <dgm:cxn modelId="{6B336EE6-98E8-488F-8B4A-9DC1696CDDA3}" type="presOf" srcId="{478AED3D-14EA-450A-8F2C-0F9D94AF5F89}" destId="{37FBB414-DB2A-4B4A-ACF7-5DAF6361CB43}" srcOrd="0" destOrd="0" presId="urn:microsoft.com/office/officeart/2008/layout/VerticalCurvedList"/>
    <dgm:cxn modelId="{77B74E25-4ED5-4DD1-8221-E4259C9970F1}" srcId="{3492E39B-B8FF-4CC4-B52A-3FAB6F13E118}" destId="{478AED3D-14EA-450A-8F2C-0F9D94AF5F89}" srcOrd="2" destOrd="0" parTransId="{BF943831-63DF-4B39-B321-67E138C078F4}" sibTransId="{95D5F8C7-CB9F-4F81-8207-64C28FF8379A}"/>
    <dgm:cxn modelId="{3A17065B-0877-4B98-8604-172168E096BF}" type="presOf" srcId="{797B234C-B256-4E35-93FB-E12BACC2AE00}" destId="{CECECBB7-C034-45F5-AA9A-A6AE5AFC85A4}" srcOrd="0" destOrd="0" presId="urn:microsoft.com/office/officeart/2008/layout/VerticalCurvedList"/>
    <dgm:cxn modelId="{0D0B123F-30F1-44EA-8C4E-F5F5B80D7AD0}" type="presOf" srcId="{1251D09E-6181-464E-A1C6-583BE078DDD2}" destId="{2B501895-87D2-4B00-B928-AD9CB69B1113}" srcOrd="0" destOrd="0" presId="urn:microsoft.com/office/officeart/2008/layout/VerticalCurvedList"/>
    <dgm:cxn modelId="{CC4BFA28-5A5B-457E-8D40-0E7034F14BE5}" srcId="{3492E39B-B8FF-4CC4-B52A-3FAB6F13E118}" destId="{797B234C-B256-4E35-93FB-E12BACC2AE00}" srcOrd="1" destOrd="0" parTransId="{710ADF68-2C1A-4E09-AEEB-D4071C971FC2}" sibTransId="{6CB8D8A1-1F82-454B-913A-9CD4744B75C0}"/>
    <dgm:cxn modelId="{477681F8-178A-4E1C-9A82-A73341E23296}" srcId="{3492E39B-B8FF-4CC4-B52A-3FAB6F13E118}" destId="{1A622EDE-A04C-4A0A-9950-774E74B0D91C}" srcOrd="3" destOrd="0" parTransId="{35D837C3-729D-48A2-B171-ECA8672B4B17}" sibTransId="{58C36357-C39C-4277-8F2F-23F8113B8034}"/>
    <dgm:cxn modelId="{9C54062D-7562-4224-8381-F17011B4F9A6}" srcId="{3492E39B-B8FF-4CC4-B52A-3FAB6F13E118}" destId="{8ECE95F8-482E-48FC-8B69-52AE2B28B6BA}" srcOrd="0" destOrd="0" parTransId="{E7C5E266-265E-4E8E-8ADF-05F10D55331A}" sibTransId="{1251D09E-6181-464E-A1C6-583BE078DDD2}"/>
    <dgm:cxn modelId="{98B2AFF0-ADF9-44AB-BCDC-D9ADE53415D5}" type="presOf" srcId="{8ECE95F8-482E-48FC-8B69-52AE2B28B6BA}" destId="{37D2DA18-DC33-42A2-9276-71A267F11C1B}" srcOrd="0" destOrd="0" presId="urn:microsoft.com/office/officeart/2008/layout/VerticalCurvedList"/>
    <dgm:cxn modelId="{D7FE6C5E-00FA-4146-A7F0-4F989E53CF16}" type="presOf" srcId="{3492E39B-B8FF-4CC4-B52A-3FAB6F13E118}" destId="{6AC217BD-0654-4F06-AE31-DB90C7F4D7E6}" srcOrd="0" destOrd="0" presId="urn:microsoft.com/office/officeart/2008/layout/VerticalCurvedList"/>
    <dgm:cxn modelId="{1CADB7E4-DA24-497C-87AB-C3D8BD934A40}" type="presParOf" srcId="{6AC217BD-0654-4F06-AE31-DB90C7F4D7E6}" destId="{3F47A1DC-1F7E-41DC-B542-26982951D5F2}" srcOrd="0" destOrd="0" presId="urn:microsoft.com/office/officeart/2008/layout/VerticalCurvedList"/>
    <dgm:cxn modelId="{C35A2E25-6BDC-4773-8054-B60652EAC2C4}" type="presParOf" srcId="{3F47A1DC-1F7E-41DC-B542-26982951D5F2}" destId="{30F44BF0-FF2D-4ED1-B727-D0E29FFD665E}" srcOrd="0" destOrd="0" presId="urn:microsoft.com/office/officeart/2008/layout/VerticalCurvedList"/>
    <dgm:cxn modelId="{F82C4BD7-DCC3-4549-A1E6-59DAE9055ABA}" type="presParOf" srcId="{30F44BF0-FF2D-4ED1-B727-D0E29FFD665E}" destId="{55F0C592-2525-40E9-AF0E-6801B1971ECE}" srcOrd="0" destOrd="0" presId="urn:microsoft.com/office/officeart/2008/layout/VerticalCurvedList"/>
    <dgm:cxn modelId="{4199D629-8B7E-4178-9E6B-FE6D4DE9CF0B}" type="presParOf" srcId="{30F44BF0-FF2D-4ED1-B727-D0E29FFD665E}" destId="{2B501895-87D2-4B00-B928-AD9CB69B1113}" srcOrd="1" destOrd="0" presId="urn:microsoft.com/office/officeart/2008/layout/VerticalCurvedList"/>
    <dgm:cxn modelId="{0691009C-11DB-4B69-A17F-E97EB7FE1066}" type="presParOf" srcId="{30F44BF0-FF2D-4ED1-B727-D0E29FFD665E}" destId="{0437E868-8BB5-4B41-9EC9-0359C0CC16D0}" srcOrd="2" destOrd="0" presId="urn:microsoft.com/office/officeart/2008/layout/VerticalCurvedList"/>
    <dgm:cxn modelId="{EF4616C0-B6B3-4E67-BBF7-C9CCAEE77C4D}" type="presParOf" srcId="{30F44BF0-FF2D-4ED1-B727-D0E29FFD665E}" destId="{05621019-7A59-4BD7-B88C-448024A31717}" srcOrd="3" destOrd="0" presId="urn:microsoft.com/office/officeart/2008/layout/VerticalCurvedList"/>
    <dgm:cxn modelId="{D97094F0-5E16-4F84-9B27-52FFE47C9354}" type="presParOf" srcId="{3F47A1DC-1F7E-41DC-B542-26982951D5F2}" destId="{37D2DA18-DC33-42A2-9276-71A267F11C1B}" srcOrd="1" destOrd="0" presId="urn:microsoft.com/office/officeart/2008/layout/VerticalCurvedList"/>
    <dgm:cxn modelId="{C4E09077-6EC7-4E7E-9BF4-F6704A293597}" type="presParOf" srcId="{3F47A1DC-1F7E-41DC-B542-26982951D5F2}" destId="{5306BC14-A3F9-4A6D-B180-82F49EC7173C}" srcOrd="2" destOrd="0" presId="urn:microsoft.com/office/officeart/2008/layout/VerticalCurvedList"/>
    <dgm:cxn modelId="{801CB4B9-09B4-415D-8523-62A7EE8DACF3}" type="presParOf" srcId="{5306BC14-A3F9-4A6D-B180-82F49EC7173C}" destId="{FF1C0615-D277-43F9-8A6C-C4CE965DDEC7}" srcOrd="0" destOrd="0" presId="urn:microsoft.com/office/officeart/2008/layout/VerticalCurvedList"/>
    <dgm:cxn modelId="{1EB991F0-B846-4ABD-B195-A6F9A3DE8DD0}" type="presParOf" srcId="{3F47A1DC-1F7E-41DC-B542-26982951D5F2}" destId="{CECECBB7-C034-45F5-AA9A-A6AE5AFC85A4}" srcOrd="3" destOrd="0" presId="urn:microsoft.com/office/officeart/2008/layout/VerticalCurvedList"/>
    <dgm:cxn modelId="{FA3A8FD3-5E47-4E70-A5A9-587F7714F4FE}" type="presParOf" srcId="{3F47A1DC-1F7E-41DC-B542-26982951D5F2}" destId="{99C99A11-FF5A-4A3A-8A88-B4CFF0B7A2CC}" srcOrd="4" destOrd="0" presId="urn:microsoft.com/office/officeart/2008/layout/VerticalCurvedList"/>
    <dgm:cxn modelId="{AA13605C-214B-4188-BBD6-D926F47F50FE}" type="presParOf" srcId="{99C99A11-FF5A-4A3A-8A88-B4CFF0B7A2CC}" destId="{56C6D9E5-C6C1-43E0-8687-9B0B8B55C95E}" srcOrd="0" destOrd="0" presId="urn:microsoft.com/office/officeart/2008/layout/VerticalCurvedList"/>
    <dgm:cxn modelId="{A11B0DBD-4EC0-43A5-8719-5E899575D552}" type="presParOf" srcId="{3F47A1DC-1F7E-41DC-B542-26982951D5F2}" destId="{37FBB414-DB2A-4B4A-ACF7-5DAF6361CB43}" srcOrd="5" destOrd="0" presId="urn:microsoft.com/office/officeart/2008/layout/VerticalCurvedList"/>
    <dgm:cxn modelId="{6703E7C2-B1DC-406D-BF8F-5553215BBC94}" type="presParOf" srcId="{3F47A1DC-1F7E-41DC-B542-26982951D5F2}" destId="{3B00C239-A086-4C5B-8D6A-8887987A37FD}" srcOrd="6" destOrd="0" presId="urn:microsoft.com/office/officeart/2008/layout/VerticalCurvedList"/>
    <dgm:cxn modelId="{2CDACF2F-D5EA-490F-BA76-420A547F8406}" type="presParOf" srcId="{3B00C239-A086-4C5B-8D6A-8887987A37FD}" destId="{39FE6CA3-A22A-40CB-A5EE-274D6B35E187}" srcOrd="0" destOrd="0" presId="urn:microsoft.com/office/officeart/2008/layout/VerticalCurvedList"/>
    <dgm:cxn modelId="{668D5900-328D-4B39-B388-20736639467B}" type="presParOf" srcId="{3F47A1DC-1F7E-41DC-B542-26982951D5F2}" destId="{FA6202BF-40C6-437F-B493-FBB469CD7B40}" srcOrd="7" destOrd="0" presId="urn:microsoft.com/office/officeart/2008/layout/VerticalCurvedList"/>
    <dgm:cxn modelId="{D985D7E3-5F18-452D-A6E2-1F351D4AD07F}" type="presParOf" srcId="{3F47A1DC-1F7E-41DC-B542-26982951D5F2}" destId="{E93A166E-5AE1-41D5-BEBB-E06B91D45AB2}" srcOrd="8" destOrd="0" presId="urn:microsoft.com/office/officeart/2008/layout/VerticalCurvedList"/>
    <dgm:cxn modelId="{608AE6EA-0C80-477A-BD81-A8479E4BA6D4}" type="presParOf" srcId="{E93A166E-5AE1-41D5-BEBB-E06B91D45AB2}" destId="{20304BC5-ECC1-4DE2-836E-42A07E9D5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2BA62-9F65-44A7-B424-D7BA1F1E568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6EE5671-9DE1-4DA1-9F32-4C2EF5AD5681}">
      <dgm:prSet custT="1"/>
      <dgm:spPr/>
      <dgm:t>
        <a:bodyPr/>
        <a:lstStyle/>
        <a:p>
          <a:pPr rtl="0"/>
          <a:r>
            <a:rPr lang="de-DE" sz="2000" dirty="0" smtClean="0"/>
            <a:t>Treatment </a:t>
          </a:r>
          <a:r>
            <a:rPr lang="de-DE" sz="2000" dirty="0" err="1" smtClean="0"/>
            <a:t>of</a:t>
          </a:r>
          <a:r>
            <a:rPr lang="de-DE" sz="2000" dirty="0" smtClean="0"/>
            <a:t> b-Quarks in </a:t>
          </a:r>
          <a:r>
            <a:rPr lang="de-DE" sz="2000" dirty="0" err="1" smtClean="0"/>
            <a:t>the</a:t>
          </a:r>
          <a:r>
            <a:rPr lang="de-DE" sz="2000" dirty="0" smtClean="0"/>
            <a:t> initial </a:t>
          </a:r>
          <a:r>
            <a:rPr lang="de-DE" sz="2000" dirty="0" err="1" smtClean="0"/>
            <a:t>state</a:t>
          </a:r>
          <a:r>
            <a:rPr lang="de-DE" sz="2000" dirty="0" smtClean="0"/>
            <a:t> in MC  </a:t>
          </a:r>
          <a:r>
            <a:rPr lang="de-DE" sz="2000" dirty="0" err="1" smtClean="0"/>
            <a:t>generatoren</a:t>
          </a:r>
          <a:r>
            <a:rPr lang="de-DE" sz="2000" dirty="0" smtClean="0"/>
            <a:t> </a:t>
          </a:r>
          <a:r>
            <a:rPr lang="de-DE" sz="2000" dirty="0" smtClean="0"/>
            <a:t>/ </a:t>
          </a:r>
          <a:r>
            <a:rPr lang="de-DE" sz="2000" dirty="0" err="1" smtClean="0"/>
            <a:t>calculations</a:t>
          </a:r>
          <a:endParaRPr lang="de-DE" sz="2000" dirty="0"/>
        </a:p>
      </dgm:t>
    </dgm:pt>
    <dgm:pt modelId="{F3A724A4-CD59-4F09-B55B-9B218AD682FA}" type="parTrans" cxnId="{1EF0515D-1901-4381-AF92-48A34DAF6895}">
      <dgm:prSet/>
      <dgm:spPr/>
      <dgm:t>
        <a:bodyPr/>
        <a:lstStyle/>
        <a:p>
          <a:endParaRPr lang="de-DE"/>
        </a:p>
      </dgm:t>
    </dgm:pt>
    <dgm:pt modelId="{B85A73DE-A21A-4F5D-ACAF-BCC8F860CBB2}" type="sibTrans" cxnId="{1EF0515D-1901-4381-AF92-48A34DAF6895}">
      <dgm:prSet/>
      <dgm:spPr/>
      <dgm:t>
        <a:bodyPr/>
        <a:lstStyle/>
        <a:p>
          <a:endParaRPr lang="de-DE"/>
        </a:p>
      </dgm:t>
    </dgm:pt>
    <dgm:pt modelId="{93548F1E-BECE-4C93-BF57-B57AD8318811}">
      <dgm:prSet custT="1"/>
      <dgm:spPr>
        <a:blipFill rotWithShape="0">
          <a:blip xmlns:r="http://schemas.openxmlformats.org/officeDocument/2006/relationships" r:embed="rId1"/>
          <a:stretch>
            <a:fillRect l="-604" b="-4545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09A0D4BC-65D1-4C6E-854B-197AB83DF813}" type="parTrans" cxnId="{83E68967-E978-4E28-AD0E-C6A77F1A716D}">
      <dgm:prSet/>
      <dgm:spPr/>
      <dgm:t>
        <a:bodyPr/>
        <a:lstStyle/>
        <a:p>
          <a:endParaRPr lang="de-DE"/>
        </a:p>
      </dgm:t>
    </dgm:pt>
    <dgm:pt modelId="{061799BC-A7AE-4125-AF90-32921DCE1051}" type="sibTrans" cxnId="{83E68967-E978-4E28-AD0E-C6A77F1A716D}">
      <dgm:prSet/>
      <dgm:spPr/>
      <dgm:t>
        <a:bodyPr/>
        <a:lstStyle/>
        <a:p>
          <a:endParaRPr lang="de-DE"/>
        </a:p>
      </dgm:t>
    </dgm:pt>
    <dgm:pt modelId="{01DF60D1-2F20-45CB-A364-35B63BC46C52}">
      <dgm:prSet custT="1"/>
      <dgm:spPr>
        <a:blipFill rotWithShape="0">
          <a:blip xmlns:r="http://schemas.openxmlformats.org/officeDocument/2006/relationships" r:embed="rId2"/>
          <a:stretch>
            <a:fillRect l="-604" b="-4545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A84C4226-583D-4405-B098-BBD255054686}" type="parTrans" cxnId="{FF21876A-A406-4B8E-9CDC-6D8E8F790BC3}">
      <dgm:prSet/>
      <dgm:spPr/>
      <dgm:t>
        <a:bodyPr/>
        <a:lstStyle/>
        <a:p>
          <a:endParaRPr lang="de-DE"/>
        </a:p>
      </dgm:t>
    </dgm:pt>
    <dgm:pt modelId="{150A5A6F-FA6A-4E27-8E1F-4E99F59B6D76}" type="sibTrans" cxnId="{FF21876A-A406-4B8E-9CDC-6D8E8F790BC3}">
      <dgm:prSet/>
      <dgm:spPr/>
      <dgm:t>
        <a:bodyPr/>
        <a:lstStyle/>
        <a:p>
          <a:endParaRPr lang="de-DE"/>
        </a:p>
      </dgm:t>
    </dgm:pt>
    <dgm:pt modelId="{38A8BFFE-9378-44C8-BBEA-3D7C3A982983}">
      <dgm:prSet custT="1"/>
      <dgm:spPr/>
      <dgm:t>
        <a:bodyPr/>
        <a:lstStyle/>
        <a:p>
          <a:pPr rtl="0"/>
          <a:r>
            <a:rPr lang="de-DE" sz="2000" dirty="0" err="1" smtClean="0"/>
            <a:t>Important</a:t>
          </a:r>
          <a:r>
            <a:rPr lang="de-DE" sz="2000" dirty="0" smtClean="0"/>
            <a:t> for </a:t>
          </a:r>
          <a:r>
            <a:rPr lang="de-DE" sz="2000" dirty="0" err="1" smtClean="0"/>
            <a:t>new</a:t>
          </a:r>
          <a:r>
            <a:rPr lang="de-DE" sz="2000" dirty="0" smtClean="0"/>
            <a:t> </a:t>
          </a:r>
          <a:r>
            <a:rPr lang="de-DE" sz="2000" dirty="0" err="1" smtClean="0"/>
            <a:t>physics</a:t>
          </a:r>
          <a:endParaRPr lang="de-DE" sz="2000" dirty="0"/>
        </a:p>
      </dgm:t>
    </dgm:pt>
    <dgm:pt modelId="{5F80C007-5896-453E-AC46-7BAFDFDF3A36}" type="parTrans" cxnId="{F91E132B-48AE-499E-BB82-72B791DD7A9A}">
      <dgm:prSet/>
      <dgm:spPr/>
      <dgm:t>
        <a:bodyPr/>
        <a:lstStyle/>
        <a:p>
          <a:endParaRPr lang="de-DE"/>
        </a:p>
      </dgm:t>
    </dgm:pt>
    <dgm:pt modelId="{CABCC5A6-8CBB-4EAA-904C-4DBD169214A5}" type="sibTrans" cxnId="{F91E132B-48AE-499E-BB82-72B791DD7A9A}">
      <dgm:prSet/>
      <dgm:spPr/>
      <dgm:t>
        <a:bodyPr/>
        <a:lstStyle/>
        <a:p>
          <a:endParaRPr lang="de-DE"/>
        </a:p>
      </dgm:t>
    </dgm:pt>
    <dgm:pt modelId="{CF1C3CDE-D98F-4865-ACB5-C931183369F9}">
      <dgm:prSet custT="1"/>
      <dgm:spPr/>
      <dgm:t>
        <a:bodyPr/>
        <a:lstStyle/>
        <a:p>
          <a:pPr rtl="0"/>
          <a:r>
            <a:rPr lang="de-DE" sz="2000" dirty="0" smtClean="0"/>
            <a:t>i.e. </a:t>
          </a:r>
          <a:r>
            <a:rPr lang="de-DE" sz="2000" dirty="0" smtClean="0"/>
            <a:t>FCNC</a:t>
          </a:r>
          <a:endParaRPr lang="de-DE" sz="2000" dirty="0"/>
        </a:p>
      </dgm:t>
    </dgm:pt>
    <dgm:pt modelId="{9C43E23A-F81C-4ACC-B92F-54171D989C07}" type="parTrans" cxnId="{7A30564E-3E92-4397-92A6-292E3FE38A83}">
      <dgm:prSet/>
      <dgm:spPr/>
      <dgm:t>
        <a:bodyPr/>
        <a:lstStyle/>
        <a:p>
          <a:endParaRPr lang="de-DE"/>
        </a:p>
      </dgm:t>
    </dgm:pt>
    <dgm:pt modelId="{4ABA280E-BE3A-4106-9F0F-F02736E6B09D}" type="sibTrans" cxnId="{7A30564E-3E92-4397-92A6-292E3FE38A83}">
      <dgm:prSet/>
      <dgm:spPr/>
      <dgm:t>
        <a:bodyPr/>
        <a:lstStyle/>
        <a:p>
          <a:endParaRPr lang="de-DE"/>
        </a:p>
      </dgm:t>
    </dgm:pt>
    <dgm:pt modelId="{217EA6FA-89EE-4470-9B58-04269FFE9E03}">
      <dgm:prSet custT="1"/>
      <dgm:spPr>
        <a:blipFill rotWithShape="0">
          <a:blip xmlns:r="http://schemas.openxmlformats.org/officeDocument/2006/relationships" r:embed="rId3"/>
          <a:stretch>
            <a:fillRect t="-12500" b="-17857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1B72B4E-AD51-4B8E-AED5-657ABEB9C654}" type="parTrans" cxnId="{8ED723D6-94F5-412A-984D-2751C17A78B7}">
      <dgm:prSet/>
      <dgm:spPr/>
      <dgm:t>
        <a:bodyPr/>
        <a:lstStyle/>
        <a:p>
          <a:endParaRPr lang="de-DE"/>
        </a:p>
      </dgm:t>
    </dgm:pt>
    <dgm:pt modelId="{54E98555-3DA5-4F36-9BC1-DFCE1087692E}" type="sibTrans" cxnId="{8ED723D6-94F5-412A-984D-2751C17A78B7}">
      <dgm:prSet/>
      <dgm:spPr/>
      <dgm:t>
        <a:bodyPr/>
        <a:lstStyle/>
        <a:p>
          <a:endParaRPr lang="de-DE"/>
        </a:p>
      </dgm:t>
    </dgm:pt>
    <dgm:pt modelId="{AB40EC43-2ABC-4EF6-A347-0E2886AD4C9F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C513CCA3-BFB6-4028-9BB3-70C7A4E43DA7}" type="parTrans" cxnId="{C4BCAD63-B305-4655-BCDA-53A8180A74F8}">
      <dgm:prSet/>
      <dgm:spPr/>
      <dgm:t>
        <a:bodyPr/>
        <a:lstStyle/>
        <a:p>
          <a:endParaRPr lang="de-DE"/>
        </a:p>
      </dgm:t>
    </dgm:pt>
    <dgm:pt modelId="{66A11FC8-3C21-4E65-9EA6-F989C49E4C0A}" type="sibTrans" cxnId="{C4BCAD63-B305-4655-BCDA-53A8180A74F8}">
      <dgm:prSet/>
      <dgm:spPr/>
      <dgm:t>
        <a:bodyPr/>
        <a:lstStyle/>
        <a:p>
          <a:endParaRPr lang="de-DE"/>
        </a:p>
      </dgm:t>
    </dgm:pt>
    <dgm:pt modelId="{35270A99-A126-48A7-9674-D27DBA35F8DE}">
      <dgm:prSet custT="1"/>
      <dgm:spPr>
        <a:blipFill rotWithShape="0">
          <a:blip xmlns:r="http://schemas.openxmlformats.org/officeDocument/2006/relationships" r:embed="rId4"/>
          <a:stretch>
            <a:fillRect l="-402" r="-101" b="-758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1D163A94-93A2-42F7-A840-A599C1F16028}" type="parTrans" cxnId="{12FA0306-A33E-4FF2-80B5-4AC2CC9B06CE}">
      <dgm:prSet/>
      <dgm:spPr/>
      <dgm:t>
        <a:bodyPr/>
        <a:lstStyle/>
        <a:p>
          <a:endParaRPr lang="de-DE"/>
        </a:p>
      </dgm:t>
    </dgm:pt>
    <dgm:pt modelId="{98A3D5FE-027A-4726-ADEF-88B1ACA7373E}" type="sibTrans" cxnId="{12FA0306-A33E-4FF2-80B5-4AC2CC9B06CE}">
      <dgm:prSet/>
      <dgm:spPr/>
      <dgm:t>
        <a:bodyPr/>
        <a:lstStyle/>
        <a:p>
          <a:endParaRPr lang="de-DE"/>
        </a:p>
      </dgm:t>
    </dgm:pt>
    <dgm:pt modelId="{3F4799A5-7CB6-4D1E-A8EE-6AB6F56A7F46}">
      <dgm:prSet custT="1"/>
      <dgm:spPr/>
      <dgm:t>
        <a:bodyPr/>
        <a:lstStyle/>
        <a:p>
          <a:pPr rtl="0"/>
          <a:r>
            <a:rPr lang="de-DE" sz="2000" dirty="0" smtClean="0"/>
            <a:t>Dominant </a:t>
          </a:r>
          <a:r>
            <a:rPr lang="de-DE" sz="2000" dirty="0" err="1" smtClean="0"/>
            <a:t>production</a:t>
          </a:r>
          <a:r>
            <a:rPr lang="de-DE" sz="2000" dirty="0" smtClean="0"/>
            <a:t> </a:t>
          </a:r>
          <a:r>
            <a:rPr lang="de-DE" sz="2000" dirty="0" err="1" smtClean="0"/>
            <a:t>channel</a:t>
          </a:r>
          <a:r>
            <a:rPr lang="de-DE" sz="2000" dirty="0" smtClean="0"/>
            <a:t>: </a:t>
          </a:r>
          <a:r>
            <a:rPr lang="de-DE" sz="2000" i="1" dirty="0" smtClean="0"/>
            <a:t>t</a:t>
          </a:r>
          <a:r>
            <a:rPr lang="de-DE" sz="2000" dirty="0" smtClean="0"/>
            <a:t>-</a:t>
          </a:r>
          <a:r>
            <a:rPr lang="de-DE" sz="2000" dirty="0" err="1" smtClean="0"/>
            <a:t>channel</a:t>
          </a:r>
          <a:r>
            <a:rPr lang="de-DE" sz="2000" dirty="0" smtClean="0"/>
            <a:t> (</a:t>
          </a:r>
          <a:r>
            <a:rPr lang="de-DE" sz="2000" i="1" dirty="0" err="1" smtClean="0"/>
            <a:t>tq</a:t>
          </a:r>
          <a:r>
            <a:rPr lang="de-DE" sz="2000" dirty="0" smtClean="0"/>
            <a:t>)</a:t>
          </a:r>
          <a:endParaRPr lang="de-DE" sz="2000" dirty="0"/>
        </a:p>
      </dgm:t>
    </dgm:pt>
    <dgm:pt modelId="{20BFBD74-AE8A-4726-903A-FA042CD4F35B}" type="parTrans" cxnId="{3FE5D398-9024-42C0-A83A-BAA95CDF38A6}">
      <dgm:prSet/>
      <dgm:spPr/>
      <dgm:t>
        <a:bodyPr/>
        <a:lstStyle/>
        <a:p>
          <a:endParaRPr lang="de-DE"/>
        </a:p>
      </dgm:t>
    </dgm:pt>
    <dgm:pt modelId="{A88CA9DE-1310-4301-8C74-3CCDC8A725D5}" type="sibTrans" cxnId="{3FE5D398-9024-42C0-A83A-BAA95CDF38A6}">
      <dgm:prSet/>
      <dgm:spPr/>
      <dgm:t>
        <a:bodyPr/>
        <a:lstStyle/>
        <a:p>
          <a:endParaRPr lang="de-DE"/>
        </a:p>
      </dgm:t>
    </dgm:pt>
    <dgm:pt modelId="{82987923-B3E8-4C98-9D7F-49E5FF944868}" type="pres">
      <dgm:prSet presAssocID="{73E2BA62-9F65-44A7-B424-D7BA1F1E5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32ACCD7-85EA-49AC-BBF0-D4E371E02169}" type="pres">
      <dgm:prSet presAssocID="{3F4799A5-7CB6-4D1E-A8EE-6AB6F56A7F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AF72C2-1AF8-4F53-B8BC-5FBC4EC2D656}" type="pres">
      <dgm:prSet presAssocID="{A88CA9DE-1310-4301-8C74-3CCDC8A725D5}" presName="spacer" presStyleCnt="0"/>
      <dgm:spPr/>
    </dgm:pt>
    <dgm:pt modelId="{405E874A-3A51-49A3-BA31-D71694D02E6B}" type="pres">
      <dgm:prSet presAssocID="{56EE5671-9DE1-4DA1-9F32-4C2EF5AD568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15702C-0791-4E3B-97A4-3C3D1ABBF448}" type="pres">
      <dgm:prSet presAssocID="{56EE5671-9DE1-4DA1-9F32-4C2EF5AD56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DDCCF4-A088-4D85-B161-54EF5D56A21D}" type="pres">
      <dgm:prSet presAssocID="{35270A99-A126-48A7-9674-D27DBA35F8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4943F7-6031-4BCD-8189-C6B1BA510DCF}" type="pres">
      <dgm:prSet presAssocID="{98A3D5FE-027A-4726-ADEF-88B1ACA7373E}" presName="spacer" presStyleCnt="0"/>
      <dgm:spPr/>
      <dgm:t>
        <a:bodyPr/>
        <a:lstStyle/>
        <a:p>
          <a:endParaRPr lang="de-DE"/>
        </a:p>
      </dgm:t>
    </dgm:pt>
    <dgm:pt modelId="{9AC5610F-4E20-4A62-829B-2B5B14E3E4DB}" type="pres">
      <dgm:prSet presAssocID="{93548F1E-BECE-4C93-BF57-B57AD831881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E236A2-231B-4992-8C97-9C8645CDB57E}" type="pres">
      <dgm:prSet presAssocID="{061799BC-A7AE-4125-AF90-32921DCE1051}" presName="spacer" presStyleCnt="0"/>
      <dgm:spPr/>
      <dgm:t>
        <a:bodyPr/>
        <a:lstStyle/>
        <a:p>
          <a:endParaRPr lang="de-DE"/>
        </a:p>
      </dgm:t>
    </dgm:pt>
    <dgm:pt modelId="{C967E0EC-CCD1-46C6-B0D9-C291D5B89950}" type="pres">
      <dgm:prSet presAssocID="{01DF60D1-2F20-45CB-A364-35B63BC46C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E964B6-DC53-4773-B30C-CB7593CDB58C}" type="pres">
      <dgm:prSet presAssocID="{150A5A6F-FA6A-4E27-8E1F-4E99F59B6D76}" presName="spacer" presStyleCnt="0"/>
      <dgm:spPr/>
      <dgm:t>
        <a:bodyPr/>
        <a:lstStyle/>
        <a:p>
          <a:endParaRPr lang="de-DE"/>
        </a:p>
      </dgm:t>
    </dgm:pt>
    <dgm:pt modelId="{BC115533-9F21-457E-A2C3-963D44B5CA90}" type="pres">
      <dgm:prSet presAssocID="{38A8BFFE-9378-44C8-BBEA-3D7C3A9829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CCEA3B-68D0-4F3B-95CE-57CA601C0C75}" type="pres">
      <dgm:prSet presAssocID="{38A8BFFE-9378-44C8-BBEA-3D7C3A9829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E68967-E978-4E28-AD0E-C6A77F1A716D}" srcId="{73E2BA62-9F65-44A7-B424-D7BA1F1E5682}" destId="{93548F1E-BECE-4C93-BF57-B57AD8318811}" srcOrd="3" destOrd="0" parTransId="{09A0D4BC-65D1-4C6E-854B-197AB83DF813}" sibTransId="{061799BC-A7AE-4125-AF90-32921DCE1051}"/>
    <dgm:cxn modelId="{1B9AEACB-E1E2-474C-B647-EF36C9FE3FDA}" type="presOf" srcId="{217EA6FA-89EE-4470-9B58-04269FFE9E03}" destId="{6415702C-0791-4E3B-97A4-3C3D1ABBF448}" srcOrd="0" destOrd="0" presId="urn:microsoft.com/office/officeart/2005/8/layout/vList2"/>
    <dgm:cxn modelId="{1EF0515D-1901-4381-AF92-48A34DAF6895}" srcId="{73E2BA62-9F65-44A7-B424-D7BA1F1E5682}" destId="{56EE5671-9DE1-4DA1-9F32-4C2EF5AD5681}" srcOrd="1" destOrd="0" parTransId="{F3A724A4-CD59-4F09-B55B-9B218AD682FA}" sibTransId="{B85A73DE-A21A-4F5D-ACAF-BCC8F860CBB2}"/>
    <dgm:cxn modelId="{C4BCAD63-B305-4655-BCDA-53A8180A74F8}" srcId="{56EE5671-9DE1-4DA1-9F32-4C2EF5AD5681}" destId="{AB40EC43-2ABC-4EF6-A347-0E2886AD4C9F}" srcOrd="1" destOrd="0" parTransId="{C513CCA3-BFB6-4028-9BB3-70C7A4E43DA7}" sibTransId="{66A11FC8-3C21-4E65-9EA6-F989C49E4C0A}"/>
    <dgm:cxn modelId="{3FE5D398-9024-42C0-A83A-BAA95CDF38A6}" srcId="{73E2BA62-9F65-44A7-B424-D7BA1F1E5682}" destId="{3F4799A5-7CB6-4D1E-A8EE-6AB6F56A7F46}" srcOrd="0" destOrd="0" parTransId="{20BFBD74-AE8A-4726-903A-FA042CD4F35B}" sibTransId="{A88CA9DE-1310-4301-8C74-3CCDC8A725D5}"/>
    <dgm:cxn modelId="{9A503A60-F1D7-46C9-8FCD-651ACF7F0CED}" type="presOf" srcId="{01DF60D1-2F20-45CB-A364-35B63BC46C52}" destId="{C967E0EC-CCD1-46C6-B0D9-C291D5B89950}" srcOrd="0" destOrd="0" presId="urn:microsoft.com/office/officeart/2005/8/layout/vList2"/>
    <dgm:cxn modelId="{396106E1-7E33-4D2E-8EDC-BF10158BBE2B}" type="presOf" srcId="{38A8BFFE-9378-44C8-BBEA-3D7C3A982983}" destId="{BC115533-9F21-457E-A2C3-963D44B5CA90}" srcOrd="0" destOrd="0" presId="urn:microsoft.com/office/officeart/2005/8/layout/vList2"/>
    <dgm:cxn modelId="{7A30564E-3E92-4397-92A6-292E3FE38A83}" srcId="{38A8BFFE-9378-44C8-BBEA-3D7C3A982983}" destId="{CF1C3CDE-D98F-4865-ACB5-C931183369F9}" srcOrd="0" destOrd="0" parTransId="{9C43E23A-F81C-4ACC-B92F-54171D989C07}" sibTransId="{4ABA280E-BE3A-4106-9F0F-F02736E6B09D}"/>
    <dgm:cxn modelId="{F91E132B-48AE-499E-BB82-72B791DD7A9A}" srcId="{73E2BA62-9F65-44A7-B424-D7BA1F1E5682}" destId="{38A8BFFE-9378-44C8-BBEA-3D7C3A982983}" srcOrd="5" destOrd="0" parTransId="{5F80C007-5896-453E-AC46-7BAFDFDF3A36}" sibTransId="{CABCC5A6-8CBB-4EAA-904C-4DBD169214A5}"/>
    <dgm:cxn modelId="{A6464992-643C-4DBB-979D-35601F46DC59}" type="presOf" srcId="{AB40EC43-2ABC-4EF6-A347-0E2886AD4C9F}" destId="{6415702C-0791-4E3B-97A4-3C3D1ABBF448}" srcOrd="0" destOrd="1" presId="urn:microsoft.com/office/officeart/2005/8/layout/vList2"/>
    <dgm:cxn modelId="{C44C03B4-3657-41C2-975E-8B0721C1D185}" type="presOf" srcId="{3F4799A5-7CB6-4D1E-A8EE-6AB6F56A7F46}" destId="{332ACCD7-85EA-49AC-BBF0-D4E371E02169}" srcOrd="0" destOrd="0" presId="urn:microsoft.com/office/officeart/2005/8/layout/vList2"/>
    <dgm:cxn modelId="{AD570603-329E-4FFC-BCE1-F331A26A0DC0}" type="presOf" srcId="{93548F1E-BECE-4C93-BF57-B57AD8318811}" destId="{9AC5610F-4E20-4A62-829B-2B5B14E3E4DB}" srcOrd="0" destOrd="0" presId="urn:microsoft.com/office/officeart/2005/8/layout/vList2"/>
    <dgm:cxn modelId="{9450BEC9-86CC-4F48-99D0-70DF2A291812}" type="presOf" srcId="{CF1C3CDE-D98F-4865-ACB5-C931183369F9}" destId="{DCCCEA3B-68D0-4F3B-95CE-57CA601C0C75}" srcOrd="0" destOrd="0" presId="urn:microsoft.com/office/officeart/2005/8/layout/vList2"/>
    <dgm:cxn modelId="{FF21876A-A406-4B8E-9CDC-6D8E8F790BC3}" srcId="{73E2BA62-9F65-44A7-B424-D7BA1F1E5682}" destId="{01DF60D1-2F20-45CB-A364-35B63BC46C52}" srcOrd="4" destOrd="0" parTransId="{A84C4226-583D-4405-B098-BBD255054686}" sibTransId="{150A5A6F-FA6A-4E27-8E1F-4E99F59B6D76}"/>
    <dgm:cxn modelId="{04A09E02-0319-414D-9849-32C8987870A3}" type="presOf" srcId="{73E2BA62-9F65-44A7-B424-D7BA1F1E5682}" destId="{82987923-B3E8-4C98-9D7F-49E5FF944868}" srcOrd="0" destOrd="0" presId="urn:microsoft.com/office/officeart/2005/8/layout/vList2"/>
    <dgm:cxn modelId="{9873AF1A-BCCA-4491-B104-0AF91F9C8F98}" type="presOf" srcId="{35270A99-A126-48A7-9674-D27DBA35F8DE}" destId="{02DDCCF4-A088-4D85-B161-54EF5D56A21D}" srcOrd="0" destOrd="0" presId="urn:microsoft.com/office/officeart/2005/8/layout/vList2"/>
    <dgm:cxn modelId="{12FA0306-A33E-4FF2-80B5-4AC2CC9B06CE}" srcId="{73E2BA62-9F65-44A7-B424-D7BA1F1E5682}" destId="{35270A99-A126-48A7-9674-D27DBA35F8DE}" srcOrd="2" destOrd="0" parTransId="{1D163A94-93A2-42F7-A840-A599C1F16028}" sibTransId="{98A3D5FE-027A-4726-ADEF-88B1ACA7373E}"/>
    <dgm:cxn modelId="{8ED723D6-94F5-412A-984D-2751C17A78B7}" srcId="{56EE5671-9DE1-4DA1-9F32-4C2EF5AD5681}" destId="{217EA6FA-89EE-4470-9B58-04269FFE9E03}" srcOrd="0" destOrd="0" parTransId="{51B72B4E-AD51-4B8E-AED5-657ABEB9C654}" sibTransId="{54E98555-3DA5-4F36-9BC1-DFCE1087692E}"/>
    <dgm:cxn modelId="{446E4C7C-E489-4273-9278-0610E20C03AE}" type="presOf" srcId="{56EE5671-9DE1-4DA1-9F32-4C2EF5AD5681}" destId="{405E874A-3A51-49A3-BA31-D71694D02E6B}" srcOrd="0" destOrd="0" presId="urn:microsoft.com/office/officeart/2005/8/layout/vList2"/>
    <dgm:cxn modelId="{58AB8103-A445-4D25-BBAF-155802E959F6}" type="presParOf" srcId="{82987923-B3E8-4C98-9D7F-49E5FF944868}" destId="{332ACCD7-85EA-49AC-BBF0-D4E371E02169}" srcOrd="0" destOrd="0" presId="urn:microsoft.com/office/officeart/2005/8/layout/vList2"/>
    <dgm:cxn modelId="{5019B1C2-3987-444F-A47B-D20C105B15AE}" type="presParOf" srcId="{82987923-B3E8-4C98-9D7F-49E5FF944868}" destId="{DAAF72C2-1AF8-4F53-B8BC-5FBC4EC2D656}" srcOrd="1" destOrd="0" presId="urn:microsoft.com/office/officeart/2005/8/layout/vList2"/>
    <dgm:cxn modelId="{7E45AA01-712E-42B8-8CC7-D31E8243531E}" type="presParOf" srcId="{82987923-B3E8-4C98-9D7F-49E5FF944868}" destId="{405E874A-3A51-49A3-BA31-D71694D02E6B}" srcOrd="2" destOrd="0" presId="urn:microsoft.com/office/officeart/2005/8/layout/vList2"/>
    <dgm:cxn modelId="{C2D34031-C9AB-4B58-974C-1A8377A62ACC}" type="presParOf" srcId="{82987923-B3E8-4C98-9D7F-49E5FF944868}" destId="{6415702C-0791-4E3B-97A4-3C3D1ABBF448}" srcOrd="3" destOrd="0" presId="urn:microsoft.com/office/officeart/2005/8/layout/vList2"/>
    <dgm:cxn modelId="{FA39492F-1991-4916-902E-3B27614F2B42}" type="presParOf" srcId="{82987923-B3E8-4C98-9D7F-49E5FF944868}" destId="{02DDCCF4-A088-4D85-B161-54EF5D56A21D}" srcOrd="4" destOrd="0" presId="urn:microsoft.com/office/officeart/2005/8/layout/vList2"/>
    <dgm:cxn modelId="{7E8134D9-9353-4E97-A371-AD499F074B59}" type="presParOf" srcId="{82987923-B3E8-4C98-9D7F-49E5FF944868}" destId="{FC4943F7-6031-4BCD-8189-C6B1BA510DCF}" srcOrd="5" destOrd="0" presId="urn:microsoft.com/office/officeart/2005/8/layout/vList2"/>
    <dgm:cxn modelId="{85A5198D-F043-45D7-BC1E-6CF5B0E041AB}" type="presParOf" srcId="{82987923-B3E8-4C98-9D7F-49E5FF944868}" destId="{9AC5610F-4E20-4A62-829B-2B5B14E3E4DB}" srcOrd="6" destOrd="0" presId="urn:microsoft.com/office/officeart/2005/8/layout/vList2"/>
    <dgm:cxn modelId="{8C5222E2-2440-4C35-98FB-91A198027616}" type="presParOf" srcId="{82987923-B3E8-4C98-9D7F-49E5FF944868}" destId="{94E236A2-231B-4992-8C97-9C8645CDB57E}" srcOrd="7" destOrd="0" presId="urn:microsoft.com/office/officeart/2005/8/layout/vList2"/>
    <dgm:cxn modelId="{5BC28CBF-71CE-4AC5-B9E2-177916F3EC60}" type="presParOf" srcId="{82987923-B3E8-4C98-9D7F-49E5FF944868}" destId="{C967E0EC-CCD1-46C6-B0D9-C291D5B89950}" srcOrd="8" destOrd="0" presId="urn:microsoft.com/office/officeart/2005/8/layout/vList2"/>
    <dgm:cxn modelId="{688A7C08-D60D-4DFF-9DE1-683700958FFD}" type="presParOf" srcId="{82987923-B3E8-4C98-9D7F-49E5FF944868}" destId="{71E964B6-DC53-4773-B30C-CB7593CDB58C}" srcOrd="9" destOrd="0" presId="urn:microsoft.com/office/officeart/2005/8/layout/vList2"/>
    <dgm:cxn modelId="{2A936B0F-BFAD-4E97-9DB2-C247C00F93DA}" type="presParOf" srcId="{82987923-B3E8-4C98-9D7F-49E5FF944868}" destId="{BC115533-9F21-457E-A2C3-963D44B5CA90}" srcOrd="10" destOrd="0" presId="urn:microsoft.com/office/officeart/2005/8/layout/vList2"/>
    <dgm:cxn modelId="{9FC469E4-1FA6-4BC0-934B-77D5D3AFBD8B}" type="presParOf" srcId="{82987923-B3E8-4C98-9D7F-49E5FF944868}" destId="{DCCCEA3B-68D0-4F3B-95CE-57CA601C0C7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6EAA3-8F9B-42A6-9C86-BEEF7E33B71F}" type="doc">
      <dgm:prSet loTypeId="urn:microsoft.com/office/officeart/2005/8/layout/process4" loCatId="process" qsTypeId="urn:microsoft.com/office/officeart/2005/8/quickstyle/simple1" qsCatId="simple" csTypeId="urn:microsoft.com/office/officeart/2005/8/colors/accent5_1" csCatId="accent5" phldr="1"/>
      <dgm:spPr/>
    </dgm:pt>
    <dgm:pt modelId="{D8A16BB6-4AA8-41CA-8A51-A4BD37F99842}">
      <dgm:prSet phldrT="[Text]"/>
      <dgm:spPr>
        <a:solidFill>
          <a:schemeClr val="bg1"/>
        </a:solidFill>
        <a:ln w="25400">
          <a:gradFill flip="none" rotWithShape="1">
            <a:gsLst>
              <a:gs pos="100000">
                <a:srgbClr val="0DB12C"/>
              </a:gs>
              <a:gs pos="1000">
                <a:srgbClr val="C62324"/>
              </a:gs>
            </a:gsLst>
            <a:lin ang="0" scaled="1"/>
            <a:tileRect/>
          </a:gradFill>
          <a:prstDash val="dash"/>
        </a:ln>
      </dgm:spPr>
      <dgm:t>
        <a:bodyPr/>
        <a:lstStyle/>
        <a:p>
          <a:r>
            <a:rPr lang="de-DE" dirty="0" err="1" smtClean="0"/>
            <a:t>Extract</a:t>
          </a:r>
          <a:r>
            <a:rPr lang="de-DE" dirty="0" smtClean="0"/>
            <a:t> fiducial </a:t>
          </a:r>
        </a:p>
        <a:p>
          <a:r>
            <a:rPr lang="de-DE" dirty="0" err="1" smtClean="0"/>
            <a:t>cross-section</a:t>
          </a:r>
          <a:endParaRPr lang="en-US" dirty="0"/>
        </a:p>
      </dgm:t>
    </dgm:pt>
    <dgm:pt modelId="{1CFF7607-5626-4BF9-8F33-55A0DBE6E5F8}" type="parTrans" cxnId="{3ED6D66E-82F4-4A2E-AFC8-091999DB910A}">
      <dgm:prSet/>
      <dgm:spPr/>
      <dgm:t>
        <a:bodyPr/>
        <a:lstStyle/>
        <a:p>
          <a:endParaRPr lang="en-US"/>
        </a:p>
      </dgm:t>
    </dgm:pt>
    <dgm:pt modelId="{335997C4-E8B8-4F98-A78C-511FFDADAB63}" type="sibTrans" cxnId="{3ED6D66E-82F4-4A2E-AFC8-091999DB910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019F0D6-AD23-448B-957C-0F11B589F271}">
          <dgm:prSet phldrT="[Text]"/>
          <dgm:spPr/>
          <dgm:t>
            <a:bodyPr/>
            <a:lstStyle/>
            <a:p>
              <a:r>
                <a:rPr lang="de-DE" dirty="0" err="1" smtClean="0"/>
                <a:t>Extract</a:t>
              </a:r>
              <a:r>
                <a:rPr lang="de-DE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</m:oMath>
              </a14:m>
              <a:endParaRPr lang="en-US" dirty="0"/>
            </a:p>
          </dgm:t>
        </dgm:pt>
      </mc:Choice>
      <mc:Fallback xmlns="">
        <dgm:pt modelId="{B019F0D6-AD23-448B-957C-0F11B589F271}">
          <dgm:prSet phldrT="[Text]"/>
          <dgm:spPr/>
          <dgm:t>
            <a:bodyPr/>
            <a:lstStyle/>
            <a:p>
              <a:r>
                <a:rPr lang="de-DE" dirty="0" err="1" smtClean="0"/>
                <a:t>Extract</a:t>
              </a:r>
              <a:r>
                <a:rPr lang="de-DE" dirty="0" smtClean="0"/>
                <a:t> </a:t>
              </a:r>
              <a:r>
                <a:rPr lang="de-DE" b="0" i="0" smtClean="0">
                  <a:latin typeface="Cambria Math" panose="02040503050406030204" pitchFamily="18" charset="0"/>
                </a:rPr>
                <a:t>𝑉_𝑡𝑏</a:t>
              </a:r>
              <a:endParaRPr lang="en-US" dirty="0"/>
            </a:p>
          </dgm:t>
        </dgm:pt>
      </mc:Fallback>
    </mc:AlternateContent>
    <dgm:pt modelId="{2E603664-C0C0-43BD-965E-2041153A65BC}" type="parTrans" cxnId="{A069B607-C330-44B4-8189-B5489753FD82}">
      <dgm:prSet/>
      <dgm:spPr/>
      <dgm:t>
        <a:bodyPr/>
        <a:lstStyle/>
        <a:p>
          <a:endParaRPr lang="en-US"/>
        </a:p>
      </dgm:t>
    </dgm:pt>
    <dgm:pt modelId="{410F832C-A431-4FA7-8118-E11263C88E71}" type="sibTrans" cxnId="{A069B607-C330-44B4-8189-B5489753FD82}">
      <dgm:prSet/>
      <dgm:spPr/>
      <dgm:t>
        <a:bodyPr/>
        <a:lstStyle/>
        <a:p>
          <a:endParaRPr lang="en-US"/>
        </a:p>
      </dgm:t>
    </dgm:pt>
    <dgm:pt modelId="{440C9DB7-49D7-4E15-8652-F9CBA19FF30E}" type="pres">
      <dgm:prSet presAssocID="{FF26EAA3-8F9B-42A6-9C86-BEEF7E33B71F}" presName="Name0" presStyleCnt="0">
        <dgm:presLayoutVars>
          <dgm:dir/>
          <dgm:animLvl val="lvl"/>
          <dgm:resizeHandles val="exact"/>
        </dgm:presLayoutVars>
      </dgm:prSet>
      <dgm:spPr/>
    </dgm:pt>
    <dgm:pt modelId="{68BAA4CA-F1D6-4CDF-A849-F84E8C56CBD7}" type="pres">
      <dgm:prSet presAssocID="{B019F0D6-AD23-448B-957C-0F11B589F271}" presName="boxAndChildren" presStyleCnt="0"/>
      <dgm:spPr/>
    </dgm:pt>
    <dgm:pt modelId="{FEA7B89D-1B6B-4B09-A1FF-370F045705E9}" type="pres">
      <dgm:prSet presAssocID="{B019F0D6-AD23-448B-957C-0F11B589F271}" presName="parentTextBox" presStyleLbl="node1" presStyleIdx="0" presStyleCnt="2" custLinFactNeighborY="3426"/>
      <dgm:spPr/>
      <dgm:t>
        <a:bodyPr/>
        <a:lstStyle/>
        <a:p>
          <a:endParaRPr lang="de-DE"/>
        </a:p>
      </dgm:t>
    </dgm:pt>
    <dgm:pt modelId="{DCF3D49F-D701-4E24-A0BF-42F99EC13169}" type="pres">
      <dgm:prSet presAssocID="{335997C4-E8B8-4F98-A78C-511FFDADAB63}" presName="sp" presStyleCnt="0"/>
      <dgm:spPr/>
    </dgm:pt>
    <dgm:pt modelId="{C66A88D1-520D-485F-9857-BC2689A2A0C3}" type="pres">
      <dgm:prSet presAssocID="{D8A16BB6-4AA8-41CA-8A51-A4BD37F99842}" presName="arrowAndChildren" presStyleCnt="0"/>
      <dgm:spPr/>
    </dgm:pt>
    <dgm:pt modelId="{B3FC2B83-8711-484F-94EF-A27348FDFA65}" type="pres">
      <dgm:prSet presAssocID="{D8A16BB6-4AA8-41CA-8A51-A4BD37F99842}" presName="parentTextArrow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3ED6D66E-82F4-4A2E-AFC8-091999DB910A}" srcId="{FF26EAA3-8F9B-42A6-9C86-BEEF7E33B71F}" destId="{D8A16BB6-4AA8-41CA-8A51-A4BD37F99842}" srcOrd="0" destOrd="0" parTransId="{1CFF7607-5626-4BF9-8F33-55A0DBE6E5F8}" sibTransId="{335997C4-E8B8-4F98-A78C-511FFDADAB63}"/>
    <dgm:cxn modelId="{A069B607-C330-44B4-8189-B5489753FD82}" srcId="{FF26EAA3-8F9B-42A6-9C86-BEEF7E33B71F}" destId="{B019F0D6-AD23-448B-957C-0F11B589F271}" srcOrd="1" destOrd="0" parTransId="{2E603664-C0C0-43BD-965E-2041153A65BC}" sibTransId="{410F832C-A431-4FA7-8118-E11263C88E71}"/>
    <dgm:cxn modelId="{D54E0F97-BDD9-4DB0-A592-BA3B4D9EE7F7}" type="presOf" srcId="{D8A16BB6-4AA8-41CA-8A51-A4BD37F99842}" destId="{B3FC2B83-8711-484F-94EF-A27348FDFA65}" srcOrd="0" destOrd="0" presId="urn:microsoft.com/office/officeart/2005/8/layout/process4"/>
    <dgm:cxn modelId="{0921A191-6CEF-481B-BBC8-6993907884C9}" type="presOf" srcId="{FF26EAA3-8F9B-42A6-9C86-BEEF7E33B71F}" destId="{440C9DB7-49D7-4E15-8652-F9CBA19FF30E}" srcOrd="0" destOrd="0" presId="urn:microsoft.com/office/officeart/2005/8/layout/process4"/>
    <dgm:cxn modelId="{78BB1DC9-C366-482F-AF63-20301A190F4A}" type="presOf" srcId="{B019F0D6-AD23-448B-957C-0F11B589F271}" destId="{FEA7B89D-1B6B-4B09-A1FF-370F045705E9}" srcOrd="0" destOrd="0" presId="urn:microsoft.com/office/officeart/2005/8/layout/process4"/>
    <dgm:cxn modelId="{6237D75D-28E7-4157-8884-64141F2E58CB}" type="presParOf" srcId="{440C9DB7-49D7-4E15-8652-F9CBA19FF30E}" destId="{68BAA4CA-F1D6-4CDF-A849-F84E8C56CBD7}" srcOrd="0" destOrd="0" presId="urn:microsoft.com/office/officeart/2005/8/layout/process4"/>
    <dgm:cxn modelId="{5D7AA5B4-5F86-4978-A5A0-62AEF45C8BCC}" type="presParOf" srcId="{68BAA4CA-F1D6-4CDF-A849-F84E8C56CBD7}" destId="{FEA7B89D-1B6B-4B09-A1FF-370F045705E9}" srcOrd="0" destOrd="0" presId="urn:microsoft.com/office/officeart/2005/8/layout/process4"/>
    <dgm:cxn modelId="{F064CBD4-410D-4510-9D6B-FE88E08F91AE}" type="presParOf" srcId="{440C9DB7-49D7-4E15-8652-F9CBA19FF30E}" destId="{DCF3D49F-D701-4E24-A0BF-42F99EC13169}" srcOrd="1" destOrd="0" presId="urn:microsoft.com/office/officeart/2005/8/layout/process4"/>
    <dgm:cxn modelId="{A99FD814-38DA-464A-BD79-F5FAD24BE537}" type="presParOf" srcId="{440C9DB7-49D7-4E15-8652-F9CBA19FF30E}" destId="{C66A88D1-520D-485F-9857-BC2689A2A0C3}" srcOrd="2" destOrd="0" presId="urn:microsoft.com/office/officeart/2005/8/layout/process4"/>
    <dgm:cxn modelId="{E990566B-6F3D-44EB-88AF-1B499FCA5EE7}" type="presParOf" srcId="{C66A88D1-520D-485F-9857-BC2689A2A0C3}" destId="{B3FC2B83-8711-484F-94EF-A27348FDFA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6EAA3-8F9B-42A6-9C86-BEEF7E33B71F}" type="doc">
      <dgm:prSet loTypeId="urn:microsoft.com/office/officeart/2005/8/layout/process4" loCatId="process" qsTypeId="urn:microsoft.com/office/officeart/2005/8/quickstyle/simple1" qsCatId="simple" csTypeId="urn:microsoft.com/office/officeart/2005/8/colors/accent5_1" csCatId="accent5" phldr="1"/>
      <dgm:spPr/>
    </dgm:pt>
    <dgm:pt modelId="{D8A16BB6-4AA8-41CA-8A51-A4BD37F99842}">
      <dgm:prSet phldrT="[Text]"/>
      <dgm:spPr>
        <a:solidFill>
          <a:schemeClr val="bg1"/>
        </a:solidFill>
        <a:ln w="25400">
          <a:gradFill flip="none" rotWithShape="1">
            <a:gsLst>
              <a:gs pos="100000">
                <a:srgbClr val="0DB12C"/>
              </a:gs>
              <a:gs pos="1000">
                <a:srgbClr val="C62324"/>
              </a:gs>
            </a:gsLst>
            <a:lin ang="0" scaled="1"/>
            <a:tileRect/>
          </a:gradFill>
          <a:prstDash val="dash"/>
        </a:ln>
      </dgm:spPr>
      <dgm:t>
        <a:bodyPr/>
        <a:lstStyle/>
        <a:p>
          <a:r>
            <a:rPr lang="de-DE" dirty="0" err="1" smtClean="0"/>
            <a:t>Extract</a:t>
          </a:r>
          <a:r>
            <a:rPr lang="de-DE" dirty="0" smtClean="0"/>
            <a:t> fiducial </a:t>
          </a:r>
        </a:p>
        <a:p>
          <a:r>
            <a:rPr lang="de-DE" dirty="0" err="1" smtClean="0"/>
            <a:t>cross-section</a:t>
          </a:r>
          <a:endParaRPr lang="en-US" dirty="0"/>
        </a:p>
      </dgm:t>
    </dgm:pt>
    <dgm:pt modelId="{1CFF7607-5626-4BF9-8F33-55A0DBE6E5F8}" type="parTrans" cxnId="{3ED6D66E-82F4-4A2E-AFC8-091999DB910A}">
      <dgm:prSet/>
      <dgm:spPr/>
      <dgm:t>
        <a:bodyPr/>
        <a:lstStyle/>
        <a:p>
          <a:endParaRPr lang="en-US"/>
        </a:p>
      </dgm:t>
    </dgm:pt>
    <dgm:pt modelId="{335997C4-E8B8-4F98-A78C-511FFDADAB63}" type="sibTrans" cxnId="{3ED6D66E-82F4-4A2E-AFC8-091999DB910A}">
      <dgm:prSet/>
      <dgm:spPr/>
      <dgm:t>
        <a:bodyPr/>
        <a:lstStyle/>
        <a:p>
          <a:endParaRPr lang="en-US"/>
        </a:p>
      </dgm:t>
    </dgm:pt>
    <dgm:pt modelId="{B019F0D6-AD23-448B-957C-0F11B589F27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2E603664-C0C0-43BD-965E-2041153A65BC}" type="parTrans" cxnId="{A069B607-C330-44B4-8189-B5489753FD82}">
      <dgm:prSet/>
      <dgm:spPr/>
      <dgm:t>
        <a:bodyPr/>
        <a:lstStyle/>
        <a:p>
          <a:endParaRPr lang="en-US"/>
        </a:p>
      </dgm:t>
    </dgm:pt>
    <dgm:pt modelId="{410F832C-A431-4FA7-8118-E11263C88E71}" type="sibTrans" cxnId="{A069B607-C330-44B4-8189-B5489753FD82}">
      <dgm:prSet/>
      <dgm:spPr/>
      <dgm:t>
        <a:bodyPr/>
        <a:lstStyle/>
        <a:p>
          <a:endParaRPr lang="en-US"/>
        </a:p>
      </dgm:t>
    </dgm:pt>
    <dgm:pt modelId="{440C9DB7-49D7-4E15-8652-F9CBA19FF30E}" type="pres">
      <dgm:prSet presAssocID="{FF26EAA3-8F9B-42A6-9C86-BEEF7E33B71F}" presName="Name0" presStyleCnt="0">
        <dgm:presLayoutVars>
          <dgm:dir/>
          <dgm:animLvl val="lvl"/>
          <dgm:resizeHandles val="exact"/>
        </dgm:presLayoutVars>
      </dgm:prSet>
      <dgm:spPr/>
    </dgm:pt>
    <dgm:pt modelId="{68BAA4CA-F1D6-4CDF-A849-F84E8C56CBD7}" type="pres">
      <dgm:prSet presAssocID="{B019F0D6-AD23-448B-957C-0F11B589F271}" presName="boxAndChildren" presStyleCnt="0"/>
      <dgm:spPr/>
    </dgm:pt>
    <dgm:pt modelId="{FEA7B89D-1B6B-4B09-A1FF-370F045705E9}" type="pres">
      <dgm:prSet presAssocID="{B019F0D6-AD23-448B-957C-0F11B589F271}" presName="parentTextBox" presStyleLbl="node1" presStyleIdx="0" presStyleCnt="2" custLinFactNeighborY="3426"/>
      <dgm:spPr/>
      <dgm:t>
        <a:bodyPr/>
        <a:lstStyle/>
        <a:p>
          <a:endParaRPr lang="de-DE"/>
        </a:p>
      </dgm:t>
    </dgm:pt>
    <dgm:pt modelId="{DCF3D49F-D701-4E24-A0BF-42F99EC13169}" type="pres">
      <dgm:prSet presAssocID="{335997C4-E8B8-4F98-A78C-511FFDADAB63}" presName="sp" presStyleCnt="0"/>
      <dgm:spPr/>
    </dgm:pt>
    <dgm:pt modelId="{C66A88D1-520D-485F-9857-BC2689A2A0C3}" type="pres">
      <dgm:prSet presAssocID="{D8A16BB6-4AA8-41CA-8A51-A4BD37F99842}" presName="arrowAndChildren" presStyleCnt="0"/>
      <dgm:spPr/>
    </dgm:pt>
    <dgm:pt modelId="{B3FC2B83-8711-484F-94EF-A27348FDFA65}" type="pres">
      <dgm:prSet presAssocID="{D8A16BB6-4AA8-41CA-8A51-A4BD37F99842}" presName="parentTextArrow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3ED6D66E-82F4-4A2E-AFC8-091999DB910A}" srcId="{FF26EAA3-8F9B-42A6-9C86-BEEF7E33B71F}" destId="{D8A16BB6-4AA8-41CA-8A51-A4BD37F99842}" srcOrd="0" destOrd="0" parTransId="{1CFF7607-5626-4BF9-8F33-55A0DBE6E5F8}" sibTransId="{335997C4-E8B8-4F98-A78C-511FFDADAB63}"/>
    <dgm:cxn modelId="{A069B607-C330-44B4-8189-B5489753FD82}" srcId="{FF26EAA3-8F9B-42A6-9C86-BEEF7E33B71F}" destId="{B019F0D6-AD23-448B-957C-0F11B589F271}" srcOrd="1" destOrd="0" parTransId="{2E603664-C0C0-43BD-965E-2041153A65BC}" sibTransId="{410F832C-A431-4FA7-8118-E11263C88E71}"/>
    <dgm:cxn modelId="{D54E0F97-BDD9-4DB0-A592-BA3B4D9EE7F7}" type="presOf" srcId="{D8A16BB6-4AA8-41CA-8A51-A4BD37F99842}" destId="{B3FC2B83-8711-484F-94EF-A27348FDFA65}" srcOrd="0" destOrd="0" presId="urn:microsoft.com/office/officeart/2005/8/layout/process4"/>
    <dgm:cxn modelId="{0921A191-6CEF-481B-BBC8-6993907884C9}" type="presOf" srcId="{FF26EAA3-8F9B-42A6-9C86-BEEF7E33B71F}" destId="{440C9DB7-49D7-4E15-8652-F9CBA19FF30E}" srcOrd="0" destOrd="0" presId="urn:microsoft.com/office/officeart/2005/8/layout/process4"/>
    <dgm:cxn modelId="{78BB1DC9-C366-482F-AF63-20301A190F4A}" type="presOf" srcId="{B019F0D6-AD23-448B-957C-0F11B589F271}" destId="{FEA7B89D-1B6B-4B09-A1FF-370F045705E9}" srcOrd="0" destOrd="0" presId="urn:microsoft.com/office/officeart/2005/8/layout/process4"/>
    <dgm:cxn modelId="{6237D75D-28E7-4157-8884-64141F2E58CB}" type="presParOf" srcId="{440C9DB7-49D7-4E15-8652-F9CBA19FF30E}" destId="{68BAA4CA-F1D6-4CDF-A849-F84E8C56CBD7}" srcOrd="0" destOrd="0" presId="urn:microsoft.com/office/officeart/2005/8/layout/process4"/>
    <dgm:cxn modelId="{5D7AA5B4-5F86-4978-A5A0-62AEF45C8BCC}" type="presParOf" srcId="{68BAA4CA-F1D6-4CDF-A849-F84E8C56CBD7}" destId="{FEA7B89D-1B6B-4B09-A1FF-370F045705E9}" srcOrd="0" destOrd="0" presId="urn:microsoft.com/office/officeart/2005/8/layout/process4"/>
    <dgm:cxn modelId="{F064CBD4-410D-4510-9D6B-FE88E08F91AE}" type="presParOf" srcId="{440C9DB7-49D7-4E15-8652-F9CBA19FF30E}" destId="{DCF3D49F-D701-4E24-A0BF-42F99EC13169}" srcOrd="1" destOrd="0" presId="urn:microsoft.com/office/officeart/2005/8/layout/process4"/>
    <dgm:cxn modelId="{A99FD814-38DA-464A-BD79-F5FAD24BE537}" type="presParOf" srcId="{440C9DB7-49D7-4E15-8652-F9CBA19FF30E}" destId="{C66A88D1-520D-485F-9857-BC2689A2A0C3}" srcOrd="2" destOrd="0" presId="urn:microsoft.com/office/officeart/2005/8/layout/process4"/>
    <dgm:cxn modelId="{E990566B-6F3D-44EB-88AF-1B499FCA5EE7}" type="presParOf" srcId="{C66A88D1-520D-485F-9857-BC2689A2A0C3}" destId="{B3FC2B83-8711-484F-94EF-A27348FDFA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4B954-6B63-4ABE-8E6F-8BBBD074332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</dgm:pt>
    <dgm:pt modelId="{82E75BEF-D22A-4A57-8576-8D1F9AA726B6}">
      <dgm:prSet phldrT="[Text]"/>
      <dgm:spPr>
        <a:solidFill>
          <a:srgbClr val="C62324"/>
        </a:solidFill>
      </dgm:spPr>
      <dgm:t>
        <a:bodyPr/>
        <a:lstStyle/>
        <a:p>
          <a:r>
            <a:rPr lang="de-DE" dirty="0" smtClean="0"/>
            <a:t>MC </a:t>
          </a:r>
          <a:r>
            <a:rPr lang="de-DE" dirty="0" err="1" smtClean="0"/>
            <a:t>Truth</a:t>
          </a:r>
          <a:r>
            <a:rPr lang="de-DE" dirty="0" smtClean="0"/>
            <a:t> Event </a:t>
          </a:r>
          <a:r>
            <a:rPr lang="de-DE" dirty="0" err="1" smtClean="0"/>
            <a:t>selection</a:t>
          </a:r>
          <a:endParaRPr lang="en-US" dirty="0"/>
        </a:p>
      </dgm:t>
    </dgm:pt>
    <dgm:pt modelId="{1120C555-E6BF-4394-93FB-4DAF2B94BDA6}" type="parTrans" cxnId="{BC506FDA-D430-48F6-A33E-C3CE0133FBDE}">
      <dgm:prSet/>
      <dgm:spPr/>
      <dgm:t>
        <a:bodyPr/>
        <a:lstStyle/>
        <a:p>
          <a:endParaRPr lang="en-US"/>
        </a:p>
      </dgm:t>
    </dgm:pt>
    <dgm:pt modelId="{B5C3641E-C068-490A-B66B-1B06F7A33DDD}" type="sibTrans" cxnId="{BC506FDA-D430-48F6-A33E-C3CE0133FBDE}">
      <dgm:prSet/>
      <dgm:spPr/>
      <dgm:t>
        <a:bodyPr/>
        <a:lstStyle/>
        <a:p>
          <a:endParaRPr lang="en-US"/>
        </a:p>
      </dgm:t>
    </dgm:pt>
    <dgm:pt modelId="{4AC5932C-73A1-4511-9846-70873BAD55CF}" type="pres">
      <dgm:prSet presAssocID="{F4F4B954-6B63-4ABE-8E6F-8BBBD0743322}" presName="Name0" presStyleCnt="0">
        <dgm:presLayoutVars>
          <dgm:dir/>
          <dgm:animLvl val="lvl"/>
          <dgm:resizeHandles val="exact"/>
        </dgm:presLayoutVars>
      </dgm:prSet>
      <dgm:spPr/>
    </dgm:pt>
    <dgm:pt modelId="{13B83EE2-E6A2-4B0C-9460-0385ABAEF657}" type="pres">
      <dgm:prSet presAssocID="{82E75BEF-D22A-4A57-8576-8D1F9AA726B6}" presName="boxAndChildren" presStyleCnt="0"/>
      <dgm:spPr/>
    </dgm:pt>
    <dgm:pt modelId="{3DAFD739-2E29-448C-9493-A9B1F47C4D83}" type="pres">
      <dgm:prSet presAssocID="{82E75BEF-D22A-4A57-8576-8D1F9AA726B6}" presName="parentTextBox" presStyleLbl="node1" presStyleIdx="0" presStyleCnt="1" custLinFactNeighborX="462" custLinFactNeighborY="-52000"/>
      <dgm:spPr/>
      <dgm:t>
        <a:bodyPr/>
        <a:lstStyle/>
        <a:p>
          <a:endParaRPr lang="de-DE"/>
        </a:p>
      </dgm:t>
    </dgm:pt>
  </dgm:ptLst>
  <dgm:cxnLst>
    <dgm:cxn modelId="{BC506FDA-D430-48F6-A33E-C3CE0133FBDE}" srcId="{F4F4B954-6B63-4ABE-8E6F-8BBBD0743322}" destId="{82E75BEF-D22A-4A57-8576-8D1F9AA726B6}" srcOrd="0" destOrd="0" parTransId="{1120C555-E6BF-4394-93FB-4DAF2B94BDA6}" sibTransId="{B5C3641E-C068-490A-B66B-1B06F7A33DDD}"/>
    <dgm:cxn modelId="{D562AF14-A46F-4CB5-B56F-2C657BC334F1}" type="presOf" srcId="{F4F4B954-6B63-4ABE-8E6F-8BBBD0743322}" destId="{4AC5932C-73A1-4511-9846-70873BAD55CF}" srcOrd="0" destOrd="0" presId="urn:microsoft.com/office/officeart/2005/8/layout/process4"/>
    <dgm:cxn modelId="{B22D6A89-8959-4CC7-9BBF-D438547F6649}" type="presOf" srcId="{82E75BEF-D22A-4A57-8576-8D1F9AA726B6}" destId="{3DAFD739-2E29-448C-9493-A9B1F47C4D83}" srcOrd="0" destOrd="0" presId="urn:microsoft.com/office/officeart/2005/8/layout/process4"/>
    <dgm:cxn modelId="{71746640-85DE-49CC-BF9B-599A3FAF3FB3}" type="presParOf" srcId="{4AC5932C-73A1-4511-9846-70873BAD55CF}" destId="{13B83EE2-E6A2-4B0C-9460-0385ABAEF657}" srcOrd="0" destOrd="0" presId="urn:microsoft.com/office/officeart/2005/8/layout/process4"/>
    <dgm:cxn modelId="{056BD0C6-5D68-4DA4-865F-BE6D942A59B3}" type="presParOf" srcId="{13B83EE2-E6A2-4B0C-9460-0385ABAEF657}" destId="{3DAFD739-2E29-448C-9493-A9B1F47C4D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F4B954-6B63-4ABE-8E6F-8BBBD074332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</dgm:pt>
    <dgm:pt modelId="{9BD09717-ED32-44F6-AA69-7E5D54EA9F7A}">
      <dgm:prSet phldrT="[Text]"/>
      <dgm:spPr/>
      <dgm:t>
        <a:bodyPr/>
        <a:lstStyle/>
        <a:p>
          <a:r>
            <a:rPr lang="de-DE" dirty="0" smtClean="0"/>
            <a:t>Input Format</a:t>
          </a:r>
          <a:endParaRPr lang="en-US" dirty="0"/>
        </a:p>
      </dgm:t>
    </dgm:pt>
    <dgm:pt modelId="{778328C4-ABEE-4A42-ADCD-A6F62246511A}" type="parTrans" cxnId="{8EB7C4E1-239B-498D-AF65-74811107A687}">
      <dgm:prSet/>
      <dgm:spPr/>
      <dgm:t>
        <a:bodyPr/>
        <a:lstStyle/>
        <a:p>
          <a:endParaRPr lang="en-US"/>
        </a:p>
      </dgm:t>
    </dgm:pt>
    <dgm:pt modelId="{7D5F60CA-DCB6-45F2-A36F-BC790F2E7E41}" type="sibTrans" cxnId="{8EB7C4E1-239B-498D-AF65-74811107A687}">
      <dgm:prSet/>
      <dgm:spPr/>
      <dgm:t>
        <a:bodyPr/>
        <a:lstStyle/>
        <a:p>
          <a:endParaRPr lang="en-US"/>
        </a:p>
      </dgm:t>
    </dgm:pt>
    <dgm:pt modelId="{82E75BEF-D22A-4A57-8576-8D1F9AA726B6}">
      <dgm:prSet phldrT="[Text]"/>
      <dgm:spPr>
        <a:solidFill>
          <a:srgbClr val="0DB12C"/>
        </a:solidFill>
      </dgm:spPr>
      <dgm:t>
        <a:bodyPr/>
        <a:lstStyle/>
        <a:p>
          <a:r>
            <a:rPr lang="de-DE" dirty="0" smtClean="0"/>
            <a:t>Event </a:t>
          </a:r>
          <a:r>
            <a:rPr lang="de-DE" dirty="0" err="1" smtClean="0"/>
            <a:t>Selection</a:t>
          </a:r>
          <a:endParaRPr lang="en-US" dirty="0"/>
        </a:p>
      </dgm:t>
    </dgm:pt>
    <dgm:pt modelId="{1120C555-E6BF-4394-93FB-4DAF2B94BDA6}" type="parTrans" cxnId="{BC506FDA-D430-48F6-A33E-C3CE0133FBDE}">
      <dgm:prSet/>
      <dgm:spPr/>
      <dgm:t>
        <a:bodyPr/>
        <a:lstStyle/>
        <a:p>
          <a:endParaRPr lang="en-US"/>
        </a:p>
      </dgm:t>
    </dgm:pt>
    <dgm:pt modelId="{B5C3641E-C068-490A-B66B-1B06F7A33DDD}" type="sibTrans" cxnId="{BC506FDA-D430-48F6-A33E-C3CE0133FBDE}">
      <dgm:prSet/>
      <dgm:spPr/>
      <dgm:t>
        <a:bodyPr/>
        <a:lstStyle/>
        <a:p>
          <a:endParaRPr lang="en-US"/>
        </a:p>
      </dgm:t>
    </dgm:pt>
    <dgm:pt modelId="{F9A64650-AD6B-414F-B6E0-7F093285FEEB}">
      <dgm:prSet phldrT="[Text]"/>
      <dgm:spPr>
        <a:solidFill>
          <a:srgbClr val="0DB12C"/>
        </a:solidFill>
      </dgm:spPr>
      <dgm:t>
        <a:bodyPr/>
        <a:lstStyle/>
        <a:p>
          <a:r>
            <a:rPr lang="de-DE" dirty="0" smtClean="0"/>
            <a:t>Background </a:t>
          </a:r>
          <a:r>
            <a:rPr lang="de-DE" dirty="0" err="1" smtClean="0"/>
            <a:t>estimation</a:t>
          </a:r>
          <a:endParaRPr lang="en-US" dirty="0"/>
        </a:p>
      </dgm:t>
    </dgm:pt>
    <dgm:pt modelId="{3933B6F6-4E35-44E3-AA85-6B061CF8F3EF}" type="parTrans" cxnId="{CBB02B25-0922-407B-99BA-68BA8820B9CB}">
      <dgm:prSet/>
      <dgm:spPr/>
      <dgm:t>
        <a:bodyPr/>
        <a:lstStyle/>
        <a:p>
          <a:endParaRPr lang="en-US"/>
        </a:p>
      </dgm:t>
    </dgm:pt>
    <dgm:pt modelId="{FD7E3EE0-0402-4AC2-A325-B98A4DB7E494}" type="sibTrans" cxnId="{CBB02B25-0922-407B-99BA-68BA8820B9CB}">
      <dgm:prSet/>
      <dgm:spPr/>
      <dgm:t>
        <a:bodyPr/>
        <a:lstStyle/>
        <a:p>
          <a:endParaRPr lang="en-US"/>
        </a:p>
      </dgm:t>
    </dgm:pt>
    <dgm:pt modelId="{4F4AF332-2C85-41F8-B5DE-355192ACBD37}">
      <dgm:prSet phldrT="[Text]"/>
      <dgm:spPr>
        <a:solidFill>
          <a:srgbClr val="0DB12C"/>
        </a:solidFill>
      </dgm:spPr>
      <dgm:t>
        <a:bodyPr/>
        <a:lstStyle/>
        <a:p>
          <a:r>
            <a:rPr lang="de-DE" dirty="0" err="1" smtClean="0"/>
            <a:t>Neural</a:t>
          </a:r>
          <a:r>
            <a:rPr lang="de-DE" dirty="0" smtClean="0"/>
            <a:t> Network</a:t>
          </a:r>
          <a:endParaRPr lang="en-US" dirty="0"/>
        </a:p>
      </dgm:t>
    </dgm:pt>
    <dgm:pt modelId="{7A456C82-7A80-4972-AFDD-EE1A31AF612B}" type="parTrans" cxnId="{5928A862-FF02-49F2-B6A2-BB34511E9FA4}">
      <dgm:prSet/>
      <dgm:spPr/>
      <dgm:t>
        <a:bodyPr/>
        <a:lstStyle/>
        <a:p>
          <a:endParaRPr lang="en-US"/>
        </a:p>
      </dgm:t>
    </dgm:pt>
    <dgm:pt modelId="{B78BDC75-CBC0-4305-8354-52B05495C662}" type="sibTrans" cxnId="{5928A862-FF02-49F2-B6A2-BB34511E9FA4}">
      <dgm:prSet/>
      <dgm:spPr/>
      <dgm:t>
        <a:bodyPr/>
        <a:lstStyle/>
        <a:p>
          <a:endParaRPr lang="en-US"/>
        </a:p>
      </dgm:t>
    </dgm:pt>
    <dgm:pt modelId="{4AC5932C-73A1-4511-9846-70873BAD55CF}" type="pres">
      <dgm:prSet presAssocID="{F4F4B954-6B63-4ABE-8E6F-8BBBD0743322}" presName="Name0" presStyleCnt="0">
        <dgm:presLayoutVars>
          <dgm:dir/>
          <dgm:animLvl val="lvl"/>
          <dgm:resizeHandles val="exact"/>
        </dgm:presLayoutVars>
      </dgm:prSet>
      <dgm:spPr/>
    </dgm:pt>
    <dgm:pt modelId="{117D43E0-9F96-4D4A-842F-8877E05E7D24}" type="pres">
      <dgm:prSet presAssocID="{4F4AF332-2C85-41F8-B5DE-355192ACBD37}" presName="boxAndChildren" presStyleCnt="0"/>
      <dgm:spPr/>
    </dgm:pt>
    <dgm:pt modelId="{CCD69DD8-CACB-4A9C-90AF-13DB0148A756}" type="pres">
      <dgm:prSet presAssocID="{4F4AF332-2C85-41F8-B5DE-355192ACBD37}" presName="parentTextBox" presStyleLbl="node1" presStyleIdx="0" presStyleCnt="4"/>
      <dgm:spPr/>
      <dgm:t>
        <a:bodyPr/>
        <a:lstStyle/>
        <a:p>
          <a:endParaRPr lang="de-DE"/>
        </a:p>
      </dgm:t>
    </dgm:pt>
    <dgm:pt modelId="{71DF5B7C-9D4B-4CDB-9B45-82BA4730E377}" type="pres">
      <dgm:prSet presAssocID="{FD7E3EE0-0402-4AC2-A325-B98A4DB7E494}" presName="sp" presStyleCnt="0"/>
      <dgm:spPr/>
    </dgm:pt>
    <dgm:pt modelId="{A329DAB0-1EB9-432C-A339-CCBE87FC6FC3}" type="pres">
      <dgm:prSet presAssocID="{F9A64650-AD6B-414F-B6E0-7F093285FEEB}" presName="arrowAndChildren" presStyleCnt="0"/>
      <dgm:spPr/>
    </dgm:pt>
    <dgm:pt modelId="{D7C82A87-F2AB-4539-9E3A-48B7217E6229}" type="pres">
      <dgm:prSet presAssocID="{F9A64650-AD6B-414F-B6E0-7F093285FEEB}" presName="parentTextArrow" presStyleLbl="node1" presStyleIdx="1" presStyleCnt="4"/>
      <dgm:spPr/>
      <dgm:t>
        <a:bodyPr/>
        <a:lstStyle/>
        <a:p>
          <a:endParaRPr lang="de-DE"/>
        </a:p>
      </dgm:t>
    </dgm:pt>
    <dgm:pt modelId="{464D62A5-565C-4D24-851A-5F4A44D1C8DA}" type="pres">
      <dgm:prSet presAssocID="{B5C3641E-C068-490A-B66B-1B06F7A33DDD}" presName="sp" presStyleCnt="0"/>
      <dgm:spPr/>
    </dgm:pt>
    <dgm:pt modelId="{7FFF4B50-9C4A-4431-86FB-32ED8908ED3C}" type="pres">
      <dgm:prSet presAssocID="{82E75BEF-D22A-4A57-8576-8D1F9AA726B6}" presName="arrowAndChildren" presStyleCnt="0"/>
      <dgm:spPr/>
    </dgm:pt>
    <dgm:pt modelId="{6F49DAAA-F4F1-4991-80FE-5F188E4A407B}" type="pres">
      <dgm:prSet presAssocID="{82E75BEF-D22A-4A57-8576-8D1F9AA726B6}" presName="parentTextArrow" presStyleLbl="node1" presStyleIdx="2" presStyleCnt="4"/>
      <dgm:spPr/>
      <dgm:t>
        <a:bodyPr/>
        <a:lstStyle/>
        <a:p>
          <a:endParaRPr lang="de-DE"/>
        </a:p>
      </dgm:t>
    </dgm:pt>
    <dgm:pt modelId="{E8DFE84B-4B21-4A18-BC48-223C392DC25C}" type="pres">
      <dgm:prSet presAssocID="{7D5F60CA-DCB6-45F2-A36F-BC790F2E7E41}" presName="sp" presStyleCnt="0"/>
      <dgm:spPr/>
    </dgm:pt>
    <dgm:pt modelId="{543DFF72-AC1D-4EBC-91F5-41CAE179F827}" type="pres">
      <dgm:prSet presAssocID="{9BD09717-ED32-44F6-AA69-7E5D54EA9F7A}" presName="arrowAndChildren" presStyleCnt="0"/>
      <dgm:spPr/>
    </dgm:pt>
    <dgm:pt modelId="{92F50DF0-7600-407F-BE54-12FA48B68E37}" type="pres">
      <dgm:prSet presAssocID="{9BD09717-ED32-44F6-AA69-7E5D54EA9F7A}" presName="parentTextArrow" presStyleLbl="node1" presStyleIdx="3" presStyleCnt="4" custLinFactNeighborX="9482"/>
      <dgm:spPr/>
      <dgm:t>
        <a:bodyPr/>
        <a:lstStyle/>
        <a:p>
          <a:endParaRPr lang="en-US"/>
        </a:p>
      </dgm:t>
    </dgm:pt>
  </dgm:ptLst>
  <dgm:cxnLst>
    <dgm:cxn modelId="{6B6FF90A-DD9B-4357-B265-38E855ECF72A}" type="presOf" srcId="{4F4AF332-2C85-41F8-B5DE-355192ACBD37}" destId="{CCD69DD8-CACB-4A9C-90AF-13DB0148A756}" srcOrd="0" destOrd="0" presId="urn:microsoft.com/office/officeart/2005/8/layout/process4"/>
    <dgm:cxn modelId="{47E27041-2250-48D7-A492-9AA9E742E6DF}" type="presOf" srcId="{F4F4B954-6B63-4ABE-8E6F-8BBBD0743322}" destId="{4AC5932C-73A1-4511-9846-70873BAD55CF}" srcOrd="0" destOrd="0" presId="urn:microsoft.com/office/officeart/2005/8/layout/process4"/>
    <dgm:cxn modelId="{A063B382-9441-48DF-9BDE-2C24594565D3}" type="presOf" srcId="{9BD09717-ED32-44F6-AA69-7E5D54EA9F7A}" destId="{92F50DF0-7600-407F-BE54-12FA48B68E37}" srcOrd="0" destOrd="0" presId="urn:microsoft.com/office/officeart/2005/8/layout/process4"/>
    <dgm:cxn modelId="{BC506FDA-D430-48F6-A33E-C3CE0133FBDE}" srcId="{F4F4B954-6B63-4ABE-8E6F-8BBBD0743322}" destId="{82E75BEF-D22A-4A57-8576-8D1F9AA726B6}" srcOrd="1" destOrd="0" parTransId="{1120C555-E6BF-4394-93FB-4DAF2B94BDA6}" sibTransId="{B5C3641E-C068-490A-B66B-1B06F7A33DDD}"/>
    <dgm:cxn modelId="{867BADD6-D5CF-4623-8B07-98D722B6F70F}" type="presOf" srcId="{82E75BEF-D22A-4A57-8576-8D1F9AA726B6}" destId="{6F49DAAA-F4F1-4991-80FE-5F188E4A407B}" srcOrd="0" destOrd="0" presId="urn:microsoft.com/office/officeart/2005/8/layout/process4"/>
    <dgm:cxn modelId="{CBB02B25-0922-407B-99BA-68BA8820B9CB}" srcId="{F4F4B954-6B63-4ABE-8E6F-8BBBD0743322}" destId="{F9A64650-AD6B-414F-B6E0-7F093285FEEB}" srcOrd="2" destOrd="0" parTransId="{3933B6F6-4E35-44E3-AA85-6B061CF8F3EF}" sibTransId="{FD7E3EE0-0402-4AC2-A325-B98A4DB7E494}"/>
    <dgm:cxn modelId="{5928A862-FF02-49F2-B6A2-BB34511E9FA4}" srcId="{F4F4B954-6B63-4ABE-8E6F-8BBBD0743322}" destId="{4F4AF332-2C85-41F8-B5DE-355192ACBD37}" srcOrd="3" destOrd="0" parTransId="{7A456C82-7A80-4972-AFDD-EE1A31AF612B}" sibTransId="{B78BDC75-CBC0-4305-8354-52B05495C662}"/>
    <dgm:cxn modelId="{0A1E7102-1A5F-4FD7-B3BA-D8D50243EC48}" type="presOf" srcId="{F9A64650-AD6B-414F-B6E0-7F093285FEEB}" destId="{D7C82A87-F2AB-4539-9E3A-48B7217E6229}" srcOrd="0" destOrd="0" presId="urn:microsoft.com/office/officeart/2005/8/layout/process4"/>
    <dgm:cxn modelId="{8EB7C4E1-239B-498D-AF65-74811107A687}" srcId="{F4F4B954-6B63-4ABE-8E6F-8BBBD0743322}" destId="{9BD09717-ED32-44F6-AA69-7E5D54EA9F7A}" srcOrd="0" destOrd="0" parTransId="{778328C4-ABEE-4A42-ADCD-A6F62246511A}" sibTransId="{7D5F60CA-DCB6-45F2-A36F-BC790F2E7E41}"/>
    <dgm:cxn modelId="{7FDEF1E2-1538-4293-B206-ABACB3FBBE1C}" type="presParOf" srcId="{4AC5932C-73A1-4511-9846-70873BAD55CF}" destId="{117D43E0-9F96-4D4A-842F-8877E05E7D24}" srcOrd="0" destOrd="0" presId="urn:microsoft.com/office/officeart/2005/8/layout/process4"/>
    <dgm:cxn modelId="{CB8F5FB9-6135-454E-9183-FC7848F77391}" type="presParOf" srcId="{117D43E0-9F96-4D4A-842F-8877E05E7D24}" destId="{CCD69DD8-CACB-4A9C-90AF-13DB0148A756}" srcOrd="0" destOrd="0" presId="urn:microsoft.com/office/officeart/2005/8/layout/process4"/>
    <dgm:cxn modelId="{5C6A3B3F-67F4-4C1B-B008-A4D98ED5987D}" type="presParOf" srcId="{4AC5932C-73A1-4511-9846-70873BAD55CF}" destId="{71DF5B7C-9D4B-4CDB-9B45-82BA4730E377}" srcOrd="1" destOrd="0" presId="urn:microsoft.com/office/officeart/2005/8/layout/process4"/>
    <dgm:cxn modelId="{08C32F1F-F16B-405D-A563-B6EE00E24208}" type="presParOf" srcId="{4AC5932C-73A1-4511-9846-70873BAD55CF}" destId="{A329DAB0-1EB9-432C-A339-CCBE87FC6FC3}" srcOrd="2" destOrd="0" presId="urn:microsoft.com/office/officeart/2005/8/layout/process4"/>
    <dgm:cxn modelId="{7EA3BDC1-E73D-4BB0-9D22-2562B798D889}" type="presParOf" srcId="{A329DAB0-1EB9-432C-A339-CCBE87FC6FC3}" destId="{D7C82A87-F2AB-4539-9E3A-48B7217E6229}" srcOrd="0" destOrd="0" presId="urn:microsoft.com/office/officeart/2005/8/layout/process4"/>
    <dgm:cxn modelId="{C06A0A6D-A779-4254-800A-7CB6B26109D4}" type="presParOf" srcId="{4AC5932C-73A1-4511-9846-70873BAD55CF}" destId="{464D62A5-565C-4D24-851A-5F4A44D1C8DA}" srcOrd="3" destOrd="0" presId="urn:microsoft.com/office/officeart/2005/8/layout/process4"/>
    <dgm:cxn modelId="{7EEE128D-A0CD-4913-ABE4-B1A39BCB1CB6}" type="presParOf" srcId="{4AC5932C-73A1-4511-9846-70873BAD55CF}" destId="{7FFF4B50-9C4A-4431-86FB-32ED8908ED3C}" srcOrd="4" destOrd="0" presId="urn:microsoft.com/office/officeart/2005/8/layout/process4"/>
    <dgm:cxn modelId="{61B52090-A16F-4DF1-89F0-EBA48FE13A56}" type="presParOf" srcId="{7FFF4B50-9C4A-4431-86FB-32ED8908ED3C}" destId="{6F49DAAA-F4F1-4991-80FE-5F188E4A407B}" srcOrd="0" destOrd="0" presId="urn:microsoft.com/office/officeart/2005/8/layout/process4"/>
    <dgm:cxn modelId="{7AFAFD21-8990-4A6F-A8BD-3159C0EF4B20}" type="presParOf" srcId="{4AC5932C-73A1-4511-9846-70873BAD55CF}" destId="{E8DFE84B-4B21-4A18-BC48-223C392DC25C}" srcOrd="5" destOrd="0" presId="urn:microsoft.com/office/officeart/2005/8/layout/process4"/>
    <dgm:cxn modelId="{5302611C-76E7-4380-8470-A1635D52967E}" type="presParOf" srcId="{4AC5932C-73A1-4511-9846-70873BAD55CF}" destId="{543DFF72-AC1D-4EBC-91F5-41CAE179F827}" srcOrd="6" destOrd="0" presId="urn:microsoft.com/office/officeart/2005/8/layout/process4"/>
    <dgm:cxn modelId="{067D8F44-35C9-42E3-88E6-398F8A6C89E1}" type="presParOf" srcId="{543DFF72-AC1D-4EBC-91F5-41CAE179F827}" destId="{92F50DF0-7600-407F-BE54-12FA48B68E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2F9540-F46B-456C-87BC-648C8BA01AAF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F11997F3-F701-499E-AB8E-2A611DEA2124}">
      <dgm:prSet custT="1"/>
      <dgm:spPr/>
      <dgm:t>
        <a:bodyPr/>
        <a:lstStyle/>
        <a:p>
          <a:pPr rtl="0"/>
          <a:r>
            <a:rPr lang="de-DE" sz="1600" dirty="0" err="1" smtClean="0"/>
            <a:t>Lepton</a:t>
          </a:r>
          <a:r>
            <a:rPr lang="de-DE" sz="1600" dirty="0" smtClean="0"/>
            <a:t> </a:t>
          </a:r>
          <a:r>
            <a:rPr lang="de-DE" sz="1600" dirty="0" err="1" smtClean="0"/>
            <a:t>isolation</a:t>
          </a:r>
          <a:r>
            <a:rPr lang="de-DE" sz="1600" dirty="0" smtClean="0"/>
            <a:t>:</a:t>
          </a:r>
          <a:endParaRPr lang="de-DE" sz="1600" dirty="0"/>
        </a:p>
      </dgm:t>
    </dgm:pt>
    <dgm:pt modelId="{0CDE7238-6314-49AC-A943-39BBAA23CAD1}" type="parTrans" cxnId="{969B75FB-FA14-4163-9E44-2CB6E1A3E1BF}">
      <dgm:prSet/>
      <dgm:spPr/>
      <dgm:t>
        <a:bodyPr/>
        <a:lstStyle/>
        <a:p>
          <a:endParaRPr lang="de-DE" sz="1600"/>
        </a:p>
      </dgm:t>
    </dgm:pt>
    <dgm:pt modelId="{878520F0-92BA-4EBC-B200-CBDD15E035B8}" type="sibTrans" cxnId="{969B75FB-FA14-4163-9E44-2CB6E1A3E1BF}">
      <dgm:prSet/>
      <dgm:spPr/>
      <dgm:t>
        <a:bodyPr/>
        <a:lstStyle/>
        <a:p>
          <a:endParaRPr lang="de-DE" sz="1600"/>
        </a:p>
      </dgm:t>
    </dgm:pt>
    <dgm:pt modelId="{76273162-A989-4E04-AA37-28B276B5D71B}">
      <dgm:prSet custT="1"/>
      <dgm:spPr/>
      <dgm:t>
        <a:bodyPr/>
        <a:lstStyle/>
        <a:p>
          <a:pPr rtl="0"/>
          <a:r>
            <a:rPr lang="de-DE" sz="1400" dirty="0" err="1" smtClean="0"/>
            <a:t>Electron</a:t>
          </a:r>
          <a:r>
            <a:rPr lang="de-DE" sz="1400" dirty="0" smtClean="0"/>
            <a:t>:</a:t>
          </a:r>
          <a:endParaRPr lang="de-DE" sz="1400" i="0" dirty="0"/>
        </a:p>
      </dgm:t>
    </dgm:pt>
    <dgm:pt modelId="{45A4F39A-98E5-46C2-9DE1-08C5EC2E2ABC}" type="parTrans" cxnId="{A00AEC5D-6F4E-42FB-844D-6C83701B9ABB}">
      <dgm:prSet/>
      <dgm:spPr/>
      <dgm:t>
        <a:bodyPr/>
        <a:lstStyle/>
        <a:p>
          <a:endParaRPr lang="de-DE" sz="1600"/>
        </a:p>
      </dgm:t>
    </dgm:pt>
    <dgm:pt modelId="{D17F3EEE-23E6-430E-8CBB-ECE84D8DFC4C}" type="sibTrans" cxnId="{A00AEC5D-6F4E-42FB-844D-6C83701B9ABB}">
      <dgm:prSet/>
      <dgm:spPr/>
      <dgm:t>
        <a:bodyPr/>
        <a:lstStyle/>
        <a:p>
          <a:endParaRPr lang="de-DE" sz="1600"/>
        </a:p>
      </dgm:t>
    </dgm:pt>
    <dgm:pt modelId="{B137A45D-C71E-44E2-816F-2F4E021484D4}">
      <dgm:prSet custT="1"/>
      <dgm:spPr/>
      <dgm:t>
        <a:bodyPr/>
        <a:lstStyle/>
        <a:p>
          <a:pPr rtl="0"/>
          <a:r>
            <a:rPr lang="de-DE" sz="1600" dirty="0" err="1" smtClean="0"/>
            <a:t>Multijet</a:t>
          </a:r>
          <a:r>
            <a:rPr lang="de-DE" sz="1600" dirty="0" smtClean="0"/>
            <a:t> </a:t>
          </a:r>
          <a:r>
            <a:rPr lang="de-DE" sz="1600" dirty="0" err="1" smtClean="0"/>
            <a:t>veto</a:t>
          </a:r>
          <a:r>
            <a:rPr lang="de-DE" sz="1600" dirty="0" smtClean="0"/>
            <a:t>:</a:t>
          </a:r>
          <a:endParaRPr lang="de-DE" sz="1600" dirty="0"/>
        </a:p>
      </dgm:t>
    </dgm:pt>
    <dgm:pt modelId="{44938227-69BB-4C96-8DF0-3752632F2BCA}" type="parTrans" cxnId="{490B4191-FA63-4879-BA11-33DDB5382A6B}">
      <dgm:prSet/>
      <dgm:spPr/>
      <dgm:t>
        <a:bodyPr/>
        <a:lstStyle/>
        <a:p>
          <a:endParaRPr lang="de-DE" sz="1600"/>
        </a:p>
      </dgm:t>
    </dgm:pt>
    <dgm:pt modelId="{D95789B6-AC89-4635-9BE6-6289E6A60033}" type="sibTrans" cxnId="{490B4191-FA63-4879-BA11-33DDB5382A6B}">
      <dgm:prSet/>
      <dgm:spPr/>
      <dgm:t>
        <a:bodyPr/>
        <a:lstStyle/>
        <a:p>
          <a:endParaRPr lang="de-DE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C1B22D46-CA4C-4207-AEB8-A8591C227B55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Sup>
                      <m:sSubSupPr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miss</m:t>
                        </m:r>
                      </m:sup>
                    </m:sSubSup>
                    <m:r>
                      <a:rPr lang="de-DE" sz="1400" i="1">
                        <a:latin typeface="Cambria Math"/>
                      </a:rPr>
                      <m:t>&gt;</m:t>
                    </m:r>
                    <m:r>
                      <a:rPr lang="de-DE" sz="1400" b="0" i="1">
                        <a:latin typeface="Cambria Math"/>
                      </a:rPr>
                      <m:t>30</m:t>
                    </m:r>
                    <m:r>
                      <a:rPr lang="de-DE" sz="1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400" i="0">
                        <a:latin typeface="Cambria Math"/>
                      </a:rPr>
                      <m:t>GeV</m:t>
                    </m:r>
                  </m:oMath>
                </m:oMathPara>
              </a14:m>
              <a:endParaRPr lang="de-DE" sz="1400" dirty="0"/>
            </a:p>
          </dgm:t>
        </dgm:pt>
      </mc:Choice>
      <mc:Fallback xmlns="">
        <dgm:pt modelId="{C1B22D46-CA4C-4207-AEB8-A8591C227B55}">
          <dgm:prSet custT="1"/>
          <dgm:spPr/>
          <dgm:t>
            <a:bodyPr/>
            <a:lstStyle/>
            <a:p>
              <a:pPr rtl="0"/>
              <a:r>
                <a:rPr lang="de-DE" sz="1400" b="0" i="0" smtClean="0">
                  <a:latin typeface="Cambria Math" panose="02040503050406030204" pitchFamily="18" charset="0"/>
                </a:rPr>
                <a:t>𝐸_T^miss</a:t>
              </a:r>
              <a:r>
                <a:rPr lang="de-DE" sz="1400" i="0">
                  <a:latin typeface="Cambria Math"/>
                </a:rPr>
                <a:t>&gt;</a:t>
              </a:r>
              <a:r>
                <a:rPr lang="de-DE" sz="1400" b="0" i="0">
                  <a:latin typeface="Cambria Math"/>
                </a:rPr>
                <a:t>30</a:t>
              </a:r>
              <a:r>
                <a:rPr lang="de-DE" sz="1400" i="0">
                  <a:latin typeface="Cambria Math"/>
                </a:rPr>
                <a:t> GeV</a:t>
              </a:r>
              <a:endParaRPr lang="de-DE" sz="1400" dirty="0"/>
            </a:p>
          </dgm:t>
        </dgm:pt>
      </mc:Fallback>
    </mc:AlternateContent>
    <dgm:pt modelId="{8A73F6FF-9063-4304-BBBD-994E8CE8BF4F}" type="parTrans" cxnId="{7E9FFF9D-E689-46C0-AB6B-7528657B430F}">
      <dgm:prSet/>
      <dgm:spPr/>
      <dgm:t>
        <a:bodyPr/>
        <a:lstStyle/>
        <a:p>
          <a:endParaRPr lang="de-DE" sz="1600"/>
        </a:p>
      </dgm:t>
    </dgm:pt>
    <dgm:pt modelId="{F85656FE-5AE0-4022-A8A1-5D3E4CD69AF6}" type="sibTrans" cxnId="{7E9FFF9D-E689-46C0-AB6B-7528657B430F}">
      <dgm:prSet/>
      <dgm:spPr/>
      <dgm:t>
        <a:bodyPr/>
        <a:lstStyle/>
        <a:p>
          <a:endParaRPr lang="de-DE" sz="1600"/>
        </a:p>
      </dgm:t>
    </dgm:pt>
    <dgm:pt modelId="{E9C8BDBE-3352-4773-84DB-BC318D0E0A21}">
      <dgm:prSet custT="1"/>
      <dgm:spPr/>
      <dgm:t>
        <a:bodyPr/>
        <a:lstStyle/>
        <a:p>
          <a:pPr rtl="0"/>
          <a:r>
            <a:rPr lang="de-DE" sz="1400" dirty="0" smtClean="0"/>
            <a:t>Etcone20@90% &amp; Ptcone30@90</a:t>
          </a:r>
          <a:endParaRPr lang="de-DE" sz="1400" dirty="0"/>
        </a:p>
      </dgm:t>
    </dgm:pt>
    <dgm:pt modelId="{A3BA2BA1-F0E8-4EB5-86A2-D62C11F72533}" type="parTrans" cxnId="{7F844246-43E0-49B0-98F0-F0F613E42147}">
      <dgm:prSet/>
      <dgm:spPr/>
      <dgm:t>
        <a:bodyPr/>
        <a:lstStyle/>
        <a:p>
          <a:endParaRPr lang="de-DE"/>
        </a:p>
      </dgm:t>
    </dgm:pt>
    <dgm:pt modelId="{B2A38EB4-B426-4F3D-9DE9-77A7C075F07A}" type="sibTrans" cxnId="{7F844246-43E0-49B0-98F0-F0F613E42147}">
      <dgm:prSet/>
      <dgm:spPr/>
      <dgm:t>
        <a:bodyPr/>
        <a:lstStyle/>
        <a:p>
          <a:endParaRPr lang="de-DE"/>
        </a:p>
      </dgm:t>
    </dgm:pt>
    <dgm:pt modelId="{75BB48F0-8ECB-41AB-8239-88B77319B5A9}">
      <dgm:prSet custT="1"/>
      <dgm:spPr/>
      <dgm:t>
        <a:bodyPr/>
        <a:lstStyle/>
        <a:p>
          <a:pPr rtl="0"/>
          <a:r>
            <a:rPr lang="de-DE" sz="1400" dirty="0" smtClean="0"/>
            <a:t>Muon:</a:t>
          </a:r>
          <a:endParaRPr lang="de-DE" sz="1400" dirty="0"/>
        </a:p>
      </dgm:t>
    </dgm:pt>
    <dgm:pt modelId="{7C23C80A-9E00-4685-9D26-96622EBAEC2C}" type="parTrans" cxnId="{922E7833-0426-4E43-85AC-EBA520ADCCB7}">
      <dgm:prSet/>
      <dgm:spPr/>
      <dgm:t>
        <a:bodyPr/>
        <a:lstStyle/>
        <a:p>
          <a:endParaRPr lang="de-DE"/>
        </a:p>
      </dgm:t>
    </dgm:pt>
    <dgm:pt modelId="{F3CAE29A-9D48-478F-985F-FC5C8024D1DC}" type="sibTrans" cxnId="{922E7833-0426-4E43-85AC-EBA520ADCCB7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83C6AC00-3D37-4659-AA77-39B58D9F2EA8}">
          <dgm:prSet custT="1"/>
          <dgm:spPr/>
          <dgm:t>
            <a:bodyPr/>
            <a:lstStyle/>
            <a:p>
              <a:pPr rtl="0"/>
              <a:r>
                <a:rPr lang="de-DE" sz="1400" dirty="0" smtClean="0"/>
                <a:t>MiniIso MI10/</a:t>
              </a:r>
              <a:r>
                <a:rPr lang="de-DE" sz="1400" dirty="0" err="1" smtClean="0"/>
                <a:t>pt</a:t>
              </a:r>
              <a:r>
                <a:rPr lang="de-DE" sz="1400" dirty="0" smtClean="0"/>
                <a:t> </a:t>
              </a:r>
              <a14:m>
                <m:oMath xmlns:m="http://schemas.openxmlformats.org/officeDocument/2006/math">
                  <m:r>
                    <a:rPr lang="de-DE" sz="1400" b="0" i="1" smtClean="0">
                      <a:latin typeface="Cambria Math"/>
                    </a:rPr>
                    <m:t>&gt;</m:t>
                  </m:r>
                  <m:r>
                    <a:rPr lang="de-DE" sz="1400" b="0" i="1" smtClean="0">
                      <a:latin typeface="Cambria Math" panose="02040503050406030204" pitchFamily="18" charset="0"/>
                    </a:rPr>
                    <m:t>0.05</m:t>
                  </m:r>
                </m:oMath>
              </a14:m>
              <a:endParaRPr lang="de-DE" sz="1400" dirty="0"/>
            </a:p>
          </dgm:t>
        </dgm:pt>
      </mc:Choice>
      <mc:Fallback xmlns="">
        <dgm:pt modelId="{83C6AC00-3D37-4659-AA77-39B58D9F2EA8}">
          <dgm:prSet custT="1"/>
          <dgm:spPr/>
          <dgm:t>
            <a:bodyPr/>
            <a:lstStyle/>
            <a:p>
              <a:pPr rtl="0"/>
              <a:r>
                <a:rPr lang="de-DE" sz="1400" dirty="0" smtClean="0"/>
                <a:t>MiniIso MI10/</a:t>
              </a:r>
              <a:r>
                <a:rPr lang="de-DE" sz="1400" dirty="0" err="1" smtClean="0"/>
                <a:t>pt</a:t>
              </a:r>
              <a:r>
                <a:rPr lang="de-DE" sz="1400" dirty="0" smtClean="0"/>
                <a:t> </a:t>
              </a:r>
              <a:r>
                <a:rPr lang="de-DE" sz="1400" b="0" i="0" smtClean="0">
                  <a:latin typeface="Cambria Math"/>
                </a:rPr>
                <a:t>&gt;</a:t>
              </a:r>
              <a:r>
                <a:rPr lang="de-DE" sz="1400" b="0" i="0" smtClean="0">
                  <a:latin typeface="Cambria Math" panose="02040503050406030204" pitchFamily="18" charset="0"/>
                </a:rPr>
                <a:t>0.05</a:t>
              </a:r>
              <a:endParaRPr lang="de-DE" sz="1400" dirty="0"/>
            </a:p>
          </dgm:t>
        </dgm:pt>
      </mc:Fallback>
    </mc:AlternateContent>
    <dgm:pt modelId="{0D6848E4-CC56-4B5E-B6C7-57E1B5B68574}" type="parTrans" cxnId="{227CBE7C-92E7-4A19-AB2A-319E550803EC}">
      <dgm:prSet/>
      <dgm:spPr/>
      <dgm:t>
        <a:bodyPr/>
        <a:lstStyle/>
        <a:p>
          <a:endParaRPr lang="de-DE"/>
        </a:p>
      </dgm:t>
    </dgm:pt>
    <dgm:pt modelId="{FBC98BD3-8A26-4266-97C6-747EB7F69F46}" type="sibTrans" cxnId="{227CBE7C-92E7-4A19-AB2A-319E550803EC}">
      <dgm:prSet/>
      <dgm:spPr/>
      <dgm:t>
        <a:bodyPr/>
        <a:lstStyle/>
        <a:p>
          <a:endParaRPr lang="de-DE"/>
        </a:p>
      </dgm:t>
    </dgm:pt>
    <dgm:pt modelId="{63742AF7-D530-4E19-9167-E99CC84CFB81}">
      <dgm:prSet custT="1"/>
      <dgm:spPr/>
      <dgm:t>
        <a:bodyPr/>
        <a:lstStyle/>
        <a:p>
          <a:pPr rtl="0"/>
          <a:r>
            <a:rPr lang="de-DE" sz="1600" dirty="0" smtClean="0"/>
            <a:t>Jets:</a:t>
          </a:r>
          <a:endParaRPr lang="de-DE" sz="1600" dirty="0"/>
        </a:p>
      </dgm:t>
    </dgm:pt>
    <dgm:pt modelId="{859968FE-0E57-41F2-9EAA-B275805C3A74}" type="parTrans" cxnId="{172B3501-EC0C-4765-8118-351DB07CF885}">
      <dgm:prSet/>
      <dgm:spPr/>
      <dgm:t>
        <a:bodyPr/>
        <a:lstStyle/>
        <a:p>
          <a:endParaRPr lang="de-DE"/>
        </a:p>
      </dgm:t>
    </dgm:pt>
    <dgm:pt modelId="{9219CA2F-B5E3-4D19-8B95-7CA6A2F71174}" type="sibTrans" cxnId="{172B3501-EC0C-4765-8118-351DB07CF885}">
      <dgm:prSet/>
      <dgm:spPr/>
      <dgm:t>
        <a:bodyPr/>
        <a:lstStyle/>
        <a:p>
          <a:endParaRPr lang="de-DE"/>
        </a:p>
      </dgm:t>
    </dgm:pt>
    <dgm:pt modelId="{91AD2607-4495-4E24-8BDD-B942359D3057}">
      <dgm:prSet custT="1"/>
      <dgm:spPr/>
      <dgm:t>
        <a:bodyPr/>
        <a:lstStyle/>
        <a:p>
          <a:pPr rtl="0"/>
          <a:r>
            <a:rPr lang="de-DE" sz="1400" dirty="0" smtClean="0"/>
            <a:t>2 Jets</a:t>
          </a:r>
          <a:endParaRPr lang="de-DE" sz="1400" dirty="0"/>
        </a:p>
      </dgm:t>
    </dgm:pt>
    <dgm:pt modelId="{6E76D3AF-1592-4961-9200-405FE3455A4D}" type="parTrans" cxnId="{47A98BF5-B6C7-411D-8D33-302B8E07DFCE}">
      <dgm:prSet/>
      <dgm:spPr/>
      <dgm:t>
        <a:bodyPr/>
        <a:lstStyle/>
        <a:p>
          <a:endParaRPr lang="de-DE"/>
        </a:p>
      </dgm:t>
    </dgm:pt>
    <dgm:pt modelId="{CD9639ED-83AE-420A-BCDE-A84591789FEC}" type="sibTrans" cxnId="{47A98BF5-B6C7-411D-8D33-302B8E07DFCE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1F32F358-CB08-44F8-B320-6B3F6BE250B8}">
          <dgm:prSet custT="1"/>
          <dgm:spPr/>
          <dgm:t>
            <a:bodyPr/>
            <a:lstStyle/>
            <a:p>
              <a:pPr rtl="0"/>
              <a:r>
                <a:rPr lang="de-DE" sz="1400" dirty="0" smtClean="0">
                  <a:solidFill>
                    <a:srgbClr val="FF0000"/>
                  </a:solidFill>
                </a:rPr>
                <a:t>Jet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de-DE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l-GR" sz="1400" i="1">
                          <a:solidFill>
                            <a:srgbClr val="FF0000"/>
                          </a:solidFill>
                          <a:latin typeface="Cambria Math"/>
                        </a:rPr>
                        <m:t>η</m:t>
                      </m:r>
                    </m:e>
                  </m:d>
                  <m:r>
                    <a:rPr lang="de-DE" sz="1400" i="1">
                      <a:solidFill>
                        <a:srgbClr val="FF0000"/>
                      </a:solidFill>
                      <a:latin typeface="Cambria Math"/>
                    </a:rPr>
                    <m:t>&lt;</m:t>
                  </m:r>
                  <m:r>
                    <a:rPr lang="de-DE" sz="1400" b="0" i="1">
                      <a:solidFill>
                        <a:srgbClr val="FF0000"/>
                      </a:solidFill>
                      <a:latin typeface="Cambria Math"/>
                    </a:rPr>
                    <m:t>4</m:t>
                  </m:r>
                  <m:r>
                    <a:rPr lang="de-DE" sz="1400" i="1">
                      <a:solidFill>
                        <a:srgbClr val="FF0000"/>
                      </a:solidFill>
                      <a:latin typeface="Cambria Math"/>
                    </a:rPr>
                    <m:t>.5</m:t>
                  </m:r>
                </m:oMath>
              </a14:m>
              <a:endParaRPr lang="de-DE" sz="1400" dirty="0"/>
            </a:p>
          </dgm:t>
        </dgm:pt>
      </mc:Choice>
      <mc:Fallback xmlns="">
        <dgm:pt modelId="{1F32F358-CB08-44F8-B320-6B3F6BE250B8}">
          <dgm:prSet custT="1"/>
          <dgm:spPr/>
          <dgm:t>
            <a:bodyPr/>
            <a:lstStyle/>
            <a:p>
              <a:pPr rtl="0"/>
              <a:r>
                <a:rPr lang="de-DE" sz="1400" dirty="0" smtClean="0">
                  <a:solidFill>
                    <a:srgbClr val="FF0000"/>
                  </a:solidFill>
                </a:rPr>
                <a:t>Jet </a:t>
              </a:r>
              <a:r>
                <a:rPr lang="de-DE" sz="14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|</a:t>
              </a:r>
              <a:r>
                <a:rPr lang="el-GR" sz="1400" i="0">
                  <a:solidFill>
                    <a:srgbClr val="FF0000"/>
                  </a:solidFill>
                  <a:latin typeface="Cambria Math"/>
                </a:rPr>
                <a:t>η</a:t>
              </a:r>
              <a:r>
                <a:rPr lang="el-GR" sz="14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|</a:t>
              </a:r>
              <a:r>
                <a:rPr lang="de-DE" sz="1400" i="0">
                  <a:solidFill>
                    <a:srgbClr val="FF0000"/>
                  </a:solidFill>
                  <a:latin typeface="Cambria Math"/>
                </a:rPr>
                <a:t>&lt;</a:t>
              </a:r>
              <a:r>
                <a:rPr lang="de-DE" sz="1400" b="0" i="0">
                  <a:solidFill>
                    <a:srgbClr val="FF0000"/>
                  </a:solidFill>
                  <a:latin typeface="Cambria Math"/>
                </a:rPr>
                <a:t>4</a:t>
              </a:r>
              <a:r>
                <a:rPr lang="de-DE" sz="1400" i="0">
                  <a:solidFill>
                    <a:srgbClr val="FF0000"/>
                  </a:solidFill>
                  <a:latin typeface="Cambria Math"/>
                </a:rPr>
                <a:t>.5</a:t>
              </a:r>
              <a:endParaRPr lang="de-DE" sz="1400" dirty="0"/>
            </a:p>
          </dgm:t>
        </dgm:pt>
      </mc:Fallback>
    </mc:AlternateContent>
    <dgm:pt modelId="{CA2A99AD-12B2-4638-AD30-AB3C6DED4BE6}" type="parTrans" cxnId="{60AAB730-A82F-4AEC-99AC-F772961C9B22}">
      <dgm:prSet/>
      <dgm:spPr/>
      <dgm:t>
        <a:bodyPr/>
        <a:lstStyle/>
        <a:p>
          <a:endParaRPr lang="de-DE"/>
        </a:p>
      </dgm:t>
    </dgm:pt>
    <dgm:pt modelId="{5D42408E-881C-45A5-BA3B-D343A76D04D3}" type="sibTrans" cxnId="{60AAB730-A82F-4AEC-99AC-F772961C9B22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41972B9C-62FA-4400-97B5-8AD06E5A7122}">
          <dgm:prSet custT="1"/>
          <dgm:spPr/>
          <dgm:t>
            <a:bodyPr/>
            <a:lstStyle/>
            <a:p>
              <a:pPr rtl="0"/>
              <a:r>
                <a:rPr lang="de-DE" sz="1400" dirty="0" err="1" smtClean="0"/>
                <a:t>Lepton</a:t>
              </a:r>
              <a:r>
                <a:rPr lang="de-DE" sz="140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sz="14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400" b="0" i="1">
                          <a:latin typeface="Cambria Math"/>
                        </a:rPr>
                        <m:t>𝑝</m:t>
                      </m:r>
                    </m:e>
                    <m:sub>
                      <m:r>
                        <m:rPr>
                          <m:sty m:val="p"/>
                        </m:rPr>
                        <a:rPr lang="de-DE" sz="1400" b="0" i="0">
                          <a:latin typeface="Cambria Math"/>
                        </a:rPr>
                        <m:t>T</m:t>
                      </m:r>
                    </m:sub>
                  </m:sSub>
                  <m:r>
                    <a:rPr lang="de-DE" sz="1400" b="0" i="1">
                      <a:latin typeface="Cambria Math"/>
                    </a:rPr>
                    <m:t>&gt;25 </m:t>
                  </m:r>
                  <m:r>
                    <m:rPr>
                      <m:sty m:val="p"/>
                    </m:rPr>
                    <a:rPr lang="de-DE" sz="1400" b="0" i="0">
                      <a:latin typeface="Cambria Math"/>
                    </a:rPr>
                    <m:t>GeV</m:t>
                  </m:r>
                </m:oMath>
              </a14:m>
              <a:endParaRPr lang="de-DE" sz="1400" dirty="0"/>
            </a:p>
          </dgm:t>
        </dgm:pt>
      </mc:Choice>
      <mc:Fallback xmlns="">
        <dgm:pt modelId="{41972B9C-62FA-4400-97B5-8AD06E5A7122}">
          <dgm:prSet custT="1"/>
          <dgm:spPr/>
          <dgm:t>
            <a:bodyPr/>
            <a:lstStyle/>
            <a:p>
              <a:pPr rtl="0"/>
              <a:r>
                <a:rPr lang="de-DE" sz="1400" dirty="0" err="1" smtClean="0"/>
                <a:t>Lepton</a:t>
              </a:r>
              <a:r>
                <a:rPr lang="de-DE" sz="1400" dirty="0" smtClean="0"/>
                <a:t> </a:t>
              </a:r>
              <a:r>
                <a:rPr lang="de-DE" sz="1400" b="0" i="0">
                  <a:latin typeface="Cambria Math"/>
                </a:rPr>
                <a:t>𝑝</a:t>
              </a:r>
              <a:r>
                <a:rPr lang="de-DE" sz="1400" b="0" i="0" smtClean="0">
                  <a:latin typeface="Cambria Math" panose="02040503050406030204" pitchFamily="18" charset="0"/>
                </a:rPr>
                <a:t>_</a:t>
              </a:r>
              <a:r>
                <a:rPr lang="de-DE" sz="1400" b="0" i="0">
                  <a:latin typeface="Cambria Math"/>
                </a:rPr>
                <a:t>T&gt;25 GeV</a:t>
              </a:r>
              <a:endParaRPr lang="de-DE" sz="1400" dirty="0"/>
            </a:p>
          </dgm:t>
        </dgm:pt>
      </mc:Fallback>
    </mc:AlternateContent>
    <dgm:pt modelId="{E8C6C21B-3DD7-4715-8D3B-48FC7E44136B}" type="parTrans" cxnId="{07DE5AAC-BFF6-4465-9718-56D701F424F6}">
      <dgm:prSet/>
      <dgm:spPr/>
      <dgm:t>
        <a:bodyPr/>
        <a:lstStyle/>
        <a:p>
          <a:endParaRPr lang="de-DE"/>
        </a:p>
      </dgm:t>
    </dgm:pt>
    <dgm:pt modelId="{EF0B8C65-4202-4606-8353-7AE030D1DD1D}" type="sibTrans" cxnId="{07DE5AAC-BFF6-4465-9718-56D701F424F6}">
      <dgm:prSet/>
      <dgm:spPr/>
      <dgm:t>
        <a:bodyPr/>
        <a:lstStyle/>
        <a:p>
          <a:endParaRPr lang="de-DE"/>
        </a:p>
      </dgm:t>
    </dgm:pt>
    <dgm:pt modelId="{A65350F2-ED57-41FE-976E-EB03BE112B0F}">
      <dgm:prSet custT="1"/>
      <dgm:spPr/>
      <dgm:t>
        <a:bodyPr/>
        <a:lstStyle/>
        <a:p>
          <a:pPr rtl="0"/>
          <a:r>
            <a:rPr lang="de-DE" sz="1400" dirty="0" smtClean="0"/>
            <a:t>MV1c@50%</a:t>
          </a:r>
          <a:endParaRPr lang="de-DE" sz="1400" dirty="0"/>
        </a:p>
      </dgm:t>
    </dgm:pt>
    <dgm:pt modelId="{765C23FE-CDAF-45AF-9499-1B454A2AF3A8}" type="parTrans" cxnId="{8826C152-FA00-481C-9D8D-FA4D00150A33}">
      <dgm:prSet/>
      <dgm:spPr/>
      <dgm:t>
        <a:bodyPr/>
        <a:lstStyle/>
        <a:p>
          <a:endParaRPr lang="en-US"/>
        </a:p>
      </dgm:t>
    </dgm:pt>
    <dgm:pt modelId="{0F705C59-EA3E-454D-8EE3-7BE82190E071}" type="sibTrans" cxnId="{8826C152-FA00-481C-9D8D-FA4D00150A3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75B8EF0-26A6-482E-903A-DC32AA6F5621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sz="1400" b="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sz="1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de-DE" sz="1400" b="0" i="1">
                        <a:latin typeface="Cambria Math"/>
                      </a:rPr>
                      <m:t>&gt;50 </m:t>
                    </m:r>
                    <m:r>
                      <m:rPr>
                        <m:sty m:val="p"/>
                      </m:rPr>
                      <a:rPr lang="de-DE" sz="1400" i="0">
                        <a:latin typeface="Cambria Math"/>
                      </a:rPr>
                      <m:t>GeV</m:t>
                    </m:r>
                  </m:oMath>
                </m:oMathPara>
              </a14:m>
              <a:endParaRPr lang="de-DE" sz="1400" dirty="0"/>
            </a:p>
          </dgm:t>
        </dgm:pt>
      </mc:Choice>
      <mc:Fallback xmlns="">
        <dgm:pt modelId="{775B8EF0-26A6-482E-903A-DC32AA6F5621}">
          <dgm:prSet custT="1"/>
          <dgm:spPr/>
          <dgm:t>
            <a:bodyPr/>
            <a:lstStyle/>
            <a:p>
              <a:pPr rtl="0"/>
              <a:r>
                <a:rPr lang="de-DE" sz="1400" b="0" i="0">
                  <a:latin typeface="Cambria Math"/>
                </a:rPr>
                <a:t>𝑀</a:t>
              </a:r>
              <a:r>
                <a:rPr lang="de-DE" sz="1400" b="0" i="0" smtClean="0">
                  <a:latin typeface="Cambria Math" panose="02040503050406030204" pitchFamily="18" charset="0"/>
                </a:rPr>
                <a:t>_</a:t>
              </a:r>
              <a:r>
                <a:rPr lang="de-DE" sz="1400" b="0" i="0">
                  <a:latin typeface="Cambria Math"/>
                </a:rPr>
                <a:t>𝑇</a:t>
              </a:r>
              <a:r>
                <a:rPr lang="de-DE" sz="1400" b="0" i="0">
                  <a:latin typeface="Cambria Math" panose="02040503050406030204" pitchFamily="18" charset="0"/>
                </a:rPr>
                <a:t> (</a:t>
              </a:r>
              <a:r>
                <a:rPr lang="de-DE" sz="1400" b="0" i="0">
                  <a:latin typeface="Cambria Math"/>
                </a:rPr>
                <a:t>𝑊</a:t>
              </a:r>
              <a:r>
                <a:rPr lang="de-DE" sz="1400" b="0" i="0">
                  <a:latin typeface="Cambria Math" panose="02040503050406030204" pitchFamily="18" charset="0"/>
                </a:rPr>
                <a:t>)</a:t>
              </a:r>
              <a:r>
                <a:rPr lang="de-DE" sz="1400" b="0" i="0">
                  <a:latin typeface="Cambria Math"/>
                </a:rPr>
                <a:t>&gt;50 </a:t>
              </a:r>
              <a:r>
                <a:rPr lang="de-DE" sz="1400" i="0">
                  <a:latin typeface="Cambria Math"/>
                </a:rPr>
                <a:t>GeV</a:t>
              </a:r>
              <a:endParaRPr lang="de-DE" sz="1400" dirty="0"/>
            </a:p>
          </dgm:t>
        </dgm:pt>
      </mc:Fallback>
    </mc:AlternateContent>
    <dgm:pt modelId="{19556DF4-7C11-4656-8C79-BC8BDB3DBF0A}" type="parTrans" cxnId="{3B5E5BA5-B172-4855-BAAB-62D2C9DC2FAC}">
      <dgm:prSet/>
      <dgm:spPr/>
      <dgm:t>
        <a:bodyPr/>
        <a:lstStyle/>
        <a:p>
          <a:endParaRPr lang="de-DE"/>
        </a:p>
      </dgm:t>
    </dgm:pt>
    <dgm:pt modelId="{4764EA3C-CA82-4774-9FA6-3ABDCBA5FDD3}" type="sibTrans" cxnId="{3B5E5BA5-B172-4855-BAAB-62D2C9DC2FAC}">
      <dgm:prSet/>
      <dgm:spPr/>
      <dgm:t>
        <a:bodyPr/>
        <a:lstStyle/>
        <a:p>
          <a:endParaRPr lang="de-DE"/>
        </a:p>
      </dgm:t>
    </dgm:pt>
    <dgm:pt modelId="{FC76D1D7-6B41-464E-93FD-5884CA3FC5A6}">
      <dgm:prSet custT="1"/>
      <dgm:spPr/>
      <dgm:t>
        <a:bodyPr/>
        <a:lstStyle/>
        <a:p>
          <a:pPr rtl="0"/>
          <a:r>
            <a:rPr lang="de-DE" sz="1600" dirty="0" smtClean="0"/>
            <a:t>Control Region </a:t>
          </a:r>
          <a:r>
            <a:rPr lang="de-DE" sz="1600" dirty="0" err="1" smtClean="0"/>
            <a:t>W+jets</a:t>
          </a:r>
          <a:endParaRPr lang="de-DE" sz="1600" dirty="0"/>
        </a:p>
      </dgm:t>
    </dgm:pt>
    <dgm:pt modelId="{FB52D1F6-C5EF-4C4E-98B2-4204620C188C}" type="parTrans" cxnId="{1DE96252-5548-42EF-A685-A81E72F71548}">
      <dgm:prSet/>
      <dgm:spPr/>
      <dgm:t>
        <a:bodyPr/>
        <a:lstStyle/>
        <a:p>
          <a:endParaRPr lang="de-DE"/>
        </a:p>
      </dgm:t>
    </dgm:pt>
    <dgm:pt modelId="{7DADB65E-7024-4629-BDC3-E43DFAFE2BF0}" type="sibTrans" cxnId="{1DE96252-5548-42EF-A685-A81E72F71548}">
      <dgm:prSet/>
      <dgm:spPr/>
      <dgm:t>
        <a:bodyPr/>
        <a:lstStyle/>
        <a:p>
          <a:endParaRPr lang="de-DE"/>
        </a:p>
      </dgm:t>
    </dgm:pt>
    <dgm:pt modelId="{8CDACC70-BF48-4366-BEA6-4B09E7DD25DA}">
      <dgm:prSet custT="1"/>
      <dgm:spPr/>
      <dgm:t>
        <a:bodyPr/>
        <a:lstStyle/>
        <a:p>
          <a:pPr rtl="0"/>
          <a:r>
            <a:rPr lang="de-DE" sz="1400" dirty="0" smtClean="0"/>
            <a:t>MV1@80% tag &amp; MV1c@50% </a:t>
          </a:r>
          <a:r>
            <a:rPr lang="de-DE" sz="1400" dirty="0" err="1" smtClean="0"/>
            <a:t>veto</a:t>
          </a:r>
          <a:endParaRPr lang="de-DE" sz="1400" dirty="0"/>
        </a:p>
      </dgm:t>
    </dgm:pt>
    <dgm:pt modelId="{C1A249D7-DC98-43FA-890B-9B3804387E94}" type="parTrans" cxnId="{DD6B447B-517B-4288-9871-289427CE1A03}">
      <dgm:prSet/>
      <dgm:spPr/>
      <dgm:t>
        <a:bodyPr/>
        <a:lstStyle/>
        <a:p>
          <a:endParaRPr lang="de-DE"/>
        </a:p>
      </dgm:t>
    </dgm:pt>
    <dgm:pt modelId="{99831E11-9426-4A5E-B4E5-1DFE786FBEFF}" type="sibTrans" cxnId="{DD6B447B-517B-4288-9871-289427CE1A03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91575FFD-3338-4CC5-92C1-23F13E9F318A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&gt;40 </m:t>
                    </m:r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−|</m:t>
                            </m:r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m:oMathPara>
              </a14:m>
              <a:endParaRPr lang="de-DE" sz="1400" dirty="0"/>
            </a:p>
          </dgm:t>
        </dgm:pt>
      </mc:Choice>
      <mc:Fallback xmlns="">
        <dgm:pt modelId="{91575FFD-3338-4CC5-92C1-23F13E9F318A}">
          <dgm:prSet custT="1"/>
          <dgm:spPr/>
          <dgm:t>
            <a:bodyPr/>
            <a:lstStyle/>
            <a:p>
              <a:pPr rtl="0"/>
              <a:r>
                <a:rPr lang="de-DE" sz="1400" b="0" i="0" smtClean="0">
                  <a:latin typeface="Cambria Math" panose="02040503050406030204" pitchFamily="18" charset="0"/>
                </a:rPr>
                <a:t>𝑝_T (𝑙)&gt;40 GeV⋅(1−(𝜋−|Δ𝜙(𝑗_1,𝑙)|)/(𝜋−1))  </a:t>
              </a:r>
              <a:endParaRPr lang="de-DE" sz="1400" dirty="0"/>
            </a:p>
          </dgm:t>
        </dgm:pt>
      </mc:Fallback>
    </mc:AlternateContent>
    <dgm:pt modelId="{1A570EB4-9E59-4012-9976-C0F40204A8B8}" type="parTrans" cxnId="{A15E24CB-A8B4-427F-AECC-D36B398C90D6}">
      <dgm:prSet/>
      <dgm:spPr/>
      <dgm:t>
        <a:bodyPr/>
        <a:lstStyle/>
        <a:p>
          <a:endParaRPr lang="de-DE"/>
        </a:p>
      </dgm:t>
    </dgm:pt>
    <dgm:pt modelId="{5C2773E6-402B-4875-98EF-3BE7D67AEC99}" type="sibTrans" cxnId="{A15E24CB-A8B4-427F-AECC-D36B398C90D6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F61FE118-FF0D-469E-B010-C0BD6A122F1A}">
          <dgm:prSet custT="1"/>
          <dgm:spPr/>
          <dgm:t>
            <a:bodyPr/>
            <a:lstStyle/>
            <a:p>
              <a:pPr rtl="0"/>
              <a:r>
                <a:rPr lang="de-DE" sz="1400" dirty="0" smtClean="0"/>
                <a:t>Jet 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sz="14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e>
                    <m:sub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lang="de-DE" sz="1400" b="0" i="1" smtClean="0">
                      <a:latin typeface="Cambria Math" panose="02040503050406030204" pitchFamily="18" charset="0"/>
                    </a:rPr>
                    <m:t>&gt;30 </m:t>
                  </m:r>
                  <m:r>
                    <m:rPr>
                      <m:sty m:val="p"/>
                    </m:rPr>
                    <a:rPr lang="de-DE" sz="1400" b="0" i="0" smtClean="0">
                      <a:latin typeface="Cambria Math" panose="02040503050406030204" pitchFamily="18" charset="0"/>
                    </a:rPr>
                    <m:t>GeV</m:t>
                  </m:r>
                  <m:r>
                    <a:rPr lang="de-DE" sz="1400" b="0" i="1" smtClean="0">
                      <a:latin typeface="Cambria Math" panose="02040503050406030204" pitchFamily="18" charset="0"/>
                    </a:rPr>
                    <m:t>, </m:t>
                  </m:r>
                  <m:r>
                    <a:rPr lang="de-DE" sz="1400" b="0" i="1" smtClean="0">
                      <a:latin typeface="Cambria Math" panose="02040503050406030204" pitchFamily="18" charset="0"/>
                    </a:rPr>
                    <m:t>𝑖𝑓</m:t>
                  </m:r>
                  <m:r>
                    <a:rPr lang="de-DE" sz="1400" b="0" i="1" smtClean="0">
                      <a:latin typeface="Cambria Math" panose="02040503050406030204" pitchFamily="18" charset="0"/>
                    </a:rPr>
                    <m:t> 2.75&lt;</m:t>
                  </m:r>
                  <m:d>
                    <m:dPr>
                      <m:begChr m:val="|"/>
                      <m:endChr m:val="|"/>
                      <m:ctrlPr>
                        <a:rPr lang="de-DE" sz="1400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𝜂</m:t>
                      </m:r>
                    </m:e>
                  </m:d>
                  <m:r>
                    <a:rPr lang="de-DE" sz="1400" b="0" i="1" smtClean="0">
                      <a:latin typeface="Cambria Math" panose="02040503050406030204" pitchFamily="18" charset="0"/>
                    </a:rPr>
                    <m:t>&lt;3.5 :</m:t>
                  </m:r>
                  <m:sSub>
                    <m:sSubPr>
                      <m:ctrlPr>
                        <a:rPr lang="de-DE" sz="14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e>
                    <m:sub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lang="de-DE" sz="1400" b="0" i="1" smtClean="0">
                      <a:latin typeface="Cambria Math" panose="02040503050406030204" pitchFamily="18" charset="0"/>
                    </a:rPr>
                    <m:t>&gt;35 </m:t>
                  </m:r>
                  <m:r>
                    <m:rPr>
                      <m:sty m:val="p"/>
                    </m:rPr>
                    <a:rPr lang="de-DE" sz="1400" b="0" i="0" smtClean="0">
                      <a:latin typeface="Cambria Math" panose="02040503050406030204" pitchFamily="18" charset="0"/>
                    </a:rPr>
                    <m:t>GeV</m:t>
                  </m:r>
                </m:oMath>
              </a14:m>
              <a:endParaRPr lang="de-DE" sz="1400" i="0" dirty="0"/>
            </a:p>
          </dgm:t>
        </dgm:pt>
      </mc:Choice>
      <mc:Fallback xmlns="">
        <dgm:pt modelId="{F61FE118-FF0D-469E-B010-C0BD6A122F1A}">
          <dgm:prSet custT="1"/>
          <dgm:spPr/>
          <dgm:t>
            <a:bodyPr/>
            <a:lstStyle/>
            <a:p>
              <a:pPr rtl="0"/>
              <a:r>
                <a:rPr lang="de-DE" sz="1400" dirty="0" smtClean="0"/>
                <a:t>Jet </a:t>
              </a:r>
              <a:r>
                <a:rPr lang="de-DE" sz="1400" b="0" i="0" smtClean="0">
                  <a:latin typeface="Cambria Math" panose="02040503050406030204" pitchFamily="18" charset="0"/>
                </a:rPr>
                <a:t>𝑝_T&gt;30 GeV, 𝑖𝑓 2.75&lt;|𝜂|&lt;3.5 :𝑝_T&gt;35 GeV</a:t>
              </a:r>
              <a:endParaRPr lang="de-DE" sz="1400" i="0" dirty="0"/>
            </a:p>
          </dgm:t>
        </dgm:pt>
      </mc:Fallback>
    </mc:AlternateContent>
    <dgm:pt modelId="{6AFD48E5-2D1B-48ED-B99A-261AB2854959}" type="parTrans" cxnId="{BED9D037-17DB-453A-ABC3-0B920265B2FC}">
      <dgm:prSet/>
      <dgm:spPr/>
      <dgm:t>
        <a:bodyPr/>
        <a:lstStyle/>
        <a:p>
          <a:endParaRPr lang="de-DE"/>
        </a:p>
      </dgm:t>
    </dgm:pt>
    <dgm:pt modelId="{1E59F64B-E543-4E27-8710-B27F8F3A9685}" type="sibTrans" cxnId="{BED9D037-17DB-453A-ABC3-0B920265B2FC}">
      <dgm:prSet/>
      <dgm:spPr/>
      <dgm:t>
        <a:bodyPr/>
        <a:lstStyle/>
        <a:p>
          <a:endParaRPr lang="de-DE"/>
        </a:p>
      </dgm:t>
    </dgm:pt>
    <dgm:pt modelId="{EC52988B-35D9-4638-8C2A-F8B21A9541C2}">
      <dgm:prSet custT="1"/>
      <dgm:spPr/>
      <dgm:t>
        <a:bodyPr/>
        <a:lstStyle/>
        <a:p>
          <a:pPr rtl="0"/>
          <a:r>
            <a:rPr lang="de-DE" sz="1600" dirty="0" smtClean="0"/>
            <a:t>Control Region Top</a:t>
          </a:r>
          <a:endParaRPr lang="de-DE" sz="1600" dirty="0"/>
        </a:p>
      </dgm:t>
    </dgm:pt>
    <dgm:pt modelId="{32688507-E244-49AF-8F90-46CBE2F148DB}" type="parTrans" cxnId="{97FF48E7-79DD-47DF-BB3A-1302C324CE9E}">
      <dgm:prSet/>
      <dgm:spPr/>
      <dgm:t>
        <a:bodyPr/>
        <a:lstStyle/>
        <a:p>
          <a:endParaRPr lang="de-DE"/>
        </a:p>
      </dgm:t>
    </dgm:pt>
    <dgm:pt modelId="{720E29D7-D4BC-44F8-8DD8-CF9B63FDD4B0}" type="sibTrans" cxnId="{97FF48E7-79DD-47DF-BB3A-1302C324CE9E}">
      <dgm:prSet/>
      <dgm:spPr/>
      <dgm:t>
        <a:bodyPr/>
        <a:lstStyle/>
        <a:p>
          <a:endParaRPr lang="de-DE"/>
        </a:p>
      </dgm:t>
    </dgm:pt>
    <dgm:pt modelId="{CF1E0F3F-FFD2-4A77-BF17-58D387675168}">
      <dgm:prSet custT="1"/>
      <dgm:spPr/>
      <dgm:t>
        <a:bodyPr/>
        <a:lstStyle/>
        <a:p>
          <a:pPr rtl="0"/>
          <a:r>
            <a:rPr lang="de-DE" sz="1400" dirty="0" smtClean="0"/>
            <a:t>2 </a:t>
          </a:r>
          <a:r>
            <a:rPr lang="de-DE" sz="1400" dirty="0" err="1" smtClean="0"/>
            <a:t>tagged</a:t>
          </a:r>
          <a:r>
            <a:rPr lang="de-DE" sz="1400" dirty="0" smtClean="0"/>
            <a:t> </a:t>
          </a:r>
          <a:r>
            <a:rPr lang="de-DE" sz="1400" dirty="0" err="1" smtClean="0"/>
            <a:t>jets</a:t>
          </a:r>
          <a:r>
            <a:rPr lang="de-DE" sz="1400" dirty="0" smtClean="0"/>
            <a:t> </a:t>
          </a:r>
          <a:r>
            <a:rPr lang="de-DE" sz="1400" dirty="0" err="1" smtClean="0"/>
            <a:t>with</a:t>
          </a:r>
          <a:r>
            <a:rPr lang="de-DE" sz="1400" dirty="0" smtClean="0"/>
            <a:t> MV1c@50% </a:t>
          </a:r>
          <a:endParaRPr lang="de-DE" sz="1400" dirty="0"/>
        </a:p>
      </dgm:t>
    </dgm:pt>
    <dgm:pt modelId="{24B5E339-501E-46B0-98E2-FFD271CE1ABF}" type="parTrans" cxnId="{5DAEA364-350A-4558-8CA8-24BBC52FAF35}">
      <dgm:prSet/>
      <dgm:spPr/>
      <dgm:t>
        <a:bodyPr/>
        <a:lstStyle/>
        <a:p>
          <a:endParaRPr lang="de-DE"/>
        </a:p>
      </dgm:t>
    </dgm:pt>
    <dgm:pt modelId="{48A4CAAE-E39B-454F-AE12-C539AD0922D2}" type="sibTrans" cxnId="{5DAEA364-350A-4558-8CA8-24BBC52FAF35}">
      <dgm:prSet/>
      <dgm:spPr/>
      <dgm:t>
        <a:bodyPr/>
        <a:lstStyle/>
        <a:p>
          <a:endParaRPr lang="de-DE"/>
        </a:p>
      </dgm:t>
    </dgm:pt>
    <dgm:pt modelId="{E41EB1DA-284A-4B34-AE8F-078A71255983}" type="pres">
      <dgm:prSet presAssocID="{D32F9540-F46B-456C-87BC-648C8BA01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3F5359-2A1F-4F02-8382-C045D71E77D3}" type="pres">
      <dgm:prSet presAssocID="{63742AF7-D530-4E19-9167-E99CC84CFB81}" presName="parentText" presStyleLbl="node1" presStyleIdx="0" presStyleCnt="5" custScaleY="5681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60796-F224-4AF7-8332-0735C63E84B9}" type="pres">
      <dgm:prSet presAssocID="{63742AF7-D530-4E19-9167-E99CC84CFB8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64E055-1BAA-4977-B5AE-6378E896C5BD}" type="pres">
      <dgm:prSet presAssocID="{F11997F3-F701-499E-AB8E-2A611DEA2124}" presName="parentText" presStyleLbl="node1" presStyleIdx="1" presStyleCnt="5" custScaleY="5814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CA65E7-E829-4AA0-91D2-DD3A8D8925C0}" type="pres">
      <dgm:prSet presAssocID="{F11997F3-F701-499E-AB8E-2A611DEA2124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266EE8-38C4-4728-895C-DEFA87BE5AB6}" type="pres">
      <dgm:prSet presAssocID="{B137A45D-C71E-44E2-816F-2F4E021484D4}" presName="parentText" presStyleLbl="node1" presStyleIdx="2" presStyleCnt="5" custScaleY="5681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59B51B-C110-42E4-93F4-FFDA41AE908C}" type="pres">
      <dgm:prSet presAssocID="{B137A45D-C71E-44E2-816F-2F4E021484D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8B79BA-7899-4832-834B-C7E0FA93B3D2}" type="pres">
      <dgm:prSet presAssocID="{FC76D1D7-6B41-464E-93FD-5884CA3FC5A6}" presName="parentText" presStyleLbl="node1" presStyleIdx="3" presStyleCnt="5" custScaleY="555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0EEA54-0833-40E4-BFC5-97F7F7EE076E}" type="pres">
      <dgm:prSet presAssocID="{FC76D1D7-6B41-464E-93FD-5884CA3FC5A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C2AC5B-F449-4C3C-AE9A-7D12EB0696AC}" type="pres">
      <dgm:prSet presAssocID="{EC52988B-35D9-4638-8C2A-F8B21A9541C2}" presName="parentText" presStyleLbl="node1" presStyleIdx="4" presStyleCnt="5" custScaleY="5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B12E58-5223-4B97-8242-5DC51172AFAE}" type="pres">
      <dgm:prSet presAssocID="{EC52988B-35D9-4638-8C2A-F8B21A9541C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826C152-FA00-481C-9D8D-FA4D00150A33}" srcId="{63742AF7-D530-4E19-9167-E99CC84CFB81}" destId="{A65350F2-ED57-41FE-976E-EB03BE112B0F}" srcOrd="4" destOrd="0" parTransId="{765C23FE-CDAF-45AF-9499-1B454A2AF3A8}" sibTransId="{0F705C59-EA3E-454D-8EE3-7BE82190E071}"/>
    <dgm:cxn modelId="{969B75FB-FA14-4163-9E44-2CB6E1A3E1BF}" srcId="{D32F9540-F46B-456C-87BC-648C8BA01AAF}" destId="{F11997F3-F701-499E-AB8E-2A611DEA2124}" srcOrd="1" destOrd="0" parTransId="{0CDE7238-6314-49AC-A943-39BBAA23CAD1}" sibTransId="{878520F0-92BA-4EBC-B200-CBDD15E035B8}"/>
    <dgm:cxn modelId="{D9774018-28AB-43E4-84EB-DEFA345DBF27}" type="presOf" srcId="{775B8EF0-26A6-482E-903A-DC32AA6F5621}" destId="{EF59B51B-C110-42E4-93F4-FFDA41AE908C}" srcOrd="0" destOrd="1" presId="urn:microsoft.com/office/officeart/2005/8/layout/vList2"/>
    <dgm:cxn modelId="{AF4614BB-E39B-452C-9AB9-587C5D87E34C}" type="presOf" srcId="{FC76D1D7-6B41-464E-93FD-5884CA3FC5A6}" destId="{EA8B79BA-7899-4832-834B-C7E0FA93B3D2}" srcOrd="0" destOrd="0" presId="urn:microsoft.com/office/officeart/2005/8/layout/vList2"/>
    <dgm:cxn modelId="{07DE5AAC-BFF6-4465-9718-56D701F424F6}" srcId="{63742AF7-D530-4E19-9167-E99CC84CFB81}" destId="{41972B9C-62FA-4400-97B5-8AD06E5A7122}" srcOrd="3" destOrd="0" parTransId="{E8C6C21B-3DD7-4715-8D3B-48FC7E44136B}" sibTransId="{EF0B8C65-4202-4606-8353-7AE030D1DD1D}"/>
    <dgm:cxn modelId="{1BA78C04-C9ED-49C1-B3DC-CEB480D0010E}" type="presOf" srcId="{CF1E0F3F-FFD2-4A77-BF17-58D387675168}" destId="{D5B12E58-5223-4B97-8242-5DC51172AFAE}" srcOrd="0" destOrd="0" presId="urn:microsoft.com/office/officeart/2005/8/layout/vList2"/>
    <dgm:cxn modelId="{3B5E5BA5-B172-4855-BAAB-62D2C9DC2FAC}" srcId="{B137A45D-C71E-44E2-816F-2F4E021484D4}" destId="{775B8EF0-26A6-482E-903A-DC32AA6F5621}" srcOrd="1" destOrd="0" parTransId="{19556DF4-7C11-4656-8C79-BC8BDB3DBF0A}" sibTransId="{4764EA3C-CA82-4774-9FA6-3ABDCBA5FDD3}"/>
    <dgm:cxn modelId="{5DAEA364-350A-4558-8CA8-24BBC52FAF35}" srcId="{EC52988B-35D9-4638-8C2A-F8B21A9541C2}" destId="{CF1E0F3F-FFD2-4A77-BF17-58D387675168}" srcOrd="0" destOrd="0" parTransId="{24B5E339-501E-46B0-98E2-FFD271CE1ABF}" sibTransId="{48A4CAAE-E39B-454F-AE12-C539AD0922D2}"/>
    <dgm:cxn modelId="{F4ED0B39-658A-44EA-BBDB-A696A26E83F1}" type="presOf" srcId="{F61FE118-FF0D-469E-B010-C0BD6A122F1A}" destId="{81C60796-F224-4AF7-8332-0735C63E84B9}" srcOrd="0" destOrd="2" presId="urn:microsoft.com/office/officeart/2005/8/layout/vList2"/>
    <dgm:cxn modelId="{172B3501-EC0C-4765-8118-351DB07CF885}" srcId="{D32F9540-F46B-456C-87BC-648C8BA01AAF}" destId="{63742AF7-D530-4E19-9167-E99CC84CFB81}" srcOrd="0" destOrd="0" parTransId="{859968FE-0E57-41F2-9EAA-B275805C3A74}" sibTransId="{9219CA2F-B5E3-4D19-8B95-7CA6A2F71174}"/>
    <dgm:cxn modelId="{1DE96252-5548-42EF-A685-A81E72F71548}" srcId="{D32F9540-F46B-456C-87BC-648C8BA01AAF}" destId="{FC76D1D7-6B41-464E-93FD-5884CA3FC5A6}" srcOrd="3" destOrd="0" parTransId="{FB52D1F6-C5EF-4C4E-98B2-4204620C188C}" sibTransId="{7DADB65E-7024-4629-BDC3-E43DFAFE2BF0}"/>
    <dgm:cxn modelId="{47A98BF5-B6C7-411D-8D33-302B8E07DFCE}" srcId="{63742AF7-D530-4E19-9167-E99CC84CFB81}" destId="{91AD2607-4495-4E24-8BDD-B942359D3057}" srcOrd="0" destOrd="0" parTransId="{6E76D3AF-1592-4961-9200-405FE3455A4D}" sibTransId="{CD9639ED-83AE-420A-BCDE-A84591789FEC}"/>
    <dgm:cxn modelId="{98438D56-5589-4F5B-AACA-DBCF89C1773B}" type="presOf" srcId="{EC52988B-35D9-4638-8C2A-F8B21A9541C2}" destId="{1AC2AC5B-F449-4C3C-AE9A-7D12EB0696AC}" srcOrd="0" destOrd="0" presId="urn:microsoft.com/office/officeart/2005/8/layout/vList2"/>
    <dgm:cxn modelId="{A15E24CB-A8B4-427F-AECC-D36B398C90D6}" srcId="{B137A45D-C71E-44E2-816F-2F4E021484D4}" destId="{91575FFD-3338-4CC5-92C1-23F13E9F318A}" srcOrd="2" destOrd="0" parTransId="{1A570EB4-9E59-4012-9976-C0F40204A8B8}" sibTransId="{5C2773E6-402B-4875-98EF-3BE7D67AEC99}"/>
    <dgm:cxn modelId="{A00AEC5D-6F4E-42FB-844D-6C83701B9ABB}" srcId="{F11997F3-F701-499E-AB8E-2A611DEA2124}" destId="{76273162-A989-4E04-AA37-28B276B5D71B}" srcOrd="0" destOrd="0" parTransId="{45A4F39A-98E5-46C2-9DE1-08C5EC2E2ABC}" sibTransId="{D17F3EEE-23E6-430E-8CBB-ECE84D8DFC4C}"/>
    <dgm:cxn modelId="{1A6B447F-E2A6-4CB7-B7B6-78AD7E0EC3B9}" type="presOf" srcId="{83C6AC00-3D37-4659-AA77-39B58D9F2EA8}" destId="{C7CA65E7-E829-4AA0-91D2-DD3A8D8925C0}" srcOrd="0" destOrd="3" presId="urn:microsoft.com/office/officeart/2005/8/layout/vList2"/>
    <dgm:cxn modelId="{E7578BB5-E9D6-48F9-B0D1-C5252A108076}" type="presOf" srcId="{91575FFD-3338-4CC5-92C1-23F13E9F318A}" destId="{EF59B51B-C110-42E4-93F4-FFDA41AE908C}" srcOrd="0" destOrd="2" presId="urn:microsoft.com/office/officeart/2005/8/layout/vList2"/>
    <dgm:cxn modelId="{C382EFBE-32DB-4BCF-980D-7D8A393D17F1}" type="presOf" srcId="{C1B22D46-CA4C-4207-AEB8-A8591C227B55}" destId="{EF59B51B-C110-42E4-93F4-FFDA41AE908C}" srcOrd="0" destOrd="0" presId="urn:microsoft.com/office/officeart/2005/8/layout/vList2"/>
    <dgm:cxn modelId="{7F844246-43E0-49B0-98F0-F0F613E42147}" srcId="{76273162-A989-4E04-AA37-28B276B5D71B}" destId="{E9C8BDBE-3352-4773-84DB-BC318D0E0A21}" srcOrd="0" destOrd="0" parTransId="{A3BA2BA1-F0E8-4EB5-86A2-D62C11F72533}" sibTransId="{B2A38EB4-B426-4F3D-9DE9-77A7C075F07A}"/>
    <dgm:cxn modelId="{60AAB730-A82F-4AEC-99AC-F772961C9B22}" srcId="{63742AF7-D530-4E19-9167-E99CC84CFB81}" destId="{1F32F358-CB08-44F8-B320-6B3F6BE250B8}" srcOrd="1" destOrd="0" parTransId="{CA2A99AD-12B2-4638-AD30-AB3C6DED4BE6}" sibTransId="{5D42408E-881C-45A5-BA3B-D343A76D04D3}"/>
    <dgm:cxn modelId="{174C84C6-ECCC-433C-8BBB-12E646D74383}" type="presOf" srcId="{F11997F3-F701-499E-AB8E-2A611DEA2124}" destId="{8C64E055-1BAA-4977-B5AE-6378E896C5BD}" srcOrd="0" destOrd="0" presId="urn:microsoft.com/office/officeart/2005/8/layout/vList2"/>
    <dgm:cxn modelId="{20894038-7349-41D8-84BF-9ADD1E7BE6D1}" type="presOf" srcId="{8CDACC70-BF48-4366-BEA6-4B09E7DD25DA}" destId="{A60EEA54-0833-40E4-BFC5-97F7F7EE076E}" srcOrd="0" destOrd="0" presId="urn:microsoft.com/office/officeart/2005/8/layout/vList2"/>
    <dgm:cxn modelId="{0F2B75C7-1A7F-4123-98E7-6A13BA80BBA6}" type="presOf" srcId="{76273162-A989-4E04-AA37-28B276B5D71B}" destId="{C7CA65E7-E829-4AA0-91D2-DD3A8D8925C0}" srcOrd="0" destOrd="0" presId="urn:microsoft.com/office/officeart/2005/8/layout/vList2"/>
    <dgm:cxn modelId="{E6BB5E5A-D546-4AEC-AA46-C18425E9B52A}" type="presOf" srcId="{D32F9540-F46B-456C-87BC-648C8BA01AAF}" destId="{E41EB1DA-284A-4B34-AE8F-078A71255983}" srcOrd="0" destOrd="0" presId="urn:microsoft.com/office/officeart/2005/8/layout/vList2"/>
    <dgm:cxn modelId="{DF6FC612-4B86-44C6-989D-0D06FF76620E}" type="presOf" srcId="{41972B9C-62FA-4400-97B5-8AD06E5A7122}" destId="{81C60796-F224-4AF7-8332-0735C63E84B9}" srcOrd="0" destOrd="3" presId="urn:microsoft.com/office/officeart/2005/8/layout/vList2"/>
    <dgm:cxn modelId="{EE203313-F6FE-426C-A36C-C35409234BB4}" type="presOf" srcId="{A65350F2-ED57-41FE-976E-EB03BE112B0F}" destId="{81C60796-F224-4AF7-8332-0735C63E84B9}" srcOrd="0" destOrd="4" presId="urn:microsoft.com/office/officeart/2005/8/layout/vList2"/>
    <dgm:cxn modelId="{7E9FFF9D-E689-46C0-AB6B-7528657B430F}" srcId="{B137A45D-C71E-44E2-816F-2F4E021484D4}" destId="{C1B22D46-CA4C-4207-AEB8-A8591C227B55}" srcOrd="0" destOrd="0" parTransId="{8A73F6FF-9063-4304-BBBD-994E8CE8BF4F}" sibTransId="{F85656FE-5AE0-4022-A8A1-5D3E4CD69AF6}"/>
    <dgm:cxn modelId="{D4951515-A34F-4448-BF5F-8B058FF6D3B8}" type="presOf" srcId="{B137A45D-C71E-44E2-816F-2F4E021484D4}" destId="{30266EE8-38C4-4728-895C-DEFA87BE5AB6}" srcOrd="0" destOrd="0" presId="urn:microsoft.com/office/officeart/2005/8/layout/vList2"/>
    <dgm:cxn modelId="{BED9D037-17DB-453A-ABC3-0B920265B2FC}" srcId="{63742AF7-D530-4E19-9167-E99CC84CFB81}" destId="{F61FE118-FF0D-469E-B010-C0BD6A122F1A}" srcOrd="2" destOrd="0" parTransId="{6AFD48E5-2D1B-48ED-B99A-261AB2854959}" sibTransId="{1E59F64B-E543-4E27-8710-B27F8F3A9685}"/>
    <dgm:cxn modelId="{15A8A327-61D8-4E14-B7C2-04BDD0A7AA01}" type="presOf" srcId="{1F32F358-CB08-44F8-B320-6B3F6BE250B8}" destId="{81C60796-F224-4AF7-8332-0735C63E84B9}" srcOrd="0" destOrd="1" presId="urn:microsoft.com/office/officeart/2005/8/layout/vList2"/>
    <dgm:cxn modelId="{DD6B447B-517B-4288-9871-289427CE1A03}" srcId="{FC76D1D7-6B41-464E-93FD-5884CA3FC5A6}" destId="{8CDACC70-BF48-4366-BEA6-4B09E7DD25DA}" srcOrd="0" destOrd="0" parTransId="{C1A249D7-DC98-43FA-890B-9B3804387E94}" sibTransId="{99831E11-9426-4A5E-B4E5-1DFE786FBEFF}"/>
    <dgm:cxn modelId="{97FF48E7-79DD-47DF-BB3A-1302C324CE9E}" srcId="{D32F9540-F46B-456C-87BC-648C8BA01AAF}" destId="{EC52988B-35D9-4638-8C2A-F8B21A9541C2}" srcOrd="4" destOrd="0" parTransId="{32688507-E244-49AF-8F90-46CBE2F148DB}" sibTransId="{720E29D7-D4BC-44F8-8DD8-CF9B63FDD4B0}"/>
    <dgm:cxn modelId="{490B4191-FA63-4879-BA11-33DDB5382A6B}" srcId="{D32F9540-F46B-456C-87BC-648C8BA01AAF}" destId="{B137A45D-C71E-44E2-816F-2F4E021484D4}" srcOrd="2" destOrd="0" parTransId="{44938227-69BB-4C96-8DF0-3752632F2BCA}" sibTransId="{D95789B6-AC89-4635-9BE6-6289E6A60033}"/>
    <dgm:cxn modelId="{1C3701FD-A926-4EA3-8AB4-43F8603787BF}" type="presOf" srcId="{91AD2607-4495-4E24-8BDD-B942359D3057}" destId="{81C60796-F224-4AF7-8332-0735C63E84B9}" srcOrd="0" destOrd="0" presId="urn:microsoft.com/office/officeart/2005/8/layout/vList2"/>
    <dgm:cxn modelId="{922E7833-0426-4E43-85AC-EBA520ADCCB7}" srcId="{F11997F3-F701-499E-AB8E-2A611DEA2124}" destId="{75BB48F0-8ECB-41AB-8239-88B77319B5A9}" srcOrd="1" destOrd="0" parTransId="{7C23C80A-9E00-4685-9D26-96622EBAEC2C}" sibTransId="{F3CAE29A-9D48-478F-985F-FC5C8024D1DC}"/>
    <dgm:cxn modelId="{B3932C65-2857-4E95-8178-242CD8889E5B}" type="presOf" srcId="{63742AF7-D530-4E19-9167-E99CC84CFB81}" destId="{723F5359-2A1F-4F02-8382-C045D71E77D3}" srcOrd="0" destOrd="0" presId="urn:microsoft.com/office/officeart/2005/8/layout/vList2"/>
    <dgm:cxn modelId="{227CBE7C-92E7-4A19-AB2A-319E550803EC}" srcId="{75BB48F0-8ECB-41AB-8239-88B77319B5A9}" destId="{83C6AC00-3D37-4659-AA77-39B58D9F2EA8}" srcOrd="0" destOrd="0" parTransId="{0D6848E4-CC56-4B5E-B6C7-57E1B5B68574}" sibTransId="{FBC98BD3-8A26-4266-97C6-747EB7F69F46}"/>
    <dgm:cxn modelId="{74EE9869-6B72-452F-9E6D-B5B46C30B853}" type="presOf" srcId="{E9C8BDBE-3352-4773-84DB-BC318D0E0A21}" destId="{C7CA65E7-E829-4AA0-91D2-DD3A8D8925C0}" srcOrd="0" destOrd="1" presId="urn:microsoft.com/office/officeart/2005/8/layout/vList2"/>
    <dgm:cxn modelId="{8B39CD90-4C3A-4389-A234-75C3E6730E1D}" type="presOf" srcId="{75BB48F0-8ECB-41AB-8239-88B77319B5A9}" destId="{C7CA65E7-E829-4AA0-91D2-DD3A8D8925C0}" srcOrd="0" destOrd="2" presId="urn:microsoft.com/office/officeart/2005/8/layout/vList2"/>
    <dgm:cxn modelId="{21F4109C-F8CF-4E3A-83AB-ACF30E59A2BC}" type="presParOf" srcId="{E41EB1DA-284A-4B34-AE8F-078A71255983}" destId="{723F5359-2A1F-4F02-8382-C045D71E77D3}" srcOrd="0" destOrd="0" presId="urn:microsoft.com/office/officeart/2005/8/layout/vList2"/>
    <dgm:cxn modelId="{B49919AF-3FAB-46ED-A869-F81F86A8FAAC}" type="presParOf" srcId="{E41EB1DA-284A-4B34-AE8F-078A71255983}" destId="{81C60796-F224-4AF7-8332-0735C63E84B9}" srcOrd="1" destOrd="0" presId="urn:microsoft.com/office/officeart/2005/8/layout/vList2"/>
    <dgm:cxn modelId="{57C39305-A4A1-4BF5-987D-E629141776DB}" type="presParOf" srcId="{E41EB1DA-284A-4B34-AE8F-078A71255983}" destId="{8C64E055-1BAA-4977-B5AE-6378E896C5BD}" srcOrd="2" destOrd="0" presId="urn:microsoft.com/office/officeart/2005/8/layout/vList2"/>
    <dgm:cxn modelId="{845AECB3-05B8-4F1B-8533-19A1F7FA991F}" type="presParOf" srcId="{E41EB1DA-284A-4B34-AE8F-078A71255983}" destId="{C7CA65E7-E829-4AA0-91D2-DD3A8D8925C0}" srcOrd="3" destOrd="0" presId="urn:microsoft.com/office/officeart/2005/8/layout/vList2"/>
    <dgm:cxn modelId="{79C5C499-6418-4915-9522-6867E4BA040D}" type="presParOf" srcId="{E41EB1DA-284A-4B34-AE8F-078A71255983}" destId="{30266EE8-38C4-4728-895C-DEFA87BE5AB6}" srcOrd="4" destOrd="0" presId="urn:microsoft.com/office/officeart/2005/8/layout/vList2"/>
    <dgm:cxn modelId="{1FAFED9D-C772-4E65-87EE-584CA4D4EDB4}" type="presParOf" srcId="{E41EB1DA-284A-4B34-AE8F-078A71255983}" destId="{EF59B51B-C110-42E4-93F4-FFDA41AE908C}" srcOrd="5" destOrd="0" presId="urn:microsoft.com/office/officeart/2005/8/layout/vList2"/>
    <dgm:cxn modelId="{2D24F18B-3341-4B89-8982-422F73888371}" type="presParOf" srcId="{E41EB1DA-284A-4B34-AE8F-078A71255983}" destId="{EA8B79BA-7899-4832-834B-C7E0FA93B3D2}" srcOrd="6" destOrd="0" presId="urn:microsoft.com/office/officeart/2005/8/layout/vList2"/>
    <dgm:cxn modelId="{5B461321-E294-442B-85D0-58971DF1C15A}" type="presParOf" srcId="{E41EB1DA-284A-4B34-AE8F-078A71255983}" destId="{A60EEA54-0833-40E4-BFC5-97F7F7EE076E}" srcOrd="7" destOrd="0" presId="urn:microsoft.com/office/officeart/2005/8/layout/vList2"/>
    <dgm:cxn modelId="{F6F7BC8D-72AD-4851-9DBF-C001F01D4016}" type="presParOf" srcId="{E41EB1DA-284A-4B34-AE8F-078A71255983}" destId="{1AC2AC5B-F449-4C3C-AE9A-7D12EB0696AC}" srcOrd="8" destOrd="0" presId="urn:microsoft.com/office/officeart/2005/8/layout/vList2"/>
    <dgm:cxn modelId="{F630089F-1A77-4007-B276-CF0D4902914E}" type="presParOf" srcId="{E41EB1DA-284A-4B34-AE8F-078A71255983}" destId="{D5B12E58-5223-4B97-8242-5DC51172AFA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2F9540-F46B-456C-87BC-648C8BA01AAF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F11997F3-F701-499E-AB8E-2A611DEA2124}">
      <dgm:prSet custT="1"/>
      <dgm:spPr/>
      <dgm:t>
        <a:bodyPr/>
        <a:lstStyle/>
        <a:p>
          <a:pPr rtl="0"/>
          <a:r>
            <a:rPr lang="de-DE" sz="1600" dirty="0" err="1" smtClean="0"/>
            <a:t>Lepton</a:t>
          </a:r>
          <a:r>
            <a:rPr lang="de-DE" sz="1600" dirty="0" smtClean="0"/>
            <a:t> </a:t>
          </a:r>
          <a:r>
            <a:rPr lang="de-DE" sz="1600" dirty="0" err="1" smtClean="0"/>
            <a:t>isolation</a:t>
          </a:r>
          <a:r>
            <a:rPr lang="de-DE" sz="1600" dirty="0" smtClean="0"/>
            <a:t>:</a:t>
          </a:r>
          <a:endParaRPr lang="de-DE" sz="1600" dirty="0"/>
        </a:p>
      </dgm:t>
    </dgm:pt>
    <dgm:pt modelId="{0CDE7238-6314-49AC-A943-39BBAA23CAD1}" type="parTrans" cxnId="{969B75FB-FA14-4163-9E44-2CB6E1A3E1BF}">
      <dgm:prSet/>
      <dgm:spPr/>
      <dgm:t>
        <a:bodyPr/>
        <a:lstStyle/>
        <a:p>
          <a:endParaRPr lang="de-DE" sz="1600"/>
        </a:p>
      </dgm:t>
    </dgm:pt>
    <dgm:pt modelId="{878520F0-92BA-4EBC-B200-CBDD15E035B8}" type="sibTrans" cxnId="{969B75FB-FA14-4163-9E44-2CB6E1A3E1BF}">
      <dgm:prSet/>
      <dgm:spPr/>
      <dgm:t>
        <a:bodyPr/>
        <a:lstStyle/>
        <a:p>
          <a:endParaRPr lang="de-DE" sz="1600"/>
        </a:p>
      </dgm:t>
    </dgm:pt>
    <dgm:pt modelId="{76273162-A989-4E04-AA37-28B276B5D71B}">
      <dgm:prSet custT="1"/>
      <dgm:spPr>
        <a:blipFill rotWithShape="0">
          <a:blip xmlns:r="http://schemas.openxmlformats.org/officeDocument/2006/relationships" r:embed="rId1"/>
          <a:stretch>
            <a:fillRect t="-5696" b="-8228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45A4F39A-98E5-46C2-9DE1-08C5EC2E2ABC}" type="parTrans" cxnId="{A00AEC5D-6F4E-42FB-844D-6C83701B9ABB}">
      <dgm:prSet/>
      <dgm:spPr/>
      <dgm:t>
        <a:bodyPr/>
        <a:lstStyle/>
        <a:p>
          <a:endParaRPr lang="de-DE" sz="1600"/>
        </a:p>
      </dgm:t>
    </dgm:pt>
    <dgm:pt modelId="{D17F3EEE-23E6-430E-8CBB-ECE84D8DFC4C}" type="sibTrans" cxnId="{A00AEC5D-6F4E-42FB-844D-6C83701B9ABB}">
      <dgm:prSet/>
      <dgm:spPr/>
      <dgm:t>
        <a:bodyPr/>
        <a:lstStyle/>
        <a:p>
          <a:endParaRPr lang="de-DE" sz="1600"/>
        </a:p>
      </dgm:t>
    </dgm:pt>
    <dgm:pt modelId="{B137A45D-C71E-44E2-816F-2F4E021484D4}">
      <dgm:prSet custT="1"/>
      <dgm:spPr/>
      <dgm:t>
        <a:bodyPr/>
        <a:lstStyle/>
        <a:p>
          <a:pPr rtl="0"/>
          <a:r>
            <a:rPr lang="de-DE" sz="1600" dirty="0" err="1" smtClean="0"/>
            <a:t>Multijet</a:t>
          </a:r>
          <a:r>
            <a:rPr lang="de-DE" sz="1600" dirty="0" smtClean="0"/>
            <a:t> </a:t>
          </a:r>
          <a:r>
            <a:rPr lang="de-DE" sz="1600" dirty="0" err="1" smtClean="0"/>
            <a:t>veto</a:t>
          </a:r>
          <a:r>
            <a:rPr lang="de-DE" sz="1600" dirty="0" smtClean="0"/>
            <a:t>:</a:t>
          </a:r>
          <a:endParaRPr lang="de-DE" sz="1600" dirty="0"/>
        </a:p>
      </dgm:t>
    </dgm:pt>
    <dgm:pt modelId="{44938227-69BB-4C96-8DF0-3752632F2BCA}" type="parTrans" cxnId="{490B4191-FA63-4879-BA11-33DDB5382A6B}">
      <dgm:prSet/>
      <dgm:spPr/>
      <dgm:t>
        <a:bodyPr/>
        <a:lstStyle/>
        <a:p>
          <a:endParaRPr lang="de-DE" sz="1600"/>
        </a:p>
      </dgm:t>
    </dgm:pt>
    <dgm:pt modelId="{D95789B6-AC89-4635-9BE6-6289E6A60033}" type="sibTrans" cxnId="{490B4191-FA63-4879-BA11-33DDB5382A6B}">
      <dgm:prSet/>
      <dgm:spPr/>
      <dgm:t>
        <a:bodyPr/>
        <a:lstStyle/>
        <a:p>
          <a:endParaRPr lang="de-DE" sz="1600"/>
        </a:p>
      </dgm:t>
    </dgm:pt>
    <dgm:pt modelId="{C1B22D46-CA4C-4207-AEB8-A8591C227B55}">
      <dgm:prSet custT="1"/>
      <dgm:spPr>
        <a:blipFill rotWithShape="0">
          <a:blip xmlns:r="http://schemas.openxmlformats.org/officeDocument/2006/relationships" r:embed="rId2"/>
          <a:stretch>
            <a:fillRect t="-5147" b="-2941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8A73F6FF-9063-4304-BBBD-994E8CE8BF4F}" type="parTrans" cxnId="{7E9FFF9D-E689-46C0-AB6B-7528657B430F}">
      <dgm:prSet/>
      <dgm:spPr/>
      <dgm:t>
        <a:bodyPr/>
        <a:lstStyle/>
        <a:p>
          <a:endParaRPr lang="de-DE" sz="1600"/>
        </a:p>
      </dgm:t>
    </dgm:pt>
    <dgm:pt modelId="{F85656FE-5AE0-4022-A8A1-5D3E4CD69AF6}" type="sibTrans" cxnId="{7E9FFF9D-E689-46C0-AB6B-7528657B430F}">
      <dgm:prSet/>
      <dgm:spPr/>
      <dgm:t>
        <a:bodyPr/>
        <a:lstStyle/>
        <a:p>
          <a:endParaRPr lang="de-DE" sz="1600"/>
        </a:p>
      </dgm:t>
    </dgm:pt>
    <dgm:pt modelId="{E9C8BDBE-3352-4773-84DB-BC318D0E0A21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A3BA2BA1-F0E8-4EB5-86A2-D62C11F72533}" type="parTrans" cxnId="{7F844246-43E0-49B0-98F0-F0F613E42147}">
      <dgm:prSet/>
      <dgm:spPr/>
      <dgm:t>
        <a:bodyPr/>
        <a:lstStyle/>
        <a:p>
          <a:endParaRPr lang="de-DE"/>
        </a:p>
      </dgm:t>
    </dgm:pt>
    <dgm:pt modelId="{B2A38EB4-B426-4F3D-9DE9-77A7C075F07A}" type="sibTrans" cxnId="{7F844246-43E0-49B0-98F0-F0F613E42147}">
      <dgm:prSet/>
      <dgm:spPr/>
      <dgm:t>
        <a:bodyPr/>
        <a:lstStyle/>
        <a:p>
          <a:endParaRPr lang="de-DE"/>
        </a:p>
      </dgm:t>
    </dgm:pt>
    <dgm:pt modelId="{75BB48F0-8ECB-41AB-8239-88B77319B5A9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7C23C80A-9E00-4685-9D26-96622EBAEC2C}" type="parTrans" cxnId="{922E7833-0426-4E43-85AC-EBA520ADCCB7}">
      <dgm:prSet/>
      <dgm:spPr/>
      <dgm:t>
        <a:bodyPr/>
        <a:lstStyle/>
        <a:p>
          <a:endParaRPr lang="de-DE"/>
        </a:p>
      </dgm:t>
    </dgm:pt>
    <dgm:pt modelId="{F3CAE29A-9D48-478F-985F-FC5C8024D1DC}" type="sibTrans" cxnId="{922E7833-0426-4E43-85AC-EBA520ADCCB7}">
      <dgm:prSet/>
      <dgm:spPr/>
      <dgm:t>
        <a:bodyPr/>
        <a:lstStyle/>
        <a:p>
          <a:endParaRPr lang="de-DE"/>
        </a:p>
      </dgm:t>
    </dgm:pt>
    <dgm:pt modelId="{83C6AC00-3D37-4659-AA77-39B58D9F2EA8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0D6848E4-CC56-4B5E-B6C7-57E1B5B68574}" type="parTrans" cxnId="{227CBE7C-92E7-4A19-AB2A-319E550803EC}">
      <dgm:prSet/>
      <dgm:spPr/>
      <dgm:t>
        <a:bodyPr/>
        <a:lstStyle/>
        <a:p>
          <a:endParaRPr lang="de-DE"/>
        </a:p>
      </dgm:t>
    </dgm:pt>
    <dgm:pt modelId="{FBC98BD3-8A26-4266-97C6-747EB7F69F46}" type="sibTrans" cxnId="{227CBE7C-92E7-4A19-AB2A-319E550803EC}">
      <dgm:prSet/>
      <dgm:spPr/>
      <dgm:t>
        <a:bodyPr/>
        <a:lstStyle/>
        <a:p>
          <a:endParaRPr lang="de-DE"/>
        </a:p>
      </dgm:t>
    </dgm:pt>
    <dgm:pt modelId="{63742AF7-D530-4E19-9167-E99CC84CFB81}">
      <dgm:prSet custT="1"/>
      <dgm:spPr/>
      <dgm:t>
        <a:bodyPr/>
        <a:lstStyle/>
        <a:p>
          <a:pPr rtl="0"/>
          <a:r>
            <a:rPr lang="de-DE" sz="1600" dirty="0" smtClean="0"/>
            <a:t>Jets:</a:t>
          </a:r>
          <a:endParaRPr lang="de-DE" sz="1600" dirty="0"/>
        </a:p>
      </dgm:t>
    </dgm:pt>
    <dgm:pt modelId="{859968FE-0E57-41F2-9EAA-B275805C3A74}" type="parTrans" cxnId="{172B3501-EC0C-4765-8118-351DB07CF885}">
      <dgm:prSet/>
      <dgm:spPr/>
      <dgm:t>
        <a:bodyPr/>
        <a:lstStyle/>
        <a:p>
          <a:endParaRPr lang="de-DE"/>
        </a:p>
      </dgm:t>
    </dgm:pt>
    <dgm:pt modelId="{9219CA2F-B5E3-4D19-8B95-7CA6A2F71174}" type="sibTrans" cxnId="{172B3501-EC0C-4765-8118-351DB07CF885}">
      <dgm:prSet/>
      <dgm:spPr/>
      <dgm:t>
        <a:bodyPr/>
        <a:lstStyle/>
        <a:p>
          <a:endParaRPr lang="de-DE"/>
        </a:p>
      </dgm:t>
    </dgm:pt>
    <dgm:pt modelId="{91AD2607-4495-4E24-8BDD-B942359D3057}">
      <dgm:prSet custT="1"/>
      <dgm:spPr>
        <a:blipFill rotWithShape="0">
          <a:blip xmlns:r="http://schemas.openxmlformats.org/officeDocument/2006/relationships" r:embed="rId3"/>
          <a:stretch>
            <a:fillRect t="-4569" b="-6599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6E76D3AF-1592-4961-9200-405FE3455A4D}" type="parTrans" cxnId="{47A98BF5-B6C7-411D-8D33-302B8E07DFCE}">
      <dgm:prSet/>
      <dgm:spPr/>
      <dgm:t>
        <a:bodyPr/>
        <a:lstStyle/>
        <a:p>
          <a:endParaRPr lang="de-DE"/>
        </a:p>
      </dgm:t>
    </dgm:pt>
    <dgm:pt modelId="{CD9639ED-83AE-420A-BCDE-A84591789FEC}" type="sibTrans" cxnId="{47A98BF5-B6C7-411D-8D33-302B8E07DFCE}">
      <dgm:prSet/>
      <dgm:spPr/>
      <dgm:t>
        <a:bodyPr/>
        <a:lstStyle/>
        <a:p>
          <a:endParaRPr lang="de-DE"/>
        </a:p>
      </dgm:t>
    </dgm:pt>
    <dgm:pt modelId="{1F32F358-CB08-44F8-B320-6B3F6BE250B8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CA2A99AD-12B2-4638-AD30-AB3C6DED4BE6}" type="parTrans" cxnId="{60AAB730-A82F-4AEC-99AC-F772961C9B22}">
      <dgm:prSet/>
      <dgm:spPr/>
      <dgm:t>
        <a:bodyPr/>
        <a:lstStyle/>
        <a:p>
          <a:endParaRPr lang="de-DE"/>
        </a:p>
      </dgm:t>
    </dgm:pt>
    <dgm:pt modelId="{5D42408E-881C-45A5-BA3B-D343A76D04D3}" type="sibTrans" cxnId="{60AAB730-A82F-4AEC-99AC-F772961C9B22}">
      <dgm:prSet/>
      <dgm:spPr/>
      <dgm:t>
        <a:bodyPr/>
        <a:lstStyle/>
        <a:p>
          <a:endParaRPr lang="de-DE"/>
        </a:p>
      </dgm:t>
    </dgm:pt>
    <dgm:pt modelId="{41972B9C-62FA-4400-97B5-8AD06E5A7122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E8C6C21B-3DD7-4715-8D3B-48FC7E44136B}" type="parTrans" cxnId="{07DE5AAC-BFF6-4465-9718-56D701F424F6}">
      <dgm:prSet/>
      <dgm:spPr/>
      <dgm:t>
        <a:bodyPr/>
        <a:lstStyle/>
        <a:p>
          <a:endParaRPr lang="de-DE"/>
        </a:p>
      </dgm:t>
    </dgm:pt>
    <dgm:pt modelId="{EF0B8C65-4202-4606-8353-7AE030D1DD1D}" type="sibTrans" cxnId="{07DE5AAC-BFF6-4465-9718-56D701F424F6}">
      <dgm:prSet/>
      <dgm:spPr/>
      <dgm:t>
        <a:bodyPr/>
        <a:lstStyle/>
        <a:p>
          <a:endParaRPr lang="de-DE"/>
        </a:p>
      </dgm:t>
    </dgm:pt>
    <dgm:pt modelId="{A65350F2-ED57-41FE-976E-EB03BE112B0F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765C23FE-CDAF-45AF-9499-1B454A2AF3A8}" type="parTrans" cxnId="{8826C152-FA00-481C-9D8D-FA4D00150A33}">
      <dgm:prSet/>
      <dgm:spPr/>
      <dgm:t>
        <a:bodyPr/>
        <a:lstStyle/>
        <a:p>
          <a:endParaRPr lang="en-US"/>
        </a:p>
      </dgm:t>
    </dgm:pt>
    <dgm:pt modelId="{0F705C59-EA3E-454D-8EE3-7BE82190E071}" type="sibTrans" cxnId="{8826C152-FA00-481C-9D8D-FA4D00150A33}">
      <dgm:prSet/>
      <dgm:spPr/>
      <dgm:t>
        <a:bodyPr/>
        <a:lstStyle/>
        <a:p>
          <a:endParaRPr lang="en-US"/>
        </a:p>
      </dgm:t>
    </dgm:pt>
    <dgm:pt modelId="{775B8EF0-26A6-482E-903A-DC32AA6F5621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19556DF4-7C11-4656-8C79-BC8BDB3DBF0A}" type="parTrans" cxnId="{3B5E5BA5-B172-4855-BAAB-62D2C9DC2FAC}">
      <dgm:prSet/>
      <dgm:spPr/>
      <dgm:t>
        <a:bodyPr/>
        <a:lstStyle/>
        <a:p>
          <a:endParaRPr lang="de-DE"/>
        </a:p>
      </dgm:t>
    </dgm:pt>
    <dgm:pt modelId="{4764EA3C-CA82-4774-9FA6-3ABDCBA5FDD3}" type="sibTrans" cxnId="{3B5E5BA5-B172-4855-BAAB-62D2C9DC2FAC}">
      <dgm:prSet/>
      <dgm:spPr/>
      <dgm:t>
        <a:bodyPr/>
        <a:lstStyle/>
        <a:p>
          <a:endParaRPr lang="de-DE"/>
        </a:p>
      </dgm:t>
    </dgm:pt>
    <dgm:pt modelId="{FC76D1D7-6B41-464E-93FD-5884CA3FC5A6}">
      <dgm:prSet custT="1"/>
      <dgm:spPr/>
      <dgm:t>
        <a:bodyPr/>
        <a:lstStyle/>
        <a:p>
          <a:pPr rtl="0"/>
          <a:r>
            <a:rPr lang="de-DE" sz="1600" dirty="0" smtClean="0"/>
            <a:t>Control Region </a:t>
          </a:r>
          <a:r>
            <a:rPr lang="de-DE" sz="1600" dirty="0" err="1" smtClean="0"/>
            <a:t>W+jets</a:t>
          </a:r>
          <a:endParaRPr lang="de-DE" sz="1600" dirty="0"/>
        </a:p>
      </dgm:t>
    </dgm:pt>
    <dgm:pt modelId="{FB52D1F6-C5EF-4C4E-98B2-4204620C188C}" type="parTrans" cxnId="{1DE96252-5548-42EF-A685-A81E72F71548}">
      <dgm:prSet/>
      <dgm:spPr/>
      <dgm:t>
        <a:bodyPr/>
        <a:lstStyle/>
        <a:p>
          <a:endParaRPr lang="de-DE"/>
        </a:p>
      </dgm:t>
    </dgm:pt>
    <dgm:pt modelId="{7DADB65E-7024-4629-BDC3-E43DFAFE2BF0}" type="sibTrans" cxnId="{1DE96252-5548-42EF-A685-A81E72F71548}">
      <dgm:prSet/>
      <dgm:spPr/>
      <dgm:t>
        <a:bodyPr/>
        <a:lstStyle/>
        <a:p>
          <a:endParaRPr lang="de-DE"/>
        </a:p>
      </dgm:t>
    </dgm:pt>
    <dgm:pt modelId="{8CDACC70-BF48-4366-BEA6-4B09E7DD25DA}">
      <dgm:prSet custT="1"/>
      <dgm:spPr/>
      <dgm:t>
        <a:bodyPr/>
        <a:lstStyle/>
        <a:p>
          <a:pPr rtl="0"/>
          <a:r>
            <a:rPr lang="de-DE" sz="1400" dirty="0" smtClean="0"/>
            <a:t>MV1@80% tag &amp; MV1c@50% </a:t>
          </a:r>
          <a:r>
            <a:rPr lang="de-DE" sz="1400" dirty="0" err="1" smtClean="0"/>
            <a:t>veto</a:t>
          </a:r>
          <a:endParaRPr lang="de-DE" sz="1400" dirty="0"/>
        </a:p>
      </dgm:t>
    </dgm:pt>
    <dgm:pt modelId="{C1A249D7-DC98-43FA-890B-9B3804387E94}" type="parTrans" cxnId="{DD6B447B-517B-4288-9871-289427CE1A03}">
      <dgm:prSet/>
      <dgm:spPr/>
      <dgm:t>
        <a:bodyPr/>
        <a:lstStyle/>
        <a:p>
          <a:endParaRPr lang="de-DE"/>
        </a:p>
      </dgm:t>
    </dgm:pt>
    <dgm:pt modelId="{99831E11-9426-4A5E-B4E5-1DFE786FBEFF}" type="sibTrans" cxnId="{DD6B447B-517B-4288-9871-289427CE1A03}">
      <dgm:prSet/>
      <dgm:spPr/>
      <dgm:t>
        <a:bodyPr/>
        <a:lstStyle/>
        <a:p>
          <a:endParaRPr lang="de-DE"/>
        </a:p>
      </dgm:t>
    </dgm:pt>
    <dgm:pt modelId="{91575FFD-3338-4CC5-92C1-23F13E9F318A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1A570EB4-9E59-4012-9976-C0F40204A8B8}" type="parTrans" cxnId="{A15E24CB-A8B4-427F-AECC-D36B398C90D6}">
      <dgm:prSet/>
      <dgm:spPr/>
      <dgm:t>
        <a:bodyPr/>
        <a:lstStyle/>
        <a:p>
          <a:endParaRPr lang="de-DE"/>
        </a:p>
      </dgm:t>
    </dgm:pt>
    <dgm:pt modelId="{5C2773E6-402B-4875-98EF-3BE7D67AEC99}" type="sibTrans" cxnId="{A15E24CB-A8B4-427F-AECC-D36B398C90D6}">
      <dgm:prSet/>
      <dgm:spPr/>
      <dgm:t>
        <a:bodyPr/>
        <a:lstStyle/>
        <a:p>
          <a:endParaRPr lang="de-DE"/>
        </a:p>
      </dgm:t>
    </dgm:pt>
    <dgm:pt modelId="{F61FE118-FF0D-469E-B010-C0BD6A122F1A}">
      <dgm:prSet custT="1"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6AFD48E5-2D1B-48ED-B99A-261AB2854959}" type="parTrans" cxnId="{BED9D037-17DB-453A-ABC3-0B920265B2FC}">
      <dgm:prSet/>
      <dgm:spPr/>
      <dgm:t>
        <a:bodyPr/>
        <a:lstStyle/>
        <a:p>
          <a:endParaRPr lang="de-DE"/>
        </a:p>
      </dgm:t>
    </dgm:pt>
    <dgm:pt modelId="{1E59F64B-E543-4E27-8710-B27F8F3A9685}" type="sibTrans" cxnId="{BED9D037-17DB-453A-ABC3-0B920265B2FC}">
      <dgm:prSet/>
      <dgm:spPr/>
      <dgm:t>
        <a:bodyPr/>
        <a:lstStyle/>
        <a:p>
          <a:endParaRPr lang="de-DE"/>
        </a:p>
      </dgm:t>
    </dgm:pt>
    <dgm:pt modelId="{EC52988B-35D9-4638-8C2A-F8B21A9541C2}">
      <dgm:prSet custT="1"/>
      <dgm:spPr/>
      <dgm:t>
        <a:bodyPr/>
        <a:lstStyle/>
        <a:p>
          <a:pPr rtl="0"/>
          <a:r>
            <a:rPr lang="de-DE" sz="1600" dirty="0" smtClean="0"/>
            <a:t>Control Region Top</a:t>
          </a:r>
          <a:endParaRPr lang="de-DE" sz="1600" dirty="0"/>
        </a:p>
      </dgm:t>
    </dgm:pt>
    <dgm:pt modelId="{32688507-E244-49AF-8F90-46CBE2F148DB}" type="parTrans" cxnId="{97FF48E7-79DD-47DF-BB3A-1302C324CE9E}">
      <dgm:prSet/>
      <dgm:spPr/>
      <dgm:t>
        <a:bodyPr/>
        <a:lstStyle/>
        <a:p>
          <a:endParaRPr lang="de-DE"/>
        </a:p>
      </dgm:t>
    </dgm:pt>
    <dgm:pt modelId="{720E29D7-D4BC-44F8-8DD8-CF9B63FDD4B0}" type="sibTrans" cxnId="{97FF48E7-79DD-47DF-BB3A-1302C324CE9E}">
      <dgm:prSet/>
      <dgm:spPr/>
      <dgm:t>
        <a:bodyPr/>
        <a:lstStyle/>
        <a:p>
          <a:endParaRPr lang="de-DE"/>
        </a:p>
      </dgm:t>
    </dgm:pt>
    <dgm:pt modelId="{CF1E0F3F-FFD2-4A77-BF17-58D387675168}">
      <dgm:prSet custT="1"/>
      <dgm:spPr/>
      <dgm:t>
        <a:bodyPr/>
        <a:lstStyle/>
        <a:p>
          <a:pPr rtl="0"/>
          <a:r>
            <a:rPr lang="de-DE" sz="1400" dirty="0" smtClean="0"/>
            <a:t>2 </a:t>
          </a:r>
          <a:r>
            <a:rPr lang="de-DE" sz="1400" dirty="0" err="1" smtClean="0"/>
            <a:t>tagged</a:t>
          </a:r>
          <a:r>
            <a:rPr lang="de-DE" sz="1400" dirty="0" smtClean="0"/>
            <a:t> </a:t>
          </a:r>
          <a:r>
            <a:rPr lang="de-DE" sz="1400" dirty="0" err="1" smtClean="0"/>
            <a:t>jets</a:t>
          </a:r>
          <a:r>
            <a:rPr lang="de-DE" sz="1400" dirty="0" smtClean="0"/>
            <a:t> </a:t>
          </a:r>
          <a:r>
            <a:rPr lang="de-DE" sz="1400" dirty="0" err="1" smtClean="0"/>
            <a:t>with</a:t>
          </a:r>
          <a:r>
            <a:rPr lang="de-DE" sz="1400" dirty="0" smtClean="0"/>
            <a:t> MV1c@50% </a:t>
          </a:r>
          <a:endParaRPr lang="de-DE" sz="1400" dirty="0"/>
        </a:p>
      </dgm:t>
    </dgm:pt>
    <dgm:pt modelId="{24B5E339-501E-46B0-98E2-FFD271CE1ABF}" type="parTrans" cxnId="{5DAEA364-350A-4558-8CA8-24BBC52FAF35}">
      <dgm:prSet/>
      <dgm:spPr/>
      <dgm:t>
        <a:bodyPr/>
        <a:lstStyle/>
        <a:p>
          <a:endParaRPr lang="de-DE"/>
        </a:p>
      </dgm:t>
    </dgm:pt>
    <dgm:pt modelId="{48A4CAAE-E39B-454F-AE12-C539AD0922D2}" type="sibTrans" cxnId="{5DAEA364-350A-4558-8CA8-24BBC52FAF35}">
      <dgm:prSet/>
      <dgm:spPr/>
      <dgm:t>
        <a:bodyPr/>
        <a:lstStyle/>
        <a:p>
          <a:endParaRPr lang="de-DE"/>
        </a:p>
      </dgm:t>
    </dgm:pt>
    <dgm:pt modelId="{E41EB1DA-284A-4B34-AE8F-078A71255983}" type="pres">
      <dgm:prSet presAssocID="{D32F9540-F46B-456C-87BC-648C8BA01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3F5359-2A1F-4F02-8382-C045D71E77D3}" type="pres">
      <dgm:prSet presAssocID="{63742AF7-D530-4E19-9167-E99CC84CFB81}" presName="parentText" presStyleLbl="node1" presStyleIdx="0" presStyleCnt="5" custScaleY="5681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60796-F224-4AF7-8332-0735C63E84B9}" type="pres">
      <dgm:prSet presAssocID="{63742AF7-D530-4E19-9167-E99CC84CFB8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64E055-1BAA-4977-B5AE-6378E896C5BD}" type="pres">
      <dgm:prSet presAssocID="{F11997F3-F701-499E-AB8E-2A611DEA2124}" presName="parentText" presStyleLbl="node1" presStyleIdx="1" presStyleCnt="5" custScaleY="5814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CA65E7-E829-4AA0-91D2-DD3A8D8925C0}" type="pres">
      <dgm:prSet presAssocID="{F11997F3-F701-499E-AB8E-2A611DEA2124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266EE8-38C4-4728-895C-DEFA87BE5AB6}" type="pres">
      <dgm:prSet presAssocID="{B137A45D-C71E-44E2-816F-2F4E021484D4}" presName="parentText" presStyleLbl="node1" presStyleIdx="2" presStyleCnt="5" custScaleY="5681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59B51B-C110-42E4-93F4-FFDA41AE908C}" type="pres">
      <dgm:prSet presAssocID="{B137A45D-C71E-44E2-816F-2F4E021484D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8B79BA-7899-4832-834B-C7E0FA93B3D2}" type="pres">
      <dgm:prSet presAssocID="{FC76D1D7-6B41-464E-93FD-5884CA3FC5A6}" presName="parentText" presStyleLbl="node1" presStyleIdx="3" presStyleCnt="5" custScaleY="555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0EEA54-0833-40E4-BFC5-97F7F7EE076E}" type="pres">
      <dgm:prSet presAssocID="{FC76D1D7-6B41-464E-93FD-5884CA3FC5A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C2AC5B-F449-4C3C-AE9A-7D12EB0696AC}" type="pres">
      <dgm:prSet presAssocID="{EC52988B-35D9-4638-8C2A-F8B21A9541C2}" presName="parentText" presStyleLbl="node1" presStyleIdx="4" presStyleCnt="5" custScaleY="5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B12E58-5223-4B97-8242-5DC51172AFAE}" type="pres">
      <dgm:prSet presAssocID="{EC52988B-35D9-4638-8C2A-F8B21A9541C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6FC612-4B86-44C6-989D-0D06FF76620E}" type="presOf" srcId="{41972B9C-62FA-4400-97B5-8AD06E5A7122}" destId="{81C60796-F224-4AF7-8332-0735C63E84B9}" srcOrd="0" destOrd="3" presId="urn:microsoft.com/office/officeart/2005/8/layout/vList2"/>
    <dgm:cxn modelId="{07DE5AAC-BFF6-4465-9718-56D701F424F6}" srcId="{63742AF7-D530-4E19-9167-E99CC84CFB81}" destId="{41972B9C-62FA-4400-97B5-8AD06E5A7122}" srcOrd="3" destOrd="0" parTransId="{E8C6C21B-3DD7-4715-8D3B-48FC7E44136B}" sibTransId="{EF0B8C65-4202-4606-8353-7AE030D1DD1D}"/>
    <dgm:cxn modelId="{1DE96252-5548-42EF-A685-A81E72F71548}" srcId="{D32F9540-F46B-456C-87BC-648C8BA01AAF}" destId="{FC76D1D7-6B41-464E-93FD-5884CA3FC5A6}" srcOrd="3" destOrd="0" parTransId="{FB52D1F6-C5EF-4C4E-98B2-4204620C188C}" sibTransId="{7DADB65E-7024-4629-BDC3-E43DFAFE2BF0}"/>
    <dgm:cxn modelId="{60AAB730-A82F-4AEC-99AC-F772961C9B22}" srcId="{63742AF7-D530-4E19-9167-E99CC84CFB81}" destId="{1F32F358-CB08-44F8-B320-6B3F6BE250B8}" srcOrd="1" destOrd="0" parTransId="{CA2A99AD-12B2-4638-AD30-AB3C6DED4BE6}" sibTransId="{5D42408E-881C-45A5-BA3B-D343A76D04D3}"/>
    <dgm:cxn modelId="{E7578BB5-E9D6-48F9-B0D1-C5252A108076}" type="presOf" srcId="{91575FFD-3338-4CC5-92C1-23F13E9F318A}" destId="{EF59B51B-C110-42E4-93F4-FFDA41AE908C}" srcOrd="0" destOrd="2" presId="urn:microsoft.com/office/officeart/2005/8/layout/vList2"/>
    <dgm:cxn modelId="{BED9D037-17DB-453A-ABC3-0B920265B2FC}" srcId="{63742AF7-D530-4E19-9167-E99CC84CFB81}" destId="{F61FE118-FF0D-469E-B010-C0BD6A122F1A}" srcOrd="2" destOrd="0" parTransId="{6AFD48E5-2D1B-48ED-B99A-261AB2854959}" sibTransId="{1E59F64B-E543-4E27-8710-B27F8F3A9685}"/>
    <dgm:cxn modelId="{8B39CD90-4C3A-4389-A234-75C3E6730E1D}" type="presOf" srcId="{75BB48F0-8ECB-41AB-8239-88B77319B5A9}" destId="{C7CA65E7-E829-4AA0-91D2-DD3A8D8925C0}" srcOrd="0" destOrd="2" presId="urn:microsoft.com/office/officeart/2005/8/layout/vList2"/>
    <dgm:cxn modelId="{A15E24CB-A8B4-427F-AECC-D36B398C90D6}" srcId="{B137A45D-C71E-44E2-816F-2F4E021484D4}" destId="{91575FFD-3338-4CC5-92C1-23F13E9F318A}" srcOrd="2" destOrd="0" parTransId="{1A570EB4-9E59-4012-9976-C0F40204A8B8}" sibTransId="{5C2773E6-402B-4875-98EF-3BE7D67AEC99}"/>
    <dgm:cxn modelId="{C382EFBE-32DB-4BCF-980D-7D8A393D17F1}" type="presOf" srcId="{C1B22D46-CA4C-4207-AEB8-A8591C227B55}" destId="{EF59B51B-C110-42E4-93F4-FFDA41AE908C}" srcOrd="0" destOrd="0" presId="urn:microsoft.com/office/officeart/2005/8/layout/vList2"/>
    <dgm:cxn modelId="{7F844246-43E0-49B0-98F0-F0F613E42147}" srcId="{76273162-A989-4E04-AA37-28B276B5D71B}" destId="{E9C8BDBE-3352-4773-84DB-BC318D0E0A21}" srcOrd="0" destOrd="0" parTransId="{A3BA2BA1-F0E8-4EB5-86A2-D62C11F72533}" sibTransId="{B2A38EB4-B426-4F3D-9DE9-77A7C075F07A}"/>
    <dgm:cxn modelId="{7E9FFF9D-E689-46C0-AB6B-7528657B430F}" srcId="{B137A45D-C71E-44E2-816F-2F4E021484D4}" destId="{C1B22D46-CA4C-4207-AEB8-A8591C227B55}" srcOrd="0" destOrd="0" parTransId="{8A73F6FF-9063-4304-BBBD-994E8CE8BF4F}" sibTransId="{F85656FE-5AE0-4022-A8A1-5D3E4CD69AF6}"/>
    <dgm:cxn modelId="{74EE9869-6B72-452F-9E6D-B5B46C30B853}" type="presOf" srcId="{E9C8BDBE-3352-4773-84DB-BC318D0E0A21}" destId="{C7CA65E7-E829-4AA0-91D2-DD3A8D8925C0}" srcOrd="0" destOrd="1" presId="urn:microsoft.com/office/officeart/2005/8/layout/vList2"/>
    <dgm:cxn modelId="{A00AEC5D-6F4E-42FB-844D-6C83701B9ABB}" srcId="{F11997F3-F701-499E-AB8E-2A611DEA2124}" destId="{76273162-A989-4E04-AA37-28B276B5D71B}" srcOrd="0" destOrd="0" parTransId="{45A4F39A-98E5-46C2-9DE1-08C5EC2E2ABC}" sibTransId="{D17F3EEE-23E6-430E-8CBB-ECE84D8DFC4C}"/>
    <dgm:cxn modelId="{1C3701FD-A926-4EA3-8AB4-43F8603787BF}" type="presOf" srcId="{91AD2607-4495-4E24-8BDD-B942359D3057}" destId="{81C60796-F224-4AF7-8332-0735C63E84B9}" srcOrd="0" destOrd="0" presId="urn:microsoft.com/office/officeart/2005/8/layout/vList2"/>
    <dgm:cxn modelId="{D9774018-28AB-43E4-84EB-DEFA345DBF27}" type="presOf" srcId="{775B8EF0-26A6-482E-903A-DC32AA6F5621}" destId="{EF59B51B-C110-42E4-93F4-FFDA41AE908C}" srcOrd="0" destOrd="1" presId="urn:microsoft.com/office/officeart/2005/8/layout/vList2"/>
    <dgm:cxn modelId="{5DAEA364-350A-4558-8CA8-24BBC52FAF35}" srcId="{EC52988B-35D9-4638-8C2A-F8B21A9541C2}" destId="{CF1E0F3F-FFD2-4A77-BF17-58D387675168}" srcOrd="0" destOrd="0" parTransId="{24B5E339-501E-46B0-98E2-FFD271CE1ABF}" sibTransId="{48A4CAAE-E39B-454F-AE12-C539AD0922D2}"/>
    <dgm:cxn modelId="{969B75FB-FA14-4163-9E44-2CB6E1A3E1BF}" srcId="{D32F9540-F46B-456C-87BC-648C8BA01AAF}" destId="{F11997F3-F701-499E-AB8E-2A611DEA2124}" srcOrd="1" destOrd="0" parTransId="{0CDE7238-6314-49AC-A943-39BBAA23CAD1}" sibTransId="{878520F0-92BA-4EBC-B200-CBDD15E035B8}"/>
    <dgm:cxn modelId="{20894038-7349-41D8-84BF-9ADD1E7BE6D1}" type="presOf" srcId="{8CDACC70-BF48-4366-BEA6-4B09E7DD25DA}" destId="{A60EEA54-0833-40E4-BFC5-97F7F7EE076E}" srcOrd="0" destOrd="0" presId="urn:microsoft.com/office/officeart/2005/8/layout/vList2"/>
    <dgm:cxn modelId="{D4951515-A34F-4448-BF5F-8B058FF6D3B8}" type="presOf" srcId="{B137A45D-C71E-44E2-816F-2F4E021484D4}" destId="{30266EE8-38C4-4728-895C-DEFA87BE5AB6}" srcOrd="0" destOrd="0" presId="urn:microsoft.com/office/officeart/2005/8/layout/vList2"/>
    <dgm:cxn modelId="{B3932C65-2857-4E95-8178-242CD8889E5B}" type="presOf" srcId="{63742AF7-D530-4E19-9167-E99CC84CFB81}" destId="{723F5359-2A1F-4F02-8382-C045D71E77D3}" srcOrd="0" destOrd="0" presId="urn:microsoft.com/office/officeart/2005/8/layout/vList2"/>
    <dgm:cxn modelId="{490B4191-FA63-4879-BA11-33DDB5382A6B}" srcId="{D32F9540-F46B-456C-87BC-648C8BA01AAF}" destId="{B137A45D-C71E-44E2-816F-2F4E021484D4}" srcOrd="2" destOrd="0" parTransId="{44938227-69BB-4C96-8DF0-3752632F2BCA}" sibTransId="{D95789B6-AC89-4635-9BE6-6289E6A60033}"/>
    <dgm:cxn modelId="{15A8A327-61D8-4E14-B7C2-04BDD0A7AA01}" type="presOf" srcId="{1F32F358-CB08-44F8-B320-6B3F6BE250B8}" destId="{81C60796-F224-4AF7-8332-0735C63E84B9}" srcOrd="0" destOrd="1" presId="urn:microsoft.com/office/officeart/2005/8/layout/vList2"/>
    <dgm:cxn modelId="{3B5E5BA5-B172-4855-BAAB-62D2C9DC2FAC}" srcId="{B137A45D-C71E-44E2-816F-2F4E021484D4}" destId="{775B8EF0-26A6-482E-903A-DC32AA6F5621}" srcOrd="1" destOrd="0" parTransId="{19556DF4-7C11-4656-8C79-BC8BDB3DBF0A}" sibTransId="{4764EA3C-CA82-4774-9FA6-3ABDCBA5FDD3}"/>
    <dgm:cxn modelId="{98438D56-5589-4F5B-AACA-DBCF89C1773B}" type="presOf" srcId="{EC52988B-35D9-4638-8C2A-F8B21A9541C2}" destId="{1AC2AC5B-F449-4C3C-AE9A-7D12EB0696AC}" srcOrd="0" destOrd="0" presId="urn:microsoft.com/office/officeart/2005/8/layout/vList2"/>
    <dgm:cxn modelId="{922E7833-0426-4E43-85AC-EBA520ADCCB7}" srcId="{F11997F3-F701-499E-AB8E-2A611DEA2124}" destId="{75BB48F0-8ECB-41AB-8239-88B77319B5A9}" srcOrd="1" destOrd="0" parTransId="{7C23C80A-9E00-4685-9D26-96622EBAEC2C}" sibTransId="{F3CAE29A-9D48-478F-985F-FC5C8024D1DC}"/>
    <dgm:cxn modelId="{AF4614BB-E39B-452C-9AB9-587C5D87E34C}" type="presOf" srcId="{FC76D1D7-6B41-464E-93FD-5884CA3FC5A6}" destId="{EA8B79BA-7899-4832-834B-C7E0FA93B3D2}" srcOrd="0" destOrd="0" presId="urn:microsoft.com/office/officeart/2005/8/layout/vList2"/>
    <dgm:cxn modelId="{172B3501-EC0C-4765-8118-351DB07CF885}" srcId="{D32F9540-F46B-456C-87BC-648C8BA01AAF}" destId="{63742AF7-D530-4E19-9167-E99CC84CFB81}" srcOrd="0" destOrd="0" parTransId="{859968FE-0E57-41F2-9EAA-B275805C3A74}" sibTransId="{9219CA2F-B5E3-4D19-8B95-7CA6A2F71174}"/>
    <dgm:cxn modelId="{174C84C6-ECCC-433C-8BBB-12E646D74383}" type="presOf" srcId="{F11997F3-F701-499E-AB8E-2A611DEA2124}" destId="{8C64E055-1BAA-4977-B5AE-6378E896C5BD}" srcOrd="0" destOrd="0" presId="urn:microsoft.com/office/officeart/2005/8/layout/vList2"/>
    <dgm:cxn modelId="{1A6B447F-E2A6-4CB7-B7B6-78AD7E0EC3B9}" type="presOf" srcId="{83C6AC00-3D37-4659-AA77-39B58D9F2EA8}" destId="{C7CA65E7-E829-4AA0-91D2-DD3A8D8925C0}" srcOrd="0" destOrd="3" presId="urn:microsoft.com/office/officeart/2005/8/layout/vList2"/>
    <dgm:cxn modelId="{0F2B75C7-1A7F-4123-98E7-6A13BA80BBA6}" type="presOf" srcId="{76273162-A989-4E04-AA37-28B276B5D71B}" destId="{C7CA65E7-E829-4AA0-91D2-DD3A8D8925C0}" srcOrd="0" destOrd="0" presId="urn:microsoft.com/office/officeart/2005/8/layout/vList2"/>
    <dgm:cxn modelId="{8826C152-FA00-481C-9D8D-FA4D00150A33}" srcId="{63742AF7-D530-4E19-9167-E99CC84CFB81}" destId="{A65350F2-ED57-41FE-976E-EB03BE112B0F}" srcOrd="4" destOrd="0" parTransId="{765C23FE-CDAF-45AF-9499-1B454A2AF3A8}" sibTransId="{0F705C59-EA3E-454D-8EE3-7BE82190E071}"/>
    <dgm:cxn modelId="{47A98BF5-B6C7-411D-8D33-302B8E07DFCE}" srcId="{63742AF7-D530-4E19-9167-E99CC84CFB81}" destId="{91AD2607-4495-4E24-8BDD-B942359D3057}" srcOrd="0" destOrd="0" parTransId="{6E76D3AF-1592-4961-9200-405FE3455A4D}" sibTransId="{CD9639ED-83AE-420A-BCDE-A84591789FEC}"/>
    <dgm:cxn modelId="{F4ED0B39-658A-44EA-BBDB-A696A26E83F1}" type="presOf" srcId="{F61FE118-FF0D-469E-B010-C0BD6A122F1A}" destId="{81C60796-F224-4AF7-8332-0735C63E84B9}" srcOrd="0" destOrd="2" presId="urn:microsoft.com/office/officeart/2005/8/layout/vList2"/>
    <dgm:cxn modelId="{227CBE7C-92E7-4A19-AB2A-319E550803EC}" srcId="{75BB48F0-8ECB-41AB-8239-88B77319B5A9}" destId="{83C6AC00-3D37-4659-AA77-39B58D9F2EA8}" srcOrd="0" destOrd="0" parTransId="{0D6848E4-CC56-4B5E-B6C7-57E1B5B68574}" sibTransId="{FBC98BD3-8A26-4266-97C6-747EB7F69F46}"/>
    <dgm:cxn modelId="{EE203313-F6FE-426C-A36C-C35409234BB4}" type="presOf" srcId="{A65350F2-ED57-41FE-976E-EB03BE112B0F}" destId="{81C60796-F224-4AF7-8332-0735C63E84B9}" srcOrd="0" destOrd="4" presId="urn:microsoft.com/office/officeart/2005/8/layout/vList2"/>
    <dgm:cxn modelId="{1BA78C04-C9ED-49C1-B3DC-CEB480D0010E}" type="presOf" srcId="{CF1E0F3F-FFD2-4A77-BF17-58D387675168}" destId="{D5B12E58-5223-4B97-8242-5DC51172AFAE}" srcOrd="0" destOrd="0" presId="urn:microsoft.com/office/officeart/2005/8/layout/vList2"/>
    <dgm:cxn modelId="{DD6B447B-517B-4288-9871-289427CE1A03}" srcId="{FC76D1D7-6B41-464E-93FD-5884CA3FC5A6}" destId="{8CDACC70-BF48-4366-BEA6-4B09E7DD25DA}" srcOrd="0" destOrd="0" parTransId="{C1A249D7-DC98-43FA-890B-9B3804387E94}" sibTransId="{99831E11-9426-4A5E-B4E5-1DFE786FBEFF}"/>
    <dgm:cxn modelId="{97FF48E7-79DD-47DF-BB3A-1302C324CE9E}" srcId="{D32F9540-F46B-456C-87BC-648C8BA01AAF}" destId="{EC52988B-35D9-4638-8C2A-F8B21A9541C2}" srcOrd="4" destOrd="0" parTransId="{32688507-E244-49AF-8F90-46CBE2F148DB}" sibTransId="{720E29D7-D4BC-44F8-8DD8-CF9B63FDD4B0}"/>
    <dgm:cxn modelId="{E6BB5E5A-D546-4AEC-AA46-C18425E9B52A}" type="presOf" srcId="{D32F9540-F46B-456C-87BC-648C8BA01AAF}" destId="{E41EB1DA-284A-4B34-AE8F-078A71255983}" srcOrd="0" destOrd="0" presId="urn:microsoft.com/office/officeart/2005/8/layout/vList2"/>
    <dgm:cxn modelId="{21F4109C-F8CF-4E3A-83AB-ACF30E59A2BC}" type="presParOf" srcId="{E41EB1DA-284A-4B34-AE8F-078A71255983}" destId="{723F5359-2A1F-4F02-8382-C045D71E77D3}" srcOrd="0" destOrd="0" presId="urn:microsoft.com/office/officeart/2005/8/layout/vList2"/>
    <dgm:cxn modelId="{B49919AF-3FAB-46ED-A869-F81F86A8FAAC}" type="presParOf" srcId="{E41EB1DA-284A-4B34-AE8F-078A71255983}" destId="{81C60796-F224-4AF7-8332-0735C63E84B9}" srcOrd="1" destOrd="0" presId="urn:microsoft.com/office/officeart/2005/8/layout/vList2"/>
    <dgm:cxn modelId="{57C39305-A4A1-4BF5-987D-E629141776DB}" type="presParOf" srcId="{E41EB1DA-284A-4B34-AE8F-078A71255983}" destId="{8C64E055-1BAA-4977-B5AE-6378E896C5BD}" srcOrd="2" destOrd="0" presId="urn:microsoft.com/office/officeart/2005/8/layout/vList2"/>
    <dgm:cxn modelId="{845AECB3-05B8-4F1B-8533-19A1F7FA991F}" type="presParOf" srcId="{E41EB1DA-284A-4B34-AE8F-078A71255983}" destId="{C7CA65E7-E829-4AA0-91D2-DD3A8D8925C0}" srcOrd="3" destOrd="0" presId="urn:microsoft.com/office/officeart/2005/8/layout/vList2"/>
    <dgm:cxn modelId="{79C5C499-6418-4915-9522-6867E4BA040D}" type="presParOf" srcId="{E41EB1DA-284A-4B34-AE8F-078A71255983}" destId="{30266EE8-38C4-4728-895C-DEFA87BE5AB6}" srcOrd="4" destOrd="0" presId="urn:microsoft.com/office/officeart/2005/8/layout/vList2"/>
    <dgm:cxn modelId="{1FAFED9D-C772-4E65-87EE-584CA4D4EDB4}" type="presParOf" srcId="{E41EB1DA-284A-4B34-AE8F-078A71255983}" destId="{EF59B51B-C110-42E4-93F4-FFDA41AE908C}" srcOrd="5" destOrd="0" presId="urn:microsoft.com/office/officeart/2005/8/layout/vList2"/>
    <dgm:cxn modelId="{2D24F18B-3341-4B89-8982-422F73888371}" type="presParOf" srcId="{E41EB1DA-284A-4B34-AE8F-078A71255983}" destId="{EA8B79BA-7899-4832-834B-C7E0FA93B3D2}" srcOrd="6" destOrd="0" presId="urn:microsoft.com/office/officeart/2005/8/layout/vList2"/>
    <dgm:cxn modelId="{5B461321-E294-442B-85D0-58971DF1C15A}" type="presParOf" srcId="{E41EB1DA-284A-4B34-AE8F-078A71255983}" destId="{A60EEA54-0833-40E4-BFC5-97F7F7EE076E}" srcOrd="7" destOrd="0" presId="urn:microsoft.com/office/officeart/2005/8/layout/vList2"/>
    <dgm:cxn modelId="{F6F7BC8D-72AD-4851-9DBF-C001F01D4016}" type="presParOf" srcId="{E41EB1DA-284A-4B34-AE8F-078A71255983}" destId="{1AC2AC5B-F449-4C3C-AE9A-7D12EB0696AC}" srcOrd="8" destOrd="0" presId="urn:microsoft.com/office/officeart/2005/8/layout/vList2"/>
    <dgm:cxn modelId="{F630089F-1A77-4007-B276-CF0D4902914E}" type="presParOf" srcId="{E41EB1DA-284A-4B34-AE8F-078A71255983}" destId="{D5B12E58-5223-4B97-8242-5DC51172AFA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5496A-D0EA-4F65-AD63-5E1706D06491}">
      <dsp:nvSpPr>
        <dsp:cNvPr id="0" name=""/>
        <dsp:cNvSpPr/>
      </dsp:nvSpPr>
      <dsp:spPr>
        <a:xfrm>
          <a:off x="0" y="40648"/>
          <a:ext cx="3048000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Inhalt</a:t>
          </a:r>
          <a:endParaRPr lang="de-DE" sz="2300" kern="1200" dirty="0"/>
        </a:p>
      </dsp:txBody>
      <dsp:txXfrm>
        <a:off x="26930" y="67578"/>
        <a:ext cx="2994140" cy="497795"/>
      </dsp:txXfrm>
    </dsp:sp>
    <dsp:sp modelId="{AA33350F-A6F0-40FD-A4A7-1B57A0B9CCF0}">
      <dsp:nvSpPr>
        <dsp:cNvPr id="0" name=""/>
        <dsp:cNvSpPr/>
      </dsp:nvSpPr>
      <dsp:spPr>
        <a:xfrm>
          <a:off x="0" y="592303"/>
          <a:ext cx="30480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Event </a:t>
          </a:r>
          <a:r>
            <a:rPr lang="de-DE" sz="1800" kern="1200" dirty="0" err="1" smtClean="0"/>
            <a:t>selection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Background </a:t>
          </a:r>
          <a:r>
            <a:rPr lang="de-DE" sz="1800" kern="1200" dirty="0" err="1" smtClean="0"/>
            <a:t>estimation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err="1" smtClean="0"/>
            <a:t>Neural</a:t>
          </a:r>
          <a:r>
            <a:rPr lang="de-DE" sz="1800" kern="1200" dirty="0" smtClean="0"/>
            <a:t> Networks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Measurement</a:t>
          </a:r>
          <a:endParaRPr lang="de-DE" sz="1800" kern="1200" dirty="0"/>
        </a:p>
      </dsp:txBody>
      <dsp:txXfrm>
        <a:off x="0" y="592303"/>
        <a:ext cx="3048000" cy="12378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3BC53-4563-4542-9DE0-62FB9099E152}">
      <dsp:nvSpPr>
        <dsp:cNvPr id="0" name=""/>
        <dsp:cNvSpPr/>
      </dsp:nvSpPr>
      <dsp:spPr>
        <a:xfrm>
          <a:off x="0" y="589919"/>
          <a:ext cx="4793687" cy="5953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43" tIns="291592" rIns="3720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Calibration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of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forward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jets</a:t>
          </a:r>
          <a:r>
            <a:rPr lang="de-DE" sz="1400" kern="1200" dirty="0" smtClean="0"/>
            <a:t>. </a:t>
          </a:r>
        </a:p>
      </dsp:txBody>
      <dsp:txXfrm>
        <a:off x="0" y="589919"/>
        <a:ext cx="4793687" cy="595350"/>
      </dsp:txXfrm>
    </dsp:sp>
    <dsp:sp modelId="{83E8CC99-735E-47C6-8724-0434F2D96558}">
      <dsp:nvSpPr>
        <dsp:cNvPr id="0" name=""/>
        <dsp:cNvSpPr/>
      </dsp:nvSpPr>
      <dsp:spPr>
        <a:xfrm>
          <a:off x="239684" y="383279"/>
          <a:ext cx="335558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33" tIns="0" rIns="126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Jet </a:t>
          </a:r>
          <a:r>
            <a:rPr lang="de-DE" sz="1400" kern="1200" dirty="0" err="1" smtClean="0"/>
            <a:t>Energy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Scale</a:t>
          </a:r>
          <a:r>
            <a:rPr lang="de-DE" sz="14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de-DE" sz="1400" b="0" i="1" kern="1200" smtClean="0">
                  <a:latin typeface="Cambria Math" panose="02040503050406030204" pitchFamily="18" charset="0"/>
                </a:rPr>
                <m:t>𝜂</m:t>
              </m:r>
            </m:oMath>
          </a14:m>
          <a:r>
            <a:rPr lang="de-DE" sz="1400" kern="1200" dirty="0" smtClean="0"/>
            <a:t>-</a:t>
          </a:r>
          <a:r>
            <a:rPr lang="de-DE" sz="1400" kern="1200" dirty="0" err="1" smtClean="0"/>
            <a:t>intercalibration</a:t>
          </a:r>
          <a:endParaRPr lang="de-DE" sz="1400" kern="1200" dirty="0" smtClean="0"/>
        </a:p>
      </dsp:txBody>
      <dsp:txXfrm>
        <a:off x="259859" y="403454"/>
        <a:ext cx="3315231" cy="372930"/>
      </dsp:txXfrm>
    </dsp:sp>
    <dsp:sp modelId="{85739BBF-15FC-4CD2-B851-62E866DF984A}">
      <dsp:nvSpPr>
        <dsp:cNvPr id="0" name=""/>
        <dsp:cNvSpPr/>
      </dsp:nvSpPr>
      <dsp:spPr>
        <a:xfrm>
          <a:off x="0" y="1467509"/>
          <a:ext cx="4793687" cy="793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43" tIns="291592" rIns="3720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Modelling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difference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of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AcerMC+Pythia</a:t>
          </a:r>
          <a:r>
            <a:rPr lang="de-DE" sz="1400" kern="1200" dirty="0" smtClean="0"/>
            <a:t> (</a:t>
          </a:r>
          <a:r>
            <a:rPr lang="de-DE" sz="1400" kern="1200" dirty="0" err="1" smtClean="0"/>
            <a:t>matched</a:t>
          </a:r>
          <a:r>
            <a:rPr lang="de-DE" sz="1400" kern="1200" dirty="0" smtClean="0"/>
            <a:t> LO) </a:t>
          </a:r>
          <a:r>
            <a:rPr lang="de-DE" sz="1400" kern="1200" dirty="0" err="1" smtClean="0"/>
            <a:t>and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aMC@NLO+Herwig</a:t>
          </a:r>
          <a:r>
            <a:rPr lang="de-DE" sz="1400" kern="1200" dirty="0" smtClean="0"/>
            <a:t> (NLO)</a:t>
          </a:r>
          <a:endParaRPr lang="de-DE" sz="1400" kern="1200" dirty="0"/>
        </a:p>
      </dsp:txBody>
      <dsp:txXfrm>
        <a:off x="0" y="1467509"/>
        <a:ext cx="4793687" cy="793800"/>
      </dsp:txXfrm>
    </dsp:sp>
    <dsp:sp modelId="{DB0B7324-2EB3-43B1-9F79-853188624C5C}">
      <dsp:nvSpPr>
        <dsp:cNvPr id="0" name=""/>
        <dsp:cNvSpPr/>
      </dsp:nvSpPr>
      <dsp:spPr>
        <a:xfrm>
          <a:off x="239684" y="1260870"/>
          <a:ext cx="335558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33" tIns="0" rIns="126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de-DE" sz="1400" b="0" i="1" kern="1200" smtClean="0">
                  <a:latin typeface="Cambria Math" panose="02040503050406030204" pitchFamily="18" charset="0"/>
                </a:rPr>
                <m:t>𝑡𝑞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de-DE" sz="1400" kern="1200" dirty="0" smtClean="0"/>
            <a:t>generator </a:t>
          </a:r>
          <a:endParaRPr lang="de-DE" sz="1400" kern="1200" dirty="0"/>
        </a:p>
      </dsp:txBody>
      <dsp:txXfrm>
        <a:off x="259859" y="1281045"/>
        <a:ext cx="3315231" cy="3729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E29B6-150F-4E06-9E54-823C5216EC1A}">
      <dsp:nvSpPr>
        <dsp:cNvPr id="0" name=""/>
        <dsp:cNvSpPr/>
      </dsp:nvSpPr>
      <dsp:spPr>
        <a:xfrm>
          <a:off x="0" y="391477"/>
          <a:ext cx="8570757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186" tIns="541528" rIns="66518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800" b="0" i="1" kern="120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fid</m:t>
                  </m:r>
                </m:sub>
              </m:sSub>
              <m:r>
                <a:rPr lang="de-DE" sz="1800" b="0" i="1" kern="120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800" b="0" i="1" kern="1200">
                      <a:latin typeface="Cambria Math" panose="02040503050406030204" pitchFamily="18" charset="0"/>
                    </a:rPr>
                    <m:t>𝑅</m:t>
                  </m:r>
                </m:e>
                <m:sub>
                  <m:r>
                    <a:rPr lang="de-DE" sz="1800" b="0" i="1" kern="1200">
                      <a:latin typeface="Cambria Math" panose="02040503050406030204" pitchFamily="18" charset="0"/>
                    </a:rPr>
                    <m:t>𝑓</m:t>
                  </m:r>
                </m:sub>
              </m:sSub>
              <m:r>
                <a:rPr lang="de-DE" sz="1800" i="1" kern="1200">
                  <a:latin typeface="Cambria Math" panose="02040503050406030204" pitchFamily="18" charset="0"/>
                </a:rPr>
                <m:t>⋅</m:t>
              </m:r>
              <m:f>
                <m:fPr>
                  <m:ctrlPr>
                    <a:rPr lang="de-DE" sz="1800" i="1" kern="1200">
                      <a:latin typeface="Cambria Math" panose="02040503050406030204" pitchFamily="18" charset="0"/>
                    </a:rPr>
                  </m:ctrlPr>
                </m:fPr>
                <m:num>
                  <m:acc>
                    <m:accPr>
                      <m:chr m:val="̂"/>
                      <m:ctrlPr>
                        <a:rPr lang="de-DE" sz="1800" i="1" kern="120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de-DE" sz="1800" i="1" kern="1200">
                          <a:latin typeface="Cambria Math" panose="02040503050406030204" pitchFamily="18" charset="0"/>
                        </a:rPr>
                        <m:t>𝜈</m:t>
                      </m:r>
                    </m:e>
                  </m:acc>
                </m:num>
                <m:den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∫</m:t>
                  </m:r>
                  <m:r>
                    <a:rPr lang="de-DE" sz="1800" i="1" kern="1200">
                      <a:latin typeface="Cambria Math" panose="02040503050406030204" pitchFamily="18" charset="0"/>
                    </a:rPr>
                    <m:t>ℒ</m:t>
                  </m:r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 </m:t>
                  </m:r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𝑑𝑡</m:t>
                  </m:r>
                </m:den>
              </m:f>
              <m:r>
                <a:rPr lang="de-DE" sz="1800" b="0" i="1" kern="1200">
                  <a:latin typeface="Cambria Math" panose="02040503050406030204" pitchFamily="18" charset="0"/>
                </a:rPr>
                <m:t>=3.37±0.05</m:t>
              </m:r>
              <m:d>
                <m:d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stat</m:t>
                  </m:r>
                  <m:r>
                    <a:rPr lang="de-DE" sz="1800" b="0" i="0" kern="1200">
                      <a:latin typeface="Cambria Math" panose="02040503050406030204" pitchFamily="18" charset="0"/>
                    </a:rPr>
                    <m:t>.</m:t>
                  </m:r>
                </m:e>
              </m:d>
              <m:r>
                <a:rPr lang="de-DE" sz="1800" b="0" i="1" kern="1200">
                  <a:latin typeface="Cambria Math" panose="02040503050406030204" pitchFamily="18" charset="0"/>
                </a:rPr>
                <m:t>±0. 47</m:t>
              </m:r>
              <m:d>
                <m:d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syst</m:t>
                  </m:r>
                  <m:r>
                    <a:rPr lang="de-DE" sz="1800" b="0" i="1" kern="1200">
                      <a:latin typeface="Cambria Math" panose="02040503050406030204" pitchFamily="18" charset="0"/>
                    </a:rPr>
                    <m:t>.</m:t>
                  </m:r>
                </m:e>
              </m:d>
              <m:r>
                <a:rPr lang="de-DE" sz="1800" b="0" i="1" kern="1200">
                  <a:latin typeface="Cambria Math" panose="02040503050406030204" pitchFamily="18" charset="0"/>
                </a:rPr>
                <m:t>±0.09(</m:t>
              </m:r>
              <m:r>
                <m:rPr>
                  <m:sty m:val="p"/>
                </m:rPr>
                <a:rPr lang="de-DE" sz="1800" b="0" i="0" kern="1200">
                  <a:latin typeface="Cambria Math" panose="02040503050406030204" pitchFamily="18" charset="0"/>
                </a:rPr>
                <m:t>lumi</m:t>
              </m:r>
              <m:r>
                <a:rPr lang="de-DE" sz="1800" b="0" i="1" kern="1200">
                  <a:latin typeface="Cambria Math" panose="02040503050406030204" pitchFamily="18" charset="0"/>
                </a:rPr>
                <m:t>) </m:t>
              </m:r>
              <m:r>
                <m:rPr>
                  <m:sty m:val="p"/>
                </m:rPr>
                <a:rPr lang="de-DE" sz="1800" b="0" i="0" kern="1200">
                  <a:latin typeface="Cambria Math" panose="02040503050406030204" pitchFamily="18" charset="0"/>
                </a:rPr>
                <m:t>pb</m:t>
              </m:r>
            </m:oMath>
          </a14:m>
          <a:endParaRPr lang="de-DE" sz="1800" kern="1200" dirty="0"/>
        </a:p>
      </dsp:txBody>
      <dsp:txXfrm>
        <a:off x="0" y="391477"/>
        <a:ext cx="8570757" cy="1064700"/>
      </dsp:txXfrm>
    </dsp:sp>
    <dsp:sp modelId="{1F2B4905-7570-4C00-BF35-485A0469536C}">
      <dsp:nvSpPr>
        <dsp:cNvPr id="0" name=""/>
        <dsp:cNvSpPr/>
      </dsp:nvSpPr>
      <dsp:spPr>
        <a:xfrm>
          <a:off x="428537" y="7717"/>
          <a:ext cx="5999529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8" tIns="0" rIns="226768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Fiducial Cross-</a:t>
          </a:r>
          <a:r>
            <a:rPr lang="de-DE" sz="2600" kern="1200" dirty="0" err="1" smtClean="0"/>
            <a:t>Section</a:t>
          </a:r>
          <a:r>
            <a:rPr lang="de-DE" sz="2600" kern="1200" dirty="0" smtClean="0"/>
            <a:t>:</a:t>
          </a:r>
          <a:endParaRPr lang="de-DE" sz="2600" kern="1200" dirty="0"/>
        </a:p>
      </dsp:txBody>
      <dsp:txXfrm>
        <a:off x="466004" y="45184"/>
        <a:ext cx="5924595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E29B6-150F-4E06-9E54-823C5216EC1A}">
      <dsp:nvSpPr>
        <dsp:cNvPr id="0" name=""/>
        <dsp:cNvSpPr/>
      </dsp:nvSpPr>
      <dsp:spPr>
        <a:xfrm>
          <a:off x="0" y="391477"/>
          <a:ext cx="8570757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186" tIns="541528" rIns="66518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800" b="0" i="1" kern="120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fid</m:t>
                  </m:r>
                </m:sub>
              </m:sSub>
              <m:r>
                <a:rPr lang="de-DE" sz="1800" b="0" i="1" kern="120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800" b="0" i="1" kern="1200">
                      <a:latin typeface="Cambria Math" panose="02040503050406030204" pitchFamily="18" charset="0"/>
                    </a:rPr>
                    <m:t>𝑅</m:t>
                  </m:r>
                </m:e>
                <m:sub>
                  <m:r>
                    <a:rPr lang="de-DE" sz="1800" b="0" i="1" kern="1200">
                      <a:latin typeface="Cambria Math" panose="02040503050406030204" pitchFamily="18" charset="0"/>
                    </a:rPr>
                    <m:t>𝑓</m:t>
                  </m:r>
                </m:sub>
              </m:sSub>
              <m:r>
                <a:rPr lang="de-DE" sz="1800" i="1" kern="1200">
                  <a:latin typeface="Cambria Math" panose="02040503050406030204" pitchFamily="18" charset="0"/>
                </a:rPr>
                <m:t>⋅</m:t>
              </m:r>
              <m:f>
                <m:fPr>
                  <m:ctrlPr>
                    <a:rPr lang="de-DE" sz="1800" i="1" kern="1200">
                      <a:latin typeface="Cambria Math" panose="02040503050406030204" pitchFamily="18" charset="0"/>
                    </a:rPr>
                  </m:ctrlPr>
                </m:fPr>
                <m:num>
                  <m:acc>
                    <m:accPr>
                      <m:chr m:val="̂"/>
                      <m:ctrlPr>
                        <a:rPr lang="de-DE" sz="1800" i="1" kern="120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de-DE" sz="1800" i="1" kern="1200">
                          <a:latin typeface="Cambria Math" panose="02040503050406030204" pitchFamily="18" charset="0"/>
                        </a:rPr>
                        <m:t>𝜈</m:t>
                      </m:r>
                    </m:e>
                  </m:acc>
                </m:num>
                <m:den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∫</m:t>
                  </m:r>
                  <m:r>
                    <a:rPr lang="de-DE" sz="1800" i="1" kern="1200">
                      <a:latin typeface="Cambria Math" panose="02040503050406030204" pitchFamily="18" charset="0"/>
                    </a:rPr>
                    <m:t>ℒ</m:t>
                  </m:r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 </m:t>
                  </m:r>
                  <m:r>
                    <a:rPr lang="de-DE" sz="1800" b="0" i="1" kern="1200" smtClean="0">
                      <a:latin typeface="Cambria Math" panose="02040503050406030204" pitchFamily="18" charset="0"/>
                    </a:rPr>
                    <m:t>𝑑𝑡</m:t>
                  </m:r>
                </m:den>
              </m:f>
              <m:r>
                <a:rPr lang="de-DE" sz="1800" b="0" i="1" kern="1200">
                  <a:latin typeface="Cambria Math" panose="02040503050406030204" pitchFamily="18" charset="0"/>
                </a:rPr>
                <m:t>=3.37±0.05</m:t>
              </m:r>
              <m:d>
                <m:d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stat</m:t>
                  </m:r>
                  <m:r>
                    <a:rPr lang="de-DE" sz="1800" b="0" i="0" kern="1200">
                      <a:latin typeface="Cambria Math" panose="02040503050406030204" pitchFamily="18" charset="0"/>
                    </a:rPr>
                    <m:t>.</m:t>
                  </m:r>
                </m:e>
              </m:d>
              <m:r>
                <a:rPr lang="de-DE" sz="1800" b="0" i="1" kern="1200">
                  <a:latin typeface="Cambria Math" panose="02040503050406030204" pitchFamily="18" charset="0"/>
                </a:rPr>
                <m:t>±0. 47</m:t>
              </m:r>
              <m:d>
                <m:dPr>
                  <m:ctrlPr>
                    <a:rPr lang="de-DE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de-DE" sz="1800" b="0" i="0" kern="1200">
                      <a:latin typeface="Cambria Math" panose="02040503050406030204" pitchFamily="18" charset="0"/>
                    </a:rPr>
                    <m:t>syst</m:t>
                  </m:r>
                  <m:r>
                    <a:rPr lang="de-DE" sz="1800" b="0" i="1" kern="1200">
                      <a:latin typeface="Cambria Math" panose="02040503050406030204" pitchFamily="18" charset="0"/>
                    </a:rPr>
                    <m:t>.</m:t>
                  </m:r>
                </m:e>
              </m:d>
              <m:r>
                <a:rPr lang="de-DE" sz="1800" b="0" i="1" kern="1200">
                  <a:latin typeface="Cambria Math" panose="02040503050406030204" pitchFamily="18" charset="0"/>
                </a:rPr>
                <m:t>±0.09(</m:t>
              </m:r>
              <m:r>
                <m:rPr>
                  <m:sty m:val="p"/>
                </m:rPr>
                <a:rPr lang="de-DE" sz="1800" b="0" i="0" kern="1200">
                  <a:latin typeface="Cambria Math" panose="02040503050406030204" pitchFamily="18" charset="0"/>
                </a:rPr>
                <m:t>lumi</m:t>
              </m:r>
              <m:r>
                <a:rPr lang="de-DE" sz="1800" b="0" i="1" kern="1200">
                  <a:latin typeface="Cambria Math" panose="02040503050406030204" pitchFamily="18" charset="0"/>
                </a:rPr>
                <m:t>) </m:t>
              </m:r>
              <m:r>
                <m:rPr>
                  <m:sty m:val="p"/>
                </m:rPr>
                <a:rPr lang="de-DE" sz="1800" b="0" i="0" kern="1200">
                  <a:latin typeface="Cambria Math" panose="02040503050406030204" pitchFamily="18" charset="0"/>
                </a:rPr>
                <m:t>pb</m:t>
              </m:r>
            </m:oMath>
          </a14:m>
          <a:endParaRPr lang="de-DE" sz="1800" kern="1200" dirty="0"/>
        </a:p>
      </dsp:txBody>
      <dsp:txXfrm>
        <a:off x="0" y="391477"/>
        <a:ext cx="8570757" cy="1064700"/>
      </dsp:txXfrm>
    </dsp:sp>
    <dsp:sp modelId="{1F2B4905-7570-4C00-BF35-485A0469536C}">
      <dsp:nvSpPr>
        <dsp:cNvPr id="0" name=""/>
        <dsp:cNvSpPr/>
      </dsp:nvSpPr>
      <dsp:spPr>
        <a:xfrm>
          <a:off x="428537" y="7717"/>
          <a:ext cx="599952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68" tIns="0" rIns="226768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Fiducial Cross-</a:t>
          </a:r>
          <a:r>
            <a:rPr lang="de-DE" sz="2600" kern="1200" dirty="0" err="1" smtClean="0"/>
            <a:t>Section</a:t>
          </a:r>
          <a:r>
            <a:rPr lang="de-DE" sz="2600" kern="1200" dirty="0" smtClean="0"/>
            <a:t>:</a:t>
          </a:r>
          <a:endParaRPr lang="de-DE" sz="2600" kern="1200" dirty="0"/>
        </a:p>
      </dsp:txBody>
      <dsp:txXfrm>
        <a:off x="466004" y="45184"/>
        <a:ext cx="5924595" cy="6925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6FF26-8DF7-4E8A-88D5-01EB3877185F}">
      <dsp:nvSpPr>
        <dsp:cNvPr id="0" name=""/>
        <dsp:cNvSpPr/>
      </dsp:nvSpPr>
      <dsp:spPr>
        <a:xfrm>
          <a:off x="0" y="440005"/>
          <a:ext cx="5085100" cy="727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811" tIns="291592" rIns="4578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de-DE" sz="1400" i="1" kern="1200" smtClean="0">
                  <a:latin typeface="Cambria Math" panose="02040503050406030204" pitchFamily="18" charset="0"/>
                </a:rPr>
                <m:t>𝜎</m:t>
              </m:r>
              <m:r>
                <a:rPr lang="de-DE" sz="140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de-DE" sz="1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r>
                    <a:rPr lang="de-DE" sz="1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1</m:t>
                  </m:r>
                </m:num>
                <m:den>
                  <m:sSubSup>
                    <m:sSubSupPr>
                      <m:ctrlPr>
                        <a:rPr lang="de-DE" sz="1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a:rPr lang="de-DE" sz="1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e>
                    <m:sub>
                      <m:r>
                        <m:rPr>
                          <m:sty m:val="p"/>
                        </m:rPr>
                        <a:rPr lang="de-DE" sz="1400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</m:t>
                      </m:r>
                    </m:sub>
                    <m:sup>
                      <m:r>
                        <m:rPr>
                          <m:sty m:val="p"/>
                        </m:rPr>
                        <a:rPr lang="de-DE" sz="1400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aMC</m:t>
                      </m:r>
                      <m:r>
                        <a:rPr lang="de-DE" sz="1400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r>
                        <m:rPr>
                          <m:sty m:val="p"/>
                        </m:rPr>
                        <a:rPr lang="de-DE" sz="1400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NLO</m:t>
                      </m:r>
                    </m:sup>
                  </m:sSubSup>
                </m:den>
              </m:f>
              <m:sSub>
                <m:sSubPr>
                  <m:ctrlPr>
                    <a:rPr lang="de-DE" sz="1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de-DE" sz="1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𝜎</m:t>
                  </m:r>
                </m:e>
                <m:sub>
                  <m:r>
                    <m:rPr>
                      <m:sty m:val="p"/>
                    </m:rPr>
                    <a:rPr lang="de-DE" sz="1400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fid</m:t>
                  </m:r>
                </m:sub>
              </m:sSub>
              <m:r>
                <a:rPr lang="de-DE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r>
                <a:rPr lang="de-DE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82.6±11.6</m:t>
              </m:r>
              <m:r>
                <a:rPr lang="de-DE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  <m:r>
                <m:rPr>
                  <m:sty m:val="p"/>
                </m:rPr>
                <a:rPr lang="de-DE" sz="1400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pb</m:t>
              </m:r>
            </m:oMath>
          </a14:m>
          <a:endParaRPr lang="de-DE" sz="1400" kern="1200" dirty="0"/>
        </a:p>
      </dsp:txBody>
      <dsp:txXfrm>
        <a:off x="0" y="440005"/>
        <a:ext cx="5085100" cy="727649"/>
      </dsp:txXfrm>
    </dsp:sp>
    <dsp:sp modelId="{13B5E791-45DB-404B-84A9-F1A425A59447}">
      <dsp:nvSpPr>
        <dsp:cNvPr id="0" name=""/>
        <dsp:cNvSpPr/>
      </dsp:nvSpPr>
      <dsp:spPr>
        <a:xfrm>
          <a:off x="294938" y="233365"/>
          <a:ext cx="412914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72" tIns="0" rIns="1560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Extrapolated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to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full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Phasespace</a:t>
          </a:r>
          <a:r>
            <a:rPr lang="de-DE" sz="1400" kern="1200" dirty="0" smtClean="0"/>
            <a:t>:</a:t>
          </a:r>
          <a:endParaRPr lang="de-DE" sz="1400" kern="1200" dirty="0"/>
        </a:p>
      </dsp:txBody>
      <dsp:txXfrm>
        <a:off x="315113" y="253540"/>
        <a:ext cx="4088794" cy="372930"/>
      </dsp:txXfrm>
    </dsp:sp>
    <dsp:sp modelId="{5BA65BA0-4F45-4349-821D-A82173DE4D44}">
      <dsp:nvSpPr>
        <dsp:cNvPr id="0" name=""/>
        <dsp:cNvSpPr/>
      </dsp:nvSpPr>
      <dsp:spPr>
        <a:xfrm>
          <a:off x="0" y="1449894"/>
          <a:ext cx="5085100" cy="59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811" tIns="291592" rIns="4578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de-DE" sz="14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400" i="1" kern="120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de-DE" sz="1400" i="1" kern="1200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</m:e>
              </m:d>
              <m:r>
                <a:rPr lang="de-DE" sz="1400" i="1" kern="1200">
                  <a:latin typeface="Cambria Math" panose="02040503050406030204" pitchFamily="18" charset="0"/>
                </a:rPr>
                <m:t>=</m:t>
              </m:r>
              <m:sSubSup>
                <m:sSubSupPr>
                  <m:ctrlPr>
                    <a:rPr lang="de-DE" sz="1400" i="1" kern="120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de-DE" sz="1400" i="1" kern="1200">
                      <a:latin typeface="Cambria Math" panose="02040503050406030204" pitchFamily="18" charset="0"/>
                    </a:rPr>
                    <m:t>0.97</m:t>
                  </m:r>
                </m:e>
                <m:sub>
                  <m:r>
                    <a:rPr lang="de-DE" sz="1400" i="1" kern="1200">
                      <a:latin typeface="Cambria Math" panose="02040503050406030204" pitchFamily="18" charset="0"/>
                    </a:rPr>
                    <m:t>−0.10</m:t>
                  </m:r>
                </m:sub>
                <m:sup>
                  <m:r>
                    <a:rPr lang="de-DE" sz="1400" i="1" kern="1200">
                      <a:latin typeface="Cambria Math" panose="02040503050406030204" pitchFamily="18" charset="0"/>
                    </a:rPr>
                    <m:t>+0.09</m:t>
                  </m:r>
                </m:sup>
              </m:sSubSup>
            </m:oMath>
          </a14:m>
          <a:endParaRPr lang="de-DE" sz="1400" kern="1200" dirty="0"/>
        </a:p>
      </dsp:txBody>
      <dsp:txXfrm>
        <a:off x="0" y="1449894"/>
        <a:ext cx="5085100" cy="595350"/>
      </dsp:txXfrm>
    </dsp:sp>
    <dsp:sp modelId="{3A29AF2F-5AB7-498F-BE2A-BCA859BAC30D}">
      <dsp:nvSpPr>
        <dsp:cNvPr id="0" name=""/>
        <dsp:cNvSpPr/>
      </dsp:nvSpPr>
      <dsp:spPr>
        <a:xfrm>
          <a:off x="294938" y="1243255"/>
          <a:ext cx="412914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72" tIns="0" rIns="1560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We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extract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CKM-matrix </a:t>
          </a:r>
          <a:r>
            <a:rPr lang="de-DE" sz="1400" kern="1200" dirty="0" err="1" smtClean="0"/>
            <a:t>element</a:t>
          </a:r>
          <a:r>
            <a:rPr lang="de-DE" sz="14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de-DE" sz="1400" i="1" kern="1200">
                  <a:latin typeface="Cambria Math" panose="02040503050406030204" pitchFamily="18" charset="0"/>
                </a:rPr>
                <m:t>|</m:t>
              </m:r>
              <m:sSub>
                <m:sSubPr>
                  <m:ctrlPr>
                    <a:rPr lang="de-DE" sz="14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i="1" kern="1200"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de-DE" sz="1400" i="1" kern="1200">
                      <a:latin typeface="Cambria Math" panose="02040503050406030204" pitchFamily="18" charset="0"/>
                    </a:rPr>
                    <m:t>𝑡𝑏</m:t>
                  </m:r>
                </m:sub>
              </m:sSub>
              <m:r>
                <a:rPr lang="de-DE" sz="1400" i="1" kern="1200">
                  <a:latin typeface="Cambria Math" panose="02040503050406030204" pitchFamily="18" charset="0"/>
                </a:rPr>
                <m:t>|</m:t>
              </m:r>
            </m:oMath>
          </a14:m>
          <a:r>
            <a:rPr lang="de-DE" sz="1400" kern="1200" dirty="0"/>
            <a:t>:</a:t>
          </a:r>
        </a:p>
      </dsp:txBody>
      <dsp:txXfrm>
        <a:off x="315113" y="1263430"/>
        <a:ext cx="4088794" cy="372930"/>
      </dsp:txXfrm>
    </dsp:sp>
    <dsp:sp modelId="{94138098-3999-484E-BC97-5399C9269898}">
      <dsp:nvSpPr>
        <dsp:cNvPr id="0" name=""/>
        <dsp:cNvSpPr/>
      </dsp:nvSpPr>
      <dsp:spPr>
        <a:xfrm>
          <a:off x="0" y="2327484"/>
          <a:ext cx="5085100" cy="59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811" tIns="291592" rIns="4578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de-DE" sz="14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400" i="1" kern="120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de-DE" sz="1400" i="1" kern="1200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</m:e>
              </m:d>
              <m:r>
                <a:rPr lang="de-DE" sz="1400" i="1" kern="1200">
                  <a:latin typeface="Cambria Math" panose="02040503050406030204" pitchFamily="18" charset="0"/>
                </a:rPr>
                <m:t>&gt;0.78</m:t>
              </m:r>
            </m:oMath>
          </a14:m>
          <a:endParaRPr lang="de-DE" sz="1400" kern="1200" dirty="0"/>
        </a:p>
      </dsp:txBody>
      <dsp:txXfrm>
        <a:off x="0" y="2327484"/>
        <a:ext cx="5085100" cy="595350"/>
      </dsp:txXfrm>
    </dsp:sp>
    <dsp:sp modelId="{478C2D7D-6573-48C1-B525-B46252EB67C2}">
      <dsp:nvSpPr>
        <dsp:cNvPr id="0" name=""/>
        <dsp:cNvSpPr/>
      </dsp:nvSpPr>
      <dsp:spPr>
        <a:xfrm>
          <a:off x="294938" y="2120845"/>
          <a:ext cx="4129144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72" tIns="0" rIns="1560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And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the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lower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limit</a:t>
          </a:r>
          <a:r>
            <a:rPr lang="de-DE" sz="1400" kern="1200" dirty="0" smtClean="0"/>
            <a:t>:</a:t>
          </a:r>
          <a:endParaRPr lang="de-DE" sz="1400" kern="1200" dirty="0"/>
        </a:p>
      </dsp:txBody>
      <dsp:txXfrm>
        <a:off x="315113" y="2141020"/>
        <a:ext cx="4088794" cy="3729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01895-87D2-4B00-B928-AD9CB69B1113}">
      <dsp:nvSpPr>
        <dsp:cNvPr id="0" name=""/>
        <dsp:cNvSpPr/>
      </dsp:nvSpPr>
      <dsp:spPr>
        <a:xfrm>
          <a:off x="-6500545" y="-994202"/>
          <a:ext cx="7737255" cy="7737255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2DA18-DC33-42A2-9276-71A267F11C1B}">
      <dsp:nvSpPr>
        <dsp:cNvPr id="0" name=""/>
        <dsp:cNvSpPr/>
      </dsp:nvSpPr>
      <dsp:spPr>
        <a:xfrm>
          <a:off x="647157" y="441971"/>
          <a:ext cx="7469270" cy="88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9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The </a:t>
          </a:r>
          <a:r>
            <a:rPr lang="de-DE" sz="1800" kern="1200" dirty="0" err="1" smtClean="0"/>
            <a:t>first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measurement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of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the</a:t>
          </a:r>
          <a:r>
            <a:rPr lang="de-DE" sz="1800" kern="1200" dirty="0" smtClean="0"/>
            <a:t> fiducial single-top </a:t>
          </a:r>
          <a:r>
            <a:rPr lang="de-DE" sz="1800" kern="1200" dirty="0" err="1" smtClean="0"/>
            <a:t>quark</a:t>
          </a:r>
          <a:r>
            <a:rPr lang="de-DE" sz="1800" kern="1200" dirty="0" smtClean="0"/>
            <a:t> </a:t>
          </a:r>
          <a:r>
            <a:rPr lang="de-DE" sz="1800" i="1" kern="1200" dirty="0" err="1" smtClean="0"/>
            <a:t>tq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cross-section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with</a:t>
          </a:r>
          <a:r>
            <a:rPr lang="de-DE" sz="1800" kern="1200" dirty="0" smtClean="0"/>
            <a:t> </a:t>
          </a:r>
          <a14:m xmlns:a14="http://schemas.microsoft.com/office/drawing/2010/main">
            <m:oMath xmlns:m="http://schemas.openxmlformats.org/officeDocument/2006/math">
              <m:rad>
                <m:radPr>
                  <m:degHide m:val="on"/>
                  <m:ctrlPr>
                    <a:rPr lang="de-DE" sz="1800" i="1" kern="1200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radPr>
                <m:deg/>
                <m:e>
                  <m:r>
                    <a:rPr lang="de-DE" sz="1800" i="1" kern="1200" dirty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𝑠</m:t>
                  </m:r>
                </m:e>
              </m:rad>
              <m:r>
                <a:rPr lang="de-DE" sz="1800" i="1" kern="1200" dirty="0">
                  <a:solidFill>
                    <a:schemeClr val="bg1"/>
                  </a:solidFill>
                  <a:latin typeface="Cambria Math" panose="02040503050406030204" pitchFamily="18" charset="0"/>
                </a:rPr>
                <m:t>=8</m:t>
              </m:r>
            </m:oMath>
          </a14:m>
          <a:r>
            <a:rPr lang="de-DE" sz="1800" kern="1200" dirty="0">
              <a:solidFill>
                <a:schemeClr val="bg1"/>
              </a:solidFill>
            </a:rPr>
            <a:t> </a:t>
          </a:r>
          <a:r>
            <a:rPr lang="de-DE" sz="1800" kern="1200" dirty="0" err="1">
              <a:solidFill>
                <a:schemeClr val="bg1"/>
              </a:solidFill>
            </a:rPr>
            <a:t>TeV</a:t>
          </a:r>
          <a:r>
            <a:rPr lang="de-DE" sz="1800" kern="1200" dirty="0">
              <a:solidFill>
                <a:schemeClr val="bg1"/>
              </a:solidFill>
            </a:rPr>
            <a:t> </a:t>
          </a:r>
          <a:r>
            <a:rPr lang="de-DE" sz="1800" kern="1200" dirty="0" smtClean="0"/>
            <a:t>ATLAS </a:t>
          </a:r>
          <a:r>
            <a:rPr lang="de-DE" sz="1800" kern="1200" dirty="0" err="1" smtClean="0"/>
            <a:t>data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has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been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performed</a:t>
          </a:r>
          <a:r>
            <a:rPr lang="de-DE" sz="1800" kern="1200" dirty="0" smtClean="0"/>
            <a:t>. </a:t>
          </a:r>
          <a:endParaRPr lang="de-DE" sz="1800" kern="1200" dirty="0"/>
        </a:p>
      </dsp:txBody>
      <dsp:txXfrm>
        <a:off x="647157" y="441971"/>
        <a:ext cx="7469270" cy="884403"/>
      </dsp:txXfrm>
    </dsp:sp>
    <dsp:sp modelId="{FF1C0615-D277-43F9-8A6C-C4CE965DDEC7}">
      <dsp:nvSpPr>
        <dsp:cNvPr id="0" name=""/>
        <dsp:cNvSpPr/>
      </dsp:nvSpPr>
      <dsp:spPr>
        <a:xfrm>
          <a:off x="94405" y="331421"/>
          <a:ext cx="1105504" cy="11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CBB7-C034-45F5-AA9A-A6AE5AFC85A4}">
      <dsp:nvSpPr>
        <dsp:cNvPr id="0" name=""/>
        <dsp:cNvSpPr/>
      </dsp:nvSpPr>
      <dsp:spPr>
        <a:xfrm>
          <a:off x="1154205" y="1768806"/>
          <a:ext cx="6962222" cy="88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9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The dominant </a:t>
          </a:r>
          <a:r>
            <a:rPr lang="de-DE" sz="1800" kern="1200" dirty="0" err="1" smtClean="0"/>
            <a:t>uncertainties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are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the</a:t>
          </a:r>
          <a:r>
            <a:rPr lang="de-DE" sz="1800" kern="1200" dirty="0" smtClean="0"/>
            <a:t> JES </a:t>
          </a:r>
          <a14:m xmlns:a14="http://schemas.microsoft.com/office/drawing/2010/main">
            <m:oMath xmlns:m="http://schemas.openxmlformats.org/officeDocument/2006/math">
              <m:r>
                <a:rPr lang="de-DE" sz="1800" b="0" i="1" kern="1200" smtClean="0">
                  <a:latin typeface="Cambria Math" panose="02040503050406030204" pitchFamily="18" charset="0"/>
                </a:rPr>
                <m:t>𝜂</m:t>
              </m:r>
            </m:oMath>
          </a14:m>
          <a:r>
            <a:rPr lang="de-DE" sz="1800" kern="1200" dirty="0" smtClean="0"/>
            <a:t>-</a:t>
          </a:r>
          <a:r>
            <a:rPr lang="de-DE" sz="1800" kern="1200" dirty="0" err="1" smtClean="0"/>
            <a:t>intercalibration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the</a:t>
          </a:r>
          <a:r>
            <a:rPr lang="de-DE" sz="1800" kern="1200" dirty="0" smtClean="0"/>
            <a:t> </a:t>
          </a:r>
          <a:r>
            <a:rPr lang="de-DE" sz="1800" i="1" kern="1200" dirty="0" err="1" smtClean="0"/>
            <a:t>tq</a:t>
          </a:r>
          <a:r>
            <a:rPr lang="de-DE" sz="1800" i="1" kern="1200" dirty="0" smtClean="0"/>
            <a:t>-</a:t>
          </a:r>
          <a:r>
            <a:rPr lang="de-DE" sz="1800" kern="1200" dirty="0" smtClean="0"/>
            <a:t>generator </a:t>
          </a:r>
          <a:r>
            <a:rPr lang="de-DE" sz="1800" kern="1200" dirty="0" err="1" smtClean="0"/>
            <a:t>uncertainty</a:t>
          </a:r>
          <a:r>
            <a:rPr lang="de-DE" sz="1800" kern="1200" dirty="0" smtClean="0"/>
            <a:t>.</a:t>
          </a:r>
          <a:endParaRPr lang="de-DE" sz="1800" kern="1200" dirty="0"/>
        </a:p>
      </dsp:txBody>
      <dsp:txXfrm>
        <a:off x="1154205" y="1768806"/>
        <a:ext cx="6962222" cy="884403"/>
      </dsp:txXfrm>
    </dsp:sp>
    <dsp:sp modelId="{56C6D9E5-C6C1-43E0-8687-9B0B8B55C95E}">
      <dsp:nvSpPr>
        <dsp:cNvPr id="0" name=""/>
        <dsp:cNvSpPr/>
      </dsp:nvSpPr>
      <dsp:spPr>
        <a:xfrm>
          <a:off x="601453" y="1658256"/>
          <a:ext cx="1105504" cy="11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BB414-DB2A-4B4A-ACF7-5DAF6361CB43}">
      <dsp:nvSpPr>
        <dsp:cNvPr id="0" name=""/>
        <dsp:cNvSpPr/>
      </dsp:nvSpPr>
      <dsp:spPr>
        <a:xfrm>
          <a:off x="1154205" y="3095641"/>
          <a:ext cx="6962222" cy="88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9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The inclusive </a:t>
          </a:r>
          <a:r>
            <a:rPr lang="de-DE" sz="1800" kern="1200" dirty="0" err="1" smtClean="0"/>
            <a:t>production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cross-section</a:t>
          </a:r>
          <a:r>
            <a:rPr lang="de-DE" sz="1800" kern="1200" dirty="0" smtClean="0"/>
            <a:t> for different single-top </a:t>
          </a:r>
          <a:r>
            <a:rPr lang="de-DE" sz="1800" kern="1200" dirty="0" err="1" smtClean="0"/>
            <a:t>quark</a:t>
          </a:r>
          <a:r>
            <a:rPr lang="de-DE" sz="1800" kern="1200" dirty="0" smtClean="0"/>
            <a:t> mc </a:t>
          </a:r>
          <a:r>
            <a:rPr lang="de-DE" sz="1800" kern="1200" dirty="0" err="1" smtClean="0"/>
            <a:t>generatrors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have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been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extrapolated</a:t>
          </a:r>
          <a:r>
            <a:rPr lang="de-DE" sz="1800" kern="1200" dirty="0" smtClean="0"/>
            <a:t>.</a:t>
          </a:r>
          <a:endParaRPr lang="de-DE" sz="1800" kern="1200" dirty="0"/>
        </a:p>
      </dsp:txBody>
      <dsp:txXfrm>
        <a:off x="1154205" y="3095641"/>
        <a:ext cx="6962222" cy="884403"/>
      </dsp:txXfrm>
    </dsp:sp>
    <dsp:sp modelId="{39FE6CA3-A22A-40CB-A5EE-274D6B35E187}">
      <dsp:nvSpPr>
        <dsp:cNvPr id="0" name=""/>
        <dsp:cNvSpPr/>
      </dsp:nvSpPr>
      <dsp:spPr>
        <a:xfrm>
          <a:off x="601453" y="2985090"/>
          <a:ext cx="1105504" cy="11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02BF-40C6-437F-B493-FBB469CD7B40}">
      <dsp:nvSpPr>
        <dsp:cNvPr id="0" name=""/>
        <dsp:cNvSpPr/>
      </dsp:nvSpPr>
      <dsp:spPr>
        <a:xfrm>
          <a:off x="647157" y="4422476"/>
          <a:ext cx="7469270" cy="884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9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The CKM-matrix </a:t>
          </a:r>
          <a:r>
            <a:rPr lang="de-DE" sz="1800" kern="1200" dirty="0" err="1" smtClean="0"/>
            <a:t>element</a:t>
          </a:r>
          <a:r>
            <a:rPr lang="de-DE" sz="1800" kern="1200" dirty="0" smtClean="0"/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de-DE" sz="180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de-DE" sz="18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800" i="1" kern="1200">
                          <a:latin typeface="Cambria Math" panose="02040503050406030204" pitchFamily="18" charset="0"/>
                        </a:rPr>
                        <m:t>𝑉</m:t>
                      </m:r>
                    </m:e>
                    <m:sub>
                      <m:r>
                        <a:rPr lang="de-DE" sz="1800" i="1" kern="1200">
                          <a:latin typeface="Cambria Math" panose="02040503050406030204" pitchFamily="18" charset="0"/>
                        </a:rPr>
                        <m:t>𝑡𝑏</m:t>
                      </m:r>
                    </m:sub>
                  </m:sSub>
                </m:e>
              </m:d>
            </m:oMath>
          </a14:m>
          <a:r>
            <a:rPr lang="de-DE" sz="1800" kern="1200" dirty="0" smtClean="0"/>
            <a:t> was </a:t>
          </a:r>
          <a:r>
            <a:rPr lang="de-DE" sz="1800" kern="1200" dirty="0" err="1" smtClean="0"/>
            <a:t>extracted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a </a:t>
          </a:r>
          <a:r>
            <a:rPr lang="de-DE" sz="1800" kern="1200" dirty="0" err="1" smtClean="0"/>
            <a:t>lower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limit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has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been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set</a:t>
          </a:r>
          <a:r>
            <a:rPr lang="de-DE" sz="1800" kern="1200" dirty="0" smtClean="0"/>
            <a:t>.</a:t>
          </a:r>
          <a:endParaRPr lang="de-DE" sz="1800" kern="1200" dirty="0"/>
        </a:p>
      </dsp:txBody>
      <dsp:txXfrm>
        <a:off x="647157" y="4422476"/>
        <a:ext cx="7469270" cy="884403"/>
      </dsp:txXfrm>
    </dsp:sp>
    <dsp:sp modelId="{20304BC5-ECC1-4DE2-836E-42A07E9D56DA}">
      <dsp:nvSpPr>
        <dsp:cNvPr id="0" name=""/>
        <dsp:cNvSpPr/>
      </dsp:nvSpPr>
      <dsp:spPr>
        <a:xfrm>
          <a:off x="94405" y="4311925"/>
          <a:ext cx="1105504" cy="11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ACCD7-85EA-49AC-BBF0-D4E371E02169}">
      <dsp:nvSpPr>
        <dsp:cNvPr id="0" name=""/>
        <dsp:cNvSpPr/>
      </dsp:nvSpPr>
      <dsp:spPr>
        <a:xfrm>
          <a:off x="0" y="4599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Dominant </a:t>
          </a:r>
          <a:r>
            <a:rPr lang="de-DE" sz="2000" kern="1200" dirty="0" err="1" smtClean="0"/>
            <a:t>production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channel</a:t>
          </a:r>
          <a:r>
            <a:rPr lang="de-DE" sz="2000" kern="1200" dirty="0" smtClean="0"/>
            <a:t>: </a:t>
          </a:r>
          <a:r>
            <a:rPr lang="de-DE" sz="2000" i="1" kern="1200" dirty="0" smtClean="0"/>
            <a:t>t</a:t>
          </a:r>
          <a:r>
            <a:rPr lang="de-DE" sz="2000" kern="1200" dirty="0" smtClean="0"/>
            <a:t>-</a:t>
          </a:r>
          <a:r>
            <a:rPr lang="de-DE" sz="2000" kern="1200" dirty="0" err="1" smtClean="0"/>
            <a:t>channel</a:t>
          </a:r>
          <a:r>
            <a:rPr lang="de-DE" sz="2000" kern="1200" dirty="0" smtClean="0"/>
            <a:t> (</a:t>
          </a:r>
          <a:r>
            <a:rPr lang="de-DE" sz="2000" i="1" kern="1200" dirty="0" err="1" smtClean="0"/>
            <a:t>tq</a:t>
          </a:r>
          <a:r>
            <a:rPr lang="de-DE" sz="2000" kern="1200" dirty="0" smtClean="0"/>
            <a:t>)</a:t>
          </a:r>
          <a:endParaRPr lang="de-DE" sz="2000" kern="1200" dirty="0"/>
        </a:p>
      </dsp:txBody>
      <dsp:txXfrm>
        <a:off x="38610" y="43209"/>
        <a:ext cx="5972330" cy="713700"/>
      </dsp:txXfrm>
    </dsp:sp>
    <dsp:sp modelId="{405E874A-3A51-49A3-BA31-D71694D02E6B}">
      <dsp:nvSpPr>
        <dsp:cNvPr id="0" name=""/>
        <dsp:cNvSpPr/>
      </dsp:nvSpPr>
      <dsp:spPr>
        <a:xfrm>
          <a:off x="0" y="832959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Treatment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b-Quarks in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initial </a:t>
          </a:r>
          <a:r>
            <a:rPr lang="de-DE" sz="2000" kern="1200" dirty="0" err="1" smtClean="0"/>
            <a:t>state</a:t>
          </a:r>
          <a:r>
            <a:rPr lang="de-DE" sz="2000" kern="1200" dirty="0" smtClean="0"/>
            <a:t> in MC  </a:t>
          </a:r>
          <a:r>
            <a:rPr lang="de-DE" sz="2000" kern="1200" dirty="0" err="1" smtClean="0"/>
            <a:t>generatoren</a:t>
          </a:r>
          <a:r>
            <a:rPr lang="de-DE" sz="2000" kern="1200" dirty="0" smtClean="0"/>
            <a:t> / </a:t>
          </a:r>
          <a:r>
            <a:rPr lang="de-DE" sz="2000" kern="1200" dirty="0" err="1" smtClean="0"/>
            <a:t>calculations</a:t>
          </a:r>
          <a:endParaRPr lang="de-DE" sz="2000" kern="1200" dirty="0"/>
        </a:p>
      </dsp:txBody>
      <dsp:txXfrm>
        <a:off x="38610" y="871569"/>
        <a:ext cx="5972330" cy="713700"/>
      </dsp:txXfrm>
    </dsp:sp>
    <dsp:sp modelId="{6415702C-0791-4E3B-97A4-3C3D1ABBF448}">
      <dsp:nvSpPr>
        <dsp:cNvPr id="0" name=""/>
        <dsp:cNvSpPr/>
      </dsp:nvSpPr>
      <dsp:spPr>
        <a:xfrm>
          <a:off x="0" y="1623879"/>
          <a:ext cx="6049550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7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4-,5-flavour-scheme</a:t>
          </a:r>
          <a:endParaRPr lang="de-D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i.e. </a:t>
          </a:r>
          <a:r>
            <a:rPr lang="de-DE" sz="2000" kern="1200" dirty="0" err="1" smtClean="0"/>
            <a:t>important</a:t>
          </a:r>
          <a:r>
            <a:rPr lang="de-DE" sz="2000" kern="1200" dirty="0" smtClean="0"/>
            <a:t> for </a:t>
          </a:r>
          <a14:m xmlns:a14="http://schemas.microsoft.com/office/drawing/2010/main">
            <m:oMath xmlns:m="http://schemas.openxmlformats.org/officeDocument/2006/math">
              <m:r>
                <a:rPr lang="de-DE" sz="2000" i="1" kern="1200" dirty="0" smtClean="0">
                  <a:latin typeface="Cambria Math" panose="02040503050406030204" pitchFamily="18" charset="0"/>
                </a:rPr>
                <m:t>𝐻𝑏</m:t>
              </m:r>
              <m:acc>
                <m:accPr>
                  <m:chr m:val="̅"/>
                  <m:ctrlPr>
                    <a:rPr lang="de-DE" sz="2000" i="1" kern="1200" dirty="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de-DE" sz="2000" b="0" i="1" kern="1200" dirty="0" smtClean="0">
                      <a:latin typeface="Cambria Math" panose="02040503050406030204" pitchFamily="18" charset="0"/>
                    </a:rPr>
                    <m:t>𝑏</m:t>
                  </m:r>
                </m:e>
              </m:acc>
            </m:oMath>
          </a14:m>
          <a:r>
            <a:rPr lang="de-DE" sz="2000" kern="1200" dirty="0" smtClean="0"/>
            <a:t> production</a:t>
          </a:r>
          <a:endParaRPr lang="de-DE" sz="2000" kern="1200" dirty="0"/>
        </a:p>
      </dsp:txBody>
      <dsp:txXfrm>
        <a:off x="0" y="1623879"/>
        <a:ext cx="6049550" cy="686205"/>
      </dsp:txXfrm>
    </dsp:sp>
    <dsp:sp modelId="{02DDCCF4-A088-4D85-B161-54EF5D56A21D}">
      <dsp:nvSpPr>
        <dsp:cNvPr id="0" name=""/>
        <dsp:cNvSpPr/>
      </dsp:nvSpPr>
      <dsp:spPr>
        <a:xfrm>
          <a:off x="0" y="2310084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20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20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de-DE" sz="2000" b="0" i="1" kern="1200" dirty="0" smtClean="0"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de-DE" sz="20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∝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DE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pPr>
                <m:e>
                  <m:d>
                    <m:dPr>
                      <m:begChr m:val="|"/>
                      <m:endChr m:val="|"/>
                      <m:ctrlPr>
                        <a:rPr lang="de-DE" sz="20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de-DE" sz="20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0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</m:e>
                  </m:d>
                </m:e>
                <m:sup>
                  <m:r>
                    <a:rPr lang="de-DE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de-DE" kern="1200" dirty="0" smtClean="0"/>
            <a:t> </a:t>
          </a:r>
          <a:r>
            <a:rPr lang="de-DE" kern="1200" dirty="0" err="1" smtClean="0"/>
            <a:t>without</a:t>
          </a:r>
          <a:r>
            <a:rPr lang="de-DE" kern="1200" dirty="0" smtClean="0"/>
            <a:t> </a:t>
          </a:r>
          <a:r>
            <a:rPr lang="de-DE" kern="1200" dirty="0" err="1" smtClean="0"/>
            <a:t>assumptions</a:t>
          </a:r>
          <a:r>
            <a:rPr lang="de-DE" kern="1200" dirty="0" smtClean="0"/>
            <a:t> on </a:t>
          </a:r>
          <a:r>
            <a:rPr lang="de-DE" kern="1200" dirty="0" err="1" smtClean="0"/>
            <a:t>the</a:t>
          </a:r>
          <a:r>
            <a:rPr lang="de-DE" kern="1200" dirty="0" smtClean="0"/>
            <a:t> </a:t>
          </a:r>
          <a:r>
            <a:rPr lang="de-DE" kern="1200" dirty="0" err="1" smtClean="0"/>
            <a:t>unitarity</a:t>
          </a:r>
          <a:r>
            <a:rPr lang="de-DE" kern="1200" dirty="0" smtClean="0"/>
            <a:t> </a:t>
          </a:r>
          <a:r>
            <a:rPr lang="de-DE" kern="1200" dirty="0" err="1" smtClean="0"/>
            <a:t>of</a:t>
          </a:r>
          <a:r>
            <a:rPr lang="de-DE" kern="1200" dirty="0" smtClean="0"/>
            <a:t> </a:t>
          </a:r>
          <a:r>
            <a:rPr lang="de-DE" kern="1200" dirty="0" err="1" smtClean="0"/>
            <a:t>the</a:t>
          </a:r>
          <a:r>
            <a:rPr lang="de-DE" kern="1200" dirty="0" smtClean="0"/>
            <a:t> CKM </a:t>
          </a:r>
          <a:r>
            <a:rPr lang="de-DE" kern="1200" dirty="0" err="1" smtClean="0"/>
            <a:t>matrix</a:t>
          </a:r>
          <a:endParaRPr lang="de-DE" kern="1200" dirty="0"/>
        </a:p>
      </dsp:txBody>
      <dsp:txXfrm>
        <a:off x="38610" y="2348694"/>
        <a:ext cx="5972330" cy="713700"/>
      </dsp:txXfrm>
    </dsp:sp>
    <dsp:sp modelId="{9AC5610F-4E20-4A62-829B-2B5B14E3E4DB}">
      <dsp:nvSpPr>
        <dsp:cNvPr id="0" name=""/>
        <dsp:cNvSpPr/>
      </dsp:nvSpPr>
      <dsp:spPr>
        <a:xfrm>
          <a:off x="0" y="3138444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Test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V-A </a:t>
          </a:r>
          <a:r>
            <a:rPr lang="de-DE" sz="2000" kern="1200" dirty="0" err="1" smtClean="0"/>
            <a:t>structure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20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2000" b="0" i="1" kern="1200" smtClean="0">
                      <a:latin typeface="Cambria Math" panose="02040503050406030204" pitchFamily="18" charset="0"/>
                    </a:rPr>
                    <m:t>𝑊</m:t>
                  </m:r>
                </m:e>
                <m:sub>
                  <m:r>
                    <a:rPr lang="de-DE" sz="2000" b="0" i="1" kern="1200" smtClean="0">
                      <a:latin typeface="Cambria Math" panose="02040503050406030204" pitchFamily="18" charset="0"/>
                    </a:rPr>
                    <m:t>𝑡𝑏</m:t>
                  </m:r>
                </m:sub>
              </m:sSub>
            </m:oMath>
          </a14:m>
          <a:r>
            <a:rPr lang="de-DE" sz="2000" kern="1200" dirty="0" smtClean="0"/>
            <a:t> vertex: </a:t>
          </a:r>
          <a:r>
            <a:rPr lang="de-DE" sz="2000" kern="1200" dirty="0" err="1" smtClean="0"/>
            <a:t>polarisation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top-quark</a:t>
          </a:r>
          <a:endParaRPr lang="de-DE" sz="2000" kern="1200" dirty="0"/>
        </a:p>
      </dsp:txBody>
      <dsp:txXfrm>
        <a:off x="38610" y="3177054"/>
        <a:ext cx="5972330" cy="713700"/>
      </dsp:txXfrm>
    </dsp:sp>
    <dsp:sp modelId="{C967E0EC-CCD1-46C6-B0D9-C291D5B89950}">
      <dsp:nvSpPr>
        <dsp:cNvPr id="0" name=""/>
        <dsp:cNvSpPr/>
      </dsp:nvSpPr>
      <dsp:spPr>
        <a:xfrm>
          <a:off x="0" y="3966804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20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200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de-DE" sz="2000" b="0" i="1" kern="1200" dirty="0" smtClean="0">
                      <a:latin typeface="Cambria Math" panose="02040503050406030204" pitchFamily="18" charset="0"/>
                    </a:rPr>
                    <m:t>𝑡</m:t>
                  </m:r>
                </m:sub>
              </m:sSub>
            </m:oMath>
          </a14:m>
          <a:r>
            <a:rPr lang="de-DE" sz="2000" kern="1200" dirty="0" smtClean="0"/>
            <a:t> sensitive </a:t>
          </a:r>
          <a:r>
            <a:rPr lang="de-DE" sz="2000" kern="1200" dirty="0" err="1" smtClean="0"/>
            <a:t>to</a:t>
          </a:r>
          <a:r>
            <a:rPr lang="de-DE" sz="2000" kern="1200" dirty="0" smtClean="0"/>
            <a:t> PDFs, </a:t>
          </a:r>
          <a:r>
            <a:rPr lang="de-DE" sz="2000" i="1" kern="1200" dirty="0" smtClean="0"/>
            <a:t>b</a:t>
          </a:r>
          <a:r>
            <a:rPr lang="de-DE" sz="2000" kern="1200" dirty="0" smtClean="0"/>
            <a:t>-Quark PDF, also </a:t>
          </a:r>
          <a:r>
            <a:rPr lang="de-DE" sz="2000" kern="1200" dirty="0" err="1" smtClean="0"/>
            <a:t>to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ratio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i="1" kern="1200" dirty="0" smtClean="0"/>
            <a:t>u</a:t>
          </a:r>
          <a:r>
            <a:rPr lang="de-DE" sz="2000" kern="1200" dirty="0" smtClean="0"/>
            <a:t>- </a:t>
          </a:r>
          <a:r>
            <a:rPr lang="de-DE" sz="2000" kern="1200" dirty="0" err="1" smtClean="0"/>
            <a:t>to</a:t>
          </a:r>
          <a:r>
            <a:rPr lang="de-DE" sz="2000" kern="1200" dirty="0" smtClean="0"/>
            <a:t> </a:t>
          </a:r>
          <a:r>
            <a:rPr lang="de-DE" sz="2000" i="1" kern="1200" dirty="0" smtClean="0"/>
            <a:t>d</a:t>
          </a:r>
          <a:r>
            <a:rPr lang="de-DE" sz="2000" kern="1200" dirty="0" smtClean="0"/>
            <a:t>-quark PDF</a:t>
          </a:r>
          <a:endParaRPr lang="de-DE" sz="2000" kern="1200" dirty="0"/>
        </a:p>
      </dsp:txBody>
      <dsp:txXfrm>
        <a:off x="38610" y="4005414"/>
        <a:ext cx="5972330" cy="713700"/>
      </dsp:txXfrm>
    </dsp:sp>
    <dsp:sp modelId="{BC115533-9F21-457E-A2C3-963D44B5CA90}">
      <dsp:nvSpPr>
        <dsp:cNvPr id="0" name=""/>
        <dsp:cNvSpPr/>
      </dsp:nvSpPr>
      <dsp:spPr>
        <a:xfrm>
          <a:off x="0" y="4795164"/>
          <a:ext cx="6049550" cy="790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Important</a:t>
          </a:r>
          <a:r>
            <a:rPr lang="de-DE" sz="2000" kern="1200" dirty="0" smtClean="0"/>
            <a:t> for </a:t>
          </a:r>
          <a:r>
            <a:rPr lang="de-DE" sz="2000" kern="1200" dirty="0" err="1" smtClean="0"/>
            <a:t>new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physics</a:t>
          </a:r>
          <a:endParaRPr lang="de-DE" sz="2000" kern="1200" dirty="0"/>
        </a:p>
      </dsp:txBody>
      <dsp:txXfrm>
        <a:off x="38610" y="4833774"/>
        <a:ext cx="5972330" cy="713700"/>
      </dsp:txXfrm>
    </dsp:sp>
    <dsp:sp modelId="{DCCCEA3B-68D0-4F3B-95CE-57CA601C0C75}">
      <dsp:nvSpPr>
        <dsp:cNvPr id="0" name=""/>
        <dsp:cNvSpPr/>
      </dsp:nvSpPr>
      <dsp:spPr>
        <a:xfrm>
          <a:off x="0" y="5586083"/>
          <a:ext cx="6049550" cy="33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7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i.e. FCNC</a:t>
          </a:r>
          <a:endParaRPr lang="de-DE" sz="2000" kern="1200" dirty="0"/>
        </a:p>
      </dsp:txBody>
      <dsp:txXfrm>
        <a:off x="0" y="5586083"/>
        <a:ext cx="6049550" cy="33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B89D-1B6B-4B09-A1FF-370F045705E9}">
      <dsp:nvSpPr>
        <dsp:cNvPr id="0" name=""/>
        <dsp:cNvSpPr/>
      </dsp:nvSpPr>
      <dsp:spPr>
        <a:xfrm>
          <a:off x="0" y="1284836"/>
          <a:ext cx="2737105" cy="842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Extract</a:t>
          </a:r>
          <a:r>
            <a:rPr lang="de-DE" sz="17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7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700" b="0" i="1" kern="1200" smtClean="0">
                      <a:latin typeface="Cambria Math" panose="02040503050406030204" pitchFamily="18" charset="0"/>
                    </a:rPr>
                    <m:t>𝑉</m:t>
                  </m:r>
                </m:e>
                <m:sub>
                  <m:r>
                    <a:rPr lang="de-DE" sz="1700" b="0" i="1" kern="1200" smtClean="0">
                      <a:latin typeface="Cambria Math" panose="02040503050406030204" pitchFamily="18" charset="0"/>
                    </a:rPr>
                    <m:t>𝑡𝑏</m:t>
                  </m:r>
                </m:sub>
              </m:sSub>
            </m:oMath>
          </a14:m>
          <a:endParaRPr lang="en-US" sz="1700" kern="1200" dirty="0"/>
        </a:p>
      </dsp:txBody>
      <dsp:txXfrm>
        <a:off x="0" y="1284836"/>
        <a:ext cx="2737105" cy="842362"/>
      </dsp:txXfrm>
    </dsp:sp>
    <dsp:sp modelId="{B3FC2B83-8711-484F-94EF-A27348FDFA65}">
      <dsp:nvSpPr>
        <dsp:cNvPr id="0" name=""/>
        <dsp:cNvSpPr/>
      </dsp:nvSpPr>
      <dsp:spPr>
        <a:xfrm rot="10800000">
          <a:off x="0" y="959"/>
          <a:ext cx="2737105" cy="1295553"/>
        </a:xfrm>
        <a:prstGeom prst="upArrowCallout">
          <a:avLst/>
        </a:prstGeom>
        <a:solidFill>
          <a:schemeClr val="bg1"/>
        </a:solidFill>
        <a:ln w="25400" cap="rnd" cmpd="sng" algn="ctr">
          <a:gradFill flip="none" rotWithShape="1">
            <a:gsLst>
              <a:gs pos="100000">
                <a:srgbClr val="0DB12C"/>
              </a:gs>
              <a:gs pos="1000">
                <a:srgbClr val="C62324"/>
              </a:gs>
            </a:gsLst>
            <a:lin ang="0" scaled="1"/>
            <a:tileRect/>
          </a:gra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Extract</a:t>
          </a:r>
          <a:r>
            <a:rPr lang="de-DE" sz="1700" kern="1200" dirty="0" smtClean="0"/>
            <a:t> fiducial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cross-section</a:t>
          </a:r>
          <a:endParaRPr lang="en-US" sz="1700" kern="1200" dirty="0"/>
        </a:p>
      </dsp:txBody>
      <dsp:txXfrm rot="10800000">
        <a:off x="0" y="959"/>
        <a:ext cx="2737105" cy="841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359-2A1F-4F02-8382-C045D71E77D3}">
      <dsp:nvSpPr>
        <dsp:cNvPr id="0" name=""/>
        <dsp:cNvSpPr/>
      </dsp:nvSpPr>
      <dsp:spPr>
        <a:xfrm>
          <a:off x="0" y="24948"/>
          <a:ext cx="4300585" cy="37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Jets:</a:t>
          </a:r>
          <a:endParaRPr lang="de-DE" sz="1600" kern="1200" dirty="0"/>
        </a:p>
      </dsp:txBody>
      <dsp:txXfrm>
        <a:off x="18173" y="43121"/>
        <a:ext cx="4264239" cy="335925"/>
      </dsp:txXfrm>
    </dsp:sp>
    <dsp:sp modelId="{81C60796-F224-4AF7-8332-0735C63E84B9}">
      <dsp:nvSpPr>
        <dsp:cNvPr id="0" name=""/>
        <dsp:cNvSpPr/>
      </dsp:nvSpPr>
      <dsp:spPr>
        <a:xfrm>
          <a:off x="0" y="397219"/>
          <a:ext cx="4300585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2 Jets</a:t>
          </a:r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>
              <a:solidFill>
                <a:srgbClr val="FF0000"/>
              </a:solidFill>
            </a:rPr>
            <a:t>Jet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de-DE" sz="140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l-GR" sz="1400" i="1" kern="1200">
                      <a:solidFill>
                        <a:srgbClr val="FF0000"/>
                      </a:solidFill>
                      <a:latin typeface="Cambria Math"/>
                    </a:rPr>
                    <m:t>η</m:t>
                  </m:r>
                </m:e>
              </m:d>
              <m:r>
                <a:rPr lang="de-DE" sz="1400" i="1" kern="1200">
                  <a:solidFill>
                    <a:srgbClr val="FF0000"/>
                  </a:solidFill>
                  <a:latin typeface="Cambria Math"/>
                </a:rPr>
                <m:t>&lt;</m:t>
              </m:r>
              <m:r>
                <a:rPr lang="de-DE" sz="1400" b="0" i="1" kern="1200">
                  <a:solidFill>
                    <a:srgbClr val="FF0000"/>
                  </a:solidFill>
                  <a:latin typeface="Cambria Math"/>
                </a:rPr>
                <m:t>4</m:t>
              </m:r>
              <m:r>
                <a:rPr lang="de-DE" sz="1400" i="1" kern="1200">
                  <a:solidFill>
                    <a:srgbClr val="FF0000"/>
                  </a:solidFill>
                  <a:latin typeface="Cambria Math"/>
                </a:rPr>
                <m:t>.5</m:t>
              </m:r>
            </m:oMath>
          </a14:m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Jet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𝑝</m:t>
                  </m:r>
                </m:e>
                <m:sub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</m:sSub>
              <m:r>
                <a:rPr lang="de-DE" sz="1400" b="0" i="1" kern="1200" smtClean="0">
                  <a:latin typeface="Cambria Math" panose="02040503050406030204" pitchFamily="18" charset="0"/>
                </a:rPr>
                <m:t>&gt;30 </m:t>
              </m:r>
              <m:r>
                <m:rPr>
                  <m:sty m:val="p"/>
                </m:rPr>
                <a:rPr lang="de-DE" sz="1400" b="0" i="0" kern="1200" smtClean="0">
                  <a:latin typeface="Cambria Math" panose="02040503050406030204" pitchFamily="18" charset="0"/>
                </a:rPr>
                <m:t>GeV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, 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𝑖𝑓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 2.75&lt;</m:t>
              </m:r>
              <m:d>
                <m:dPr>
                  <m:begChr m:val="|"/>
                  <m:endChr m:val="|"/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𝜂</m:t>
                  </m:r>
                </m:e>
              </m:d>
              <m:r>
                <a:rPr lang="de-DE" sz="1400" b="0" i="1" kern="1200" smtClean="0">
                  <a:latin typeface="Cambria Math" panose="02040503050406030204" pitchFamily="18" charset="0"/>
                </a:rPr>
                <m:t>&lt;3.5 :</m:t>
              </m:r>
              <m:sSub>
                <m:sSubPr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𝑝</m:t>
                  </m:r>
                </m:e>
                <m:sub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</m:sSub>
              <m:r>
                <a:rPr lang="de-DE" sz="1400" b="0" i="1" kern="1200" smtClean="0">
                  <a:latin typeface="Cambria Math" panose="02040503050406030204" pitchFamily="18" charset="0"/>
                </a:rPr>
                <m:t>&gt;35 </m:t>
              </m:r>
              <m:r>
                <m:rPr>
                  <m:sty m:val="p"/>
                </m:rPr>
                <a:rPr lang="de-DE" sz="1400" b="0" i="0" kern="1200" smtClean="0">
                  <a:latin typeface="Cambria Math" panose="02040503050406030204" pitchFamily="18" charset="0"/>
                </a:rPr>
                <m:t>GeV</m:t>
              </m:r>
            </m:oMath>
          </a14:m>
          <a:endParaRPr lang="de-DE" sz="1400" i="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err="1" smtClean="0"/>
            <a:t>Lepton</a:t>
          </a:r>
          <a:r>
            <a:rPr lang="de-DE" sz="14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b="0" i="1" kern="1200">
                      <a:latin typeface="Cambria Math"/>
                    </a:rPr>
                    <m:t>𝑝</m:t>
                  </m:r>
                </m:e>
                <m:sub>
                  <m:r>
                    <m:rPr>
                      <m:sty m:val="p"/>
                    </m:rPr>
                    <a:rPr lang="de-DE" sz="1400" b="0" i="0" kern="1200">
                      <a:latin typeface="Cambria Math"/>
                    </a:rPr>
                    <m:t>T</m:t>
                  </m:r>
                </m:sub>
              </m:sSub>
              <m:r>
                <a:rPr lang="de-DE" sz="1400" b="0" i="1" kern="1200">
                  <a:latin typeface="Cambria Math"/>
                </a:rPr>
                <m:t>&gt;25 </m:t>
              </m:r>
              <m:r>
                <m:rPr>
                  <m:sty m:val="p"/>
                </m:rPr>
                <a:rPr lang="de-DE" sz="1400" b="0" i="0" kern="1200">
                  <a:latin typeface="Cambria Math"/>
                </a:rPr>
                <m:t>GeV</m:t>
              </m:r>
            </m:oMath>
          </a14:m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MV1c@50%</a:t>
          </a:r>
          <a:endParaRPr lang="de-DE" sz="1400" kern="1200" dirty="0"/>
        </a:p>
      </dsp:txBody>
      <dsp:txXfrm>
        <a:off x="0" y="397219"/>
        <a:ext cx="4300585" cy="1195424"/>
      </dsp:txXfrm>
    </dsp:sp>
    <dsp:sp modelId="{8C64E055-1BAA-4977-B5AE-6378E896C5BD}">
      <dsp:nvSpPr>
        <dsp:cNvPr id="0" name=""/>
        <dsp:cNvSpPr/>
      </dsp:nvSpPr>
      <dsp:spPr>
        <a:xfrm>
          <a:off x="0" y="1592644"/>
          <a:ext cx="4300585" cy="380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Lepton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isolation</a:t>
          </a:r>
          <a:r>
            <a:rPr lang="de-DE" sz="1600" kern="1200" dirty="0" smtClean="0"/>
            <a:t>:</a:t>
          </a:r>
          <a:endParaRPr lang="de-DE" sz="1600" kern="1200" dirty="0"/>
        </a:p>
      </dsp:txBody>
      <dsp:txXfrm>
        <a:off x="18596" y="1611240"/>
        <a:ext cx="4263393" cy="343741"/>
      </dsp:txXfrm>
    </dsp:sp>
    <dsp:sp modelId="{C7CA65E7-E829-4AA0-91D2-DD3A8D8925C0}">
      <dsp:nvSpPr>
        <dsp:cNvPr id="0" name=""/>
        <dsp:cNvSpPr/>
      </dsp:nvSpPr>
      <dsp:spPr>
        <a:xfrm>
          <a:off x="0" y="1973577"/>
          <a:ext cx="4300585" cy="95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err="1" smtClean="0"/>
            <a:t>Electron</a:t>
          </a:r>
          <a:r>
            <a:rPr lang="de-DE" sz="1400" kern="1200" dirty="0" smtClean="0"/>
            <a:t>:</a:t>
          </a:r>
          <a:endParaRPr lang="de-DE" sz="1400" i="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Etcone20@90% &amp; Ptcone30@90</a:t>
          </a:r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Muon:</a:t>
          </a:r>
          <a:endParaRPr lang="de-DE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MiniIso MI10/</a:t>
          </a:r>
          <a:r>
            <a:rPr lang="de-DE" sz="1400" kern="1200" dirty="0" err="1" smtClean="0"/>
            <a:t>pt</a:t>
          </a:r>
          <a:r>
            <a:rPr lang="de-DE" sz="14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de-DE" sz="1400" b="0" i="1" kern="1200" smtClean="0">
                  <a:latin typeface="Cambria Math"/>
                </a:rPr>
                <m:t>&gt;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0.05</m:t>
              </m:r>
            </m:oMath>
          </a14:m>
          <a:endParaRPr lang="de-DE" sz="1400" kern="1200" dirty="0"/>
        </a:p>
      </dsp:txBody>
      <dsp:txXfrm>
        <a:off x="0" y="1973577"/>
        <a:ext cx="4300585" cy="959962"/>
      </dsp:txXfrm>
    </dsp:sp>
    <dsp:sp modelId="{30266EE8-38C4-4728-895C-DEFA87BE5AB6}">
      <dsp:nvSpPr>
        <dsp:cNvPr id="0" name=""/>
        <dsp:cNvSpPr/>
      </dsp:nvSpPr>
      <dsp:spPr>
        <a:xfrm>
          <a:off x="0" y="2933540"/>
          <a:ext cx="4300585" cy="37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Multijet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veto</a:t>
          </a:r>
          <a:r>
            <a:rPr lang="de-DE" sz="1600" kern="1200" dirty="0" smtClean="0"/>
            <a:t>:</a:t>
          </a:r>
          <a:endParaRPr lang="de-DE" sz="1600" kern="1200" dirty="0"/>
        </a:p>
      </dsp:txBody>
      <dsp:txXfrm>
        <a:off x="18173" y="2951713"/>
        <a:ext cx="4264239" cy="335925"/>
      </dsp:txXfrm>
    </dsp:sp>
    <dsp:sp modelId="{EF59B51B-C110-42E4-93F4-FFDA41AE908C}">
      <dsp:nvSpPr>
        <dsp:cNvPr id="0" name=""/>
        <dsp:cNvSpPr/>
      </dsp:nvSpPr>
      <dsp:spPr>
        <a:xfrm>
          <a:off x="0" y="3305811"/>
          <a:ext cx="4300585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  <m:sup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miss</m:t>
                  </m:r>
                </m:sup>
              </m:sSubSup>
              <m:r>
                <a:rPr lang="de-DE" sz="1400" i="1" kern="1200">
                  <a:latin typeface="Cambria Math"/>
                </a:rPr>
                <m:t>&gt;</m:t>
              </m:r>
              <m:r>
                <a:rPr lang="de-DE" sz="1400" b="0" i="1" kern="1200">
                  <a:latin typeface="Cambria Math"/>
                </a:rPr>
                <m:t>30</m:t>
              </m:r>
              <m:r>
                <a:rPr lang="de-DE" sz="1400" i="1" kern="1200">
                  <a:latin typeface="Cambria Math"/>
                </a:rPr>
                <m:t> </m:t>
              </m:r>
              <m:r>
                <m:rPr>
                  <m:sty m:val="p"/>
                </m:rPr>
                <a:rPr lang="de-DE" sz="1400" i="0" kern="1200">
                  <a:latin typeface="Cambria Math"/>
                </a:rPr>
                <m:t>GeV</m:t>
              </m:r>
            </m:oMath>
          </a14:m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b="0" i="1" kern="1200">
                      <a:latin typeface="Cambria Math"/>
                    </a:rPr>
                    <m:t>𝑀</m:t>
                  </m:r>
                </m:e>
                <m:sub>
                  <m:r>
                    <a:rPr lang="de-DE" sz="1400" b="0" i="1" kern="1200">
                      <a:latin typeface="Cambria Math"/>
                    </a:rPr>
                    <m:t>𝑇</m:t>
                  </m:r>
                </m:sub>
              </m:sSub>
              <m:d>
                <m:dPr>
                  <m:ctrlPr>
                    <a:rPr lang="de-DE" sz="14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DE" sz="1400" b="0" i="1" kern="1200">
                      <a:latin typeface="Cambria Math"/>
                    </a:rPr>
                    <m:t>𝑊</m:t>
                  </m:r>
                </m:e>
              </m:d>
              <m:r>
                <a:rPr lang="de-DE" sz="1400" b="0" i="1" kern="1200">
                  <a:latin typeface="Cambria Math"/>
                </a:rPr>
                <m:t>&gt;50 </m:t>
              </m:r>
              <m:r>
                <m:rPr>
                  <m:sty m:val="p"/>
                </m:rPr>
                <a:rPr lang="de-DE" sz="1400" i="0" kern="1200">
                  <a:latin typeface="Cambria Math"/>
                </a:rPr>
                <m:t>GeV</m:t>
              </m:r>
            </m:oMath>
          </a14:m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𝑝</m:t>
                  </m:r>
                </m:e>
                <m:sub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</m:sSub>
              <m:d>
                <m:dPr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𝑙</m:t>
                  </m:r>
                </m:e>
              </m:d>
              <m:r>
                <a:rPr lang="de-DE" sz="1400" b="0" i="1" kern="1200" smtClean="0">
                  <a:latin typeface="Cambria Math" panose="02040503050406030204" pitchFamily="18" charset="0"/>
                </a:rPr>
                <m:t>&gt;40 </m:t>
              </m:r>
              <m:r>
                <m:rPr>
                  <m:sty m:val="p"/>
                </m:rPr>
                <a:rPr lang="de-DE" sz="1400" b="0" i="0" kern="1200" smtClean="0">
                  <a:latin typeface="Cambria Math" panose="02040503050406030204" pitchFamily="18" charset="0"/>
                </a:rPr>
                <m:t>GeV</m:t>
              </m:r>
              <m:r>
                <a:rPr lang="de-DE" sz="1400" b="0" i="1" kern="1200" smtClean="0">
                  <a:latin typeface="Cambria Math" panose="02040503050406030204" pitchFamily="18" charset="0"/>
                </a:rPr>
                <m:t>⋅</m:t>
              </m:r>
              <m:d>
                <m:dPr>
                  <m:ctrlPr>
                    <a:rPr lang="de-DE" sz="1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1−</m:t>
                  </m:r>
                  <m:f>
                    <m:fPr>
                      <m:ctrlPr>
                        <a:rPr lang="de-DE" sz="14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−|</m:t>
                      </m:r>
                      <m:r>
                        <m:rPr>
                          <m:sty m:val="p"/>
                        </m:rPr>
                        <a:rPr lang="de-DE" sz="1400" b="0" i="0" kern="12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14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kern="120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kern="12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kern="12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kern="120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|</m:t>
                      </m:r>
                    </m:num>
                    <m:den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−1</m:t>
                      </m:r>
                    </m:den>
                  </m:f>
                </m:e>
              </m:d>
              <m:r>
                <a:rPr lang="de-DE" sz="14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endParaRPr lang="de-DE" sz="1400" kern="1200" dirty="0"/>
        </a:p>
      </dsp:txBody>
      <dsp:txXfrm>
        <a:off x="0" y="3305811"/>
        <a:ext cx="4300585" cy="833175"/>
      </dsp:txXfrm>
    </dsp:sp>
    <dsp:sp modelId="{EA8B79BA-7899-4832-834B-C7E0FA93B3D2}">
      <dsp:nvSpPr>
        <dsp:cNvPr id="0" name=""/>
        <dsp:cNvSpPr/>
      </dsp:nvSpPr>
      <dsp:spPr>
        <a:xfrm>
          <a:off x="0" y="4138986"/>
          <a:ext cx="4300585" cy="36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Control Region </a:t>
          </a:r>
          <a:r>
            <a:rPr lang="de-DE" sz="1600" kern="1200" dirty="0" err="1" smtClean="0"/>
            <a:t>W+jets</a:t>
          </a:r>
          <a:endParaRPr lang="de-DE" sz="1600" kern="1200" dirty="0"/>
        </a:p>
      </dsp:txBody>
      <dsp:txXfrm>
        <a:off x="17769" y="4156755"/>
        <a:ext cx="4265047" cy="328464"/>
      </dsp:txXfrm>
    </dsp:sp>
    <dsp:sp modelId="{A60EEA54-0833-40E4-BFC5-97F7F7EE076E}">
      <dsp:nvSpPr>
        <dsp:cNvPr id="0" name=""/>
        <dsp:cNvSpPr/>
      </dsp:nvSpPr>
      <dsp:spPr>
        <a:xfrm>
          <a:off x="0" y="4502989"/>
          <a:ext cx="430058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MV1@80% tag &amp; MV1c@50% </a:t>
          </a:r>
          <a:r>
            <a:rPr lang="de-DE" sz="1400" kern="1200" dirty="0" err="1" smtClean="0"/>
            <a:t>veto</a:t>
          </a:r>
          <a:endParaRPr lang="de-DE" sz="1400" kern="1200" dirty="0"/>
        </a:p>
      </dsp:txBody>
      <dsp:txXfrm>
        <a:off x="0" y="4502989"/>
        <a:ext cx="4300585" cy="579600"/>
      </dsp:txXfrm>
    </dsp:sp>
    <dsp:sp modelId="{1AC2AC5B-F449-4C3C-AE9A-7D12EB0696AC}">
      <dsp:nvSpPr>
        <dsp:cNvPr id="0" name=""/>
        <dsp:cNvSpPr/>
      </dsp:nvSpPr>
      <dsp:spPr>
        <a:xfrm>
          <a:off x="0" y="5082589"/>
          <a:ext cx="4300585" cy="3519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Control Region Top</a:t>
          </a:r>
          <a:endParaRPr lang="de-DE" sz="1600" kern="1200" dirty="0"/>
        </a:p>
      </dsp:txBody>
      <dsp:txXfrm>
        <a:off x="17179" y="5099768"/>
        <a:ext cx="4266227" cy="317563"/>
      </dsp:txXfrm>
    </dsp:sp>
    <dsp:sp modelId="{D5B12E58-5223-4B97-8242-5DC51172AFAE}">
      <dsp:nvSpPr>
        <dsp:cNvPr id="0" name=""/>
        <dsp:cNvSpPr/>
      </dsp:nvSpPr>
      <dsp:spPr>
        <a:xfrm>
          <a:off x="0" y="5434510"/>
          <a:ext cx="430058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4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2 </a:t>
          </a:r>
          <a:r>
            <a:rPr lang="de-DE" sz="1400" kern="1200" dirty="0" err="1" smtClean="0"/>
            <a:t>tagged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jets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with</a:t>
          </a:r>
          <a:r>
            <a:rPr lang="de-DE" sz="1400" kern="1200" dirty="0" smtClean="0"/>
            <a:t> MV1c@50% </a:t>
          </a:r>
          <a:endParaRPr lang="de-DE" sz="1400" kern="1200" dirty="0"/>
        </a:p>
      </dsp:txBody>
      <dsp:txXfrm>
        <a:off x="0" y="5434510"/>
        <a:ext cx="4300585" cy="579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359-2A1F-4F02-8382-C045D71E77D3}">
      <dsp:nvSpPr>
        <dsp:cNvPr id="0" name=""/>
        <dsp:cNvSpPr/>
      </dsp:nvSpPr>
      <dsp:spPr>
        <a:xfrm>
          <a:off x="0" y="2768"/>
          <a:ext cx="4315470" cy="2525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Truth</a:t>
          </a:r>
          <a:r>
            <a:rPr lang="de-DE" sz="1600" kern="1200" dirty="0" smtClean="0"/>
            <a:t> Jets</a:t>
          </a:r>
          <a:endParaRPr lang="de-DE" sz="1600" kern="1200" dirty="0"/>
        </a:p>
      </dsp:txBody>
      <dsp:txXfrm>
        <a:off x="12329" y="15097"/>
        <a:ext cx="4290812" cy="227896"/>
      </dsp:txXfrm>
    </dsp:sp>
    <dsp:sp modelId="{81C60796-F224-4AF7-8332-0735C63E84B9}">
      <dsp:nvSpPr>
        <dsp:cNvPr id="0" name=""/>
        <dsp:cNvSpPr/>
      </dsp:nvSpPr>
      <dsp:spPr>
        <a:xfrm>
          <a:off x="0" y="255323"/>
          <a:ext cx="431547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16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2 Jets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Fastjet</a:t>
          </a:r>
          <a:r>
            <a:rPr lang="en-US" sz="1400" kern="1200" dirty="0" smtClean="0"/>
            <a:t> 3.0.6 , anti-</a:t>
          </a:r>
          <a:r>
            <a:rPr lang="en-US" sz="1400" kern="1200" dirty="0" err="1" smtClean="0"/>
            <a:t>k</a:t>
          </a:r>
          <a:r>
            <a:rPr lang="en-US" sz="1400" kern="1200" baseline="-25000" dirty="0" err="1" smtClean="0"/>
            <a:t>t</a:t>
          </a:r>
          <a:r>
            <a:rPr lang="en-US" sz="1400" kern="1200" dirty="0" smtClean="0"/>
            <a:t> with R=0.4)</a:t>
          </a:r>
          <a:endParaRPr lang="de-D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i="0" kern="1200" dirty="0" smtClean="0"/>
            <a:t>B-</a:t>
          </a:r>
          <a:r>
            <a:rPr lang="de-DE" sz="1400" i="0" kern="1200" dirty="0" err="1" smtClean="0"/>
            <a:t>hadron</a:t>
          </a:r>
          <a:r>
            <a:rPr lang="de-DE" sz="1400" i="0" kern="1200" dirty="0" smtClean="0"/>
            <a:t> </a:t>
          </a:r>
          <a:r>
            <a:rPr lang="de-DE" sz="1400" i="0" kern="1200" dirty="0" err="1" smtClean="0"/>
            <a:t>association</a:t>
          </a:r>
          <a:r>
            <a:rPr lang="de-DE" sz="1400" i="0" kern="1200" dirty="0" smtClean="0"/>
            <a:t> </a:t>
          </a:r>
          <a:r>
            <a:rPr lang="de-DE" sz="1400" i="0" kern="1200" dirty="0" err="1" smtClean="0"/>
            <a:t>with</a:t>
          </a:r>
          <a:r>
            <a:rPr lang="de-DE" sz="1400" i="0" kern="1200" dirty="0" smtClean="0"/>
            <a:t> </a:t>
          </a:r>
          <a:r>
            <a:rPr lang="de-DE" sz="1400" i="0" kern="1200" dirty="0" err="1" smtClean="0"/>
            <a:t>ghost-tagging</a:t>
          </a:r>
          <a:r>
            <a:rPr lang="de-DE" sz="1600" i="0" kern="1200" dirty="0" smtClean="0"/>
            <a:t>	</a:t>
          </a:r>
          <a:endParaRPr lang="de-DE" sz="1600" i="0" kern="1200" dirty="0"/>
        </a:p>
      </dsp:txBody>
      <dsp:txXfrm>
        <a:off x="0" y="255323"/>
        <a:ext cx="4315470" cy="629280"/>
      </dsp:txXfrm>
    </dsp:sp>
    <dsp:sp modelId="{30266EE8-38C4-4728-895C-DEFA87BE5AB6}">
      <dsp:nvSpPr>
        <dsp:cNvPr id="0" name=""/>
        <dsp:cNvSpPr/>
      </dsp:nvSpPr>
      <dsp:spPr>
        <a:xfrm>
          <a:off x="0" y="884603"/>
          <a:ext cx="4315470" cy="2525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Truth</a:t>
          </a:r>
          <a:r>
            <a:rPr lang="de-DE" sz="1600" kern="1200" dirty="0" smtClean="0"/>
            <a:t>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de-DE" sz="160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de-DE" sz="16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m:rPr>
                      <m:sty m:val="p"/>
                    </m:rPr>
                    <a:rPr lang="de-DE" sz="16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  <m:sup>
                  <m:r>
                    <m:rPr>
                      <m:sty m:val="p"/>
                    </m:rPr>
                    <a:rPr lang="de-DE" sz="1600" b="0" i="0" kern="1200" smtClean="0">
                      <a:latin typeface="Cambria Math" panose="02040503050406030204" pitchFamily="18" charset="0"/>
                    </a:rPr>
                    <m:t>miss</m:t>
                  </m:r>
                </m:sup>
              </m:sSubSup>
            </m:oMath>
          </a14:m>
          <a:r>
            <a:rPr lang="de-DE" sz="1600" kern="1200" dirty="0" smtClean="0"/>
            <a:t>:</a:t>
          </a:r>
          <a:endParaRPr lang="de-DE" sz="1600" kern="1200" dirty="0"/>
        </a:p>
      </dsp:txBody>
      <dsp:txXfrm>
        <a:off x="12329" y="896932"/>
        <a:ext cx="4290812" cy="227896"/>
      </dsp:txXfrm>
    </dsp:sp>
    <dsp:sp modelId="{EF59B51B-C110-42E4-93F4-FFDA41AE908C}">
      <dsp:nvSpPr>
        <dsp:cNvPr id="0" name=""/>
        <dsp:cNvSpPr/>
      </dsp:nvSpPr>
      <dsp:spPr>
        <a:xfrm>
          <a:off x="0" y="1137157"/>
          <a:ext cx="431547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16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de-DE" sz="140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de-DE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T</m:t>
                  </m:r>
                </m:sub>
                <m:sup>
                  <m:r>
                    <m:rPr>
                      <m:sty m:val="p"/>
                    </m:rPr>
                    <a:rPr lang="de-DE" sz="1400" b="0" i="0" kern="1200" smtClean="0">
                      <a:latin typeface="Cambria Math" panose="02040503050406030204" pitchFamily="18" charset="0"/>
                    </a:rPr>
                    <m:t>miss</m:t>
                  </m:r>
                </m:sup>
              </m:sSubSup>
            </m:oMath>
          </a14:m>
          <a:r>
            <a:rPr lang="de-DE" sz="1400" kern="1200" dirty="0" smtClean="0"/>
            <a:t>: Fourvector </a:t>
          </a:r>
          <a:r>
            <a:rPr lang="de-DE" sz="1400" kern="1200" dirty="0" err="1" smtClean="0"/>
            <a:t>sum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of</a:t>
          </a:r>
          <a:r>
            <a:rPr lang="de-DE" sz="1400" kern="1200" dirty="0" smtClean="0"/>
            <a:t> all </a:t>
          </a:r>
          <a:r>
            <a:rPr lang="de-DE" sz="1400" kern="1200" dirty="0" err="1" smtClean="0"/>
            <a:t>neutrinos</a:t>
          </a:r>
          <a:endParaRPr lang="de-DE" sz="1400" kern="1200" dirty="0"/>
        </a:p>
      </dsp:txBody>
      <dsp:txXfrm>
        <a:off x="0" y="1137157"/>
        <a:ext cx="4315470" cy="629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1558D-83EF-4A9F-9D72-6A0333E3A617}">
      <dsp:nvSpPr>
        <dsp:cNvPr id="0" name=""/>
        <dsp:cNvSpPr/>
      </dsp:nvSpPr>
      <dsp:spPr>
        <a:xfrm>
          <a:off x="0" y="8244"/>
          <a:ext cx="575534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Other </a:t>
          </a:r>
          <a:r>
            <a:rPr lang="de-DE" sz="2100" kern="1200" dirty="0" err="1" smtClean="0"/>
            <a:t>backgrounds</a:t>
          </a:r>
          <a:r>
            <a:rPr lang="de-DE" sz="2100" kern="1200" dirty="0" smtClean="0"/>
            <a:t>:</a:t>
          </a:r>
          <a:endParaRPr lang="de-DE" sz="2100" kern="1200" dirty="0"/>
        </a:p>
      </dsp:txBody>
      <dsp:txXfrm>
        <a:off x="24588" y="32832"/>
        <a:ext cx="5706166" cy="454509"/>
      </dsp:txXfrm>
    </dsp:sp>
    <dsp:sp modelId="{16B237F3-9021-4ABD-A7AB-7111CF9F9729}">
      <dsp:nvSpPr>
        <dsp:cNvPr id="0" name=""/>
        <dsp:cNvSpPr/>
      </dsp:nvSpPr>
      <dsp:spPr>
        <a:xfrm>
          <a:off x="0" y="511929"/>
          <a:ext cx="5755342" cy="106501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73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Single top-quark </a:t>
          </a:r>
          <a14:m xmlns:a14="http://schemas.microsoft.com/office/drawing/2010/main">
            <m:oMath xmlns:m="http://schemas.openxmlformats.org/officeDocument/2006/math">
              <m:r>
                <a:rPr lang="de-DE" sz="1600" b="0" i="1" kern="1200">
                  <a:latin typeface="Cambria Math" panose="02040503050406030204" pitchFamily="18" charset="0"/>
                </a:rPr>
                <m:t>𝑡</m:t>
              </m:r>
              <m:acc>
                <m:accPr>
                  <m:chr m:val="̅"/>
                  <m:ctrlPr>
                    <a:rPr lang="de-DE" sz="1600" b="0" i="1" kern="120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de-DE" sz="1600" b="0" i="1" kern="1200">
                      <a:latin typeface="Cambria Math" panose="02040503050406030204" pitchFamily="18" charset="0"/>
                    </a:rPr>
                    <m:t>𝑏</m:t>
                  </m:r>
                </m:e>
              </m:acc>
              <m:r>
                <a:rPr lang="de-DE" sz="1600" b="0" i="0" kern="1200">
                  <a:latin typeface="Cambria Math" panose="02040503050406030204" pitchFamily="18" charset="0"/>
                </a:rPr>
                <m:t> </m:t>
              </m:r>
            </m:oMath>
          </a14:m>
          <a:r>
            <a:rPr lang="de-DE" sz="1600" kern="1200" dirty="0" smtClean="0"/>
            <a:t>and </a:t>
          </a:r>
          <a:r>
            <a:rPr lang="de-DE" sz="1600" i="1" kern="1200" dirty="0" err="1" smtClean="0"/>
            <a:t>Wt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production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de-DE" sz="1600" b="0" i="1" kern="1200" smtClean="0">
                  <a:latin typeface="Cambria Math" panose="02040503050406030204" pitchFamily="18" charset="0"/>
                </a:rPr>
                <m:t>𝑍</m:t>
              </m:r>
              <m:r>
                <a:rPr lang="de-DE" sz="1600" b="0" i="1" kern="1200" smtClean="0">
                  <a:latin typeface="Cambria Math" panose="02040503050406030204" pitchFamily="18" charset="0"/>
                </a:rPr>
                <m:t>+</m:t>
              </m:r>
              <m:r>
                <a:rPr lang="de-DE" sz="1600" b="0" i="1" kern="1200" smtClean="0">
                  <a:latin typeface="Cambria Math" panose="02040503050406030204" pitchFamily="18" charset="0"/>
                </a:rPr>
                <m:t>𝑗𝑒𝑡𝑠</m:t>
              </m:r>
            </m:oMath>
          </a14:m>
          <a:endParaRPr lang="de-DE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/>
            <a:t>Multijets (</a:t>
          </a:r>
          <a:r>
            <a:rPr lang="de-DE" sz="1600" kern="1200" dirty="0" err="1" smtClean="0"/>
            <a:t>Normalisation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with</a:t>
          </a:r>
          <a:r>
            <a:rPr lang="de-DE" sz="1600" kern="1200" dirty="0" smtClean="0"/>
            <a:t> ML Fit </a:t>
          </a:r>
          <a:br>
            <a:rPr lang="de-DE" sz="1600" kern="1200" dirty="0" smtClean="0"/>
          </a:b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de-DE" sz="1600" b="0" i="1" kern="120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de-DE" sz="1600" b="0" i="1" kern="120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m:rPr>
                      <m:sty m:val="p"/>
                    </m:rPr>
                    <a:rPr lang="de-DE" sz="1600" b="0" i="0" kern="1200">
                      <a:latin typeface="Cambria Math" panose="02040503050406030204" pitchFamily="18" charset="0"/>
                    </a:rPr>
                    <m:t>T</m:t>
                  </m:r>
                </m:sub>
                <m:sup>
                  <m:r>
                    <m:rPr>
                      <m:sty m:val="p"/>
                    </m:rPr>
                    <a:rPr lang="de-DE" sz="1600" b="0" i="0" kern="1200">
                      <a:latin typeface="Cambria Math" panose="02040503050406030204" pitchFamily="18" charset="0"/>
                    </a:rPr>
                    <m:t>miss</m:t>
                  </m:r>
                </m:sup>
              </m:sSubSup>
            </m:oMath>
          </a14:m>
          <a:r>
            <a:rPr lang="de-DE" sz="1600" kern="1200" dirty="0" smtClean="0"/>
            <a:t>-distribution)</a:t>
          </a:r>
          <a:endParaRPr lang="de-DE" sz="1600" kern="1200" dirty="0"/>
        </a:p>
      </dsp:txBody>
      <dsp:txXfrm>
        <a:off x="0" y="511929"/>
        <a:ext cx="5755342" cy="10650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6DFE-15F9-4D48-9705-D778899FBBA0}" type="datetimeFigureOut">
              <a:rPr lang="de-DE" smtClean="0"/>
              <a:t>01.12.2014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71B97-9EF3-4D7F-976A-922501DF6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32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93B1751-1F17-4853-92DB-4DD356437322}" type="datetimeFigureOut">
              <a:rPr lang="de-DE" smtClean="0"/>
              <a:t>01.12.2014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5580E56-4DB2-4EB5-9AB3-856C72AB9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5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83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0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39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5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777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37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4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79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03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3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83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58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0E56-4DB2-4EB5-9AB3-856C72AB993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61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5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6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110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6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321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0" cap="all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Trebuchet M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b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73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21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68" y="-21126"/>
            <a:ext cx="7591508" cy="1080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090" y="922067"/>
            <a:ext cx="3704206" cy="2810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033" y="922068"/>
            <a:ext cx="3701823" cy="28101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459212" y="2946399"/>
            <a:ext cx="684789" cy="912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07026" y="3190344"/>
            <a:ext cx="2236975" cy="2981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21230" y="3268134"/>
            <a:ext cx="1422771" cy="18965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834367" y="3114146"/>
            <a:ext cx="1309633" cy="17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91253" y="3666068"/>
            <a:ext cx="952749" cy="1269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37090" y="3732206"/>
            <a:ext cx="3704206" cy="2810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281033" y="3732207"/>
            <a:ext cx="3701823" cy="28101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73400"/>
            <a:ext cx="6554867" cy="720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9186"/>
            <a:ext cx="6554867" cy="455330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95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4032448" cy="2952328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457201"/>
            <a:ext cx="7228656" cy="4515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960C3-B97C-4CFE-974B-88105E41D0D3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de-DE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908720"/>
            <a:ext cx="4032448" cy="2952328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251520" y="3861048"/>
            <a:ext cx="4032448" cy="2952328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572000" y="3861048"/>
            <a:ext cx="4032448" cy="2952328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2047"/>
            <a:ext cx="457200" cy="4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73400"/>
            <a:ext cx="6554867" cy="720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9186"/>
            <a:ext cx="6554867" cy="455330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69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96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3292"/>
            <a:ext cx="6554867" cy="720000"/>
          </a:xfrm>
        </p:spPr>
        <p:txBody>
          <a:bodyPr>
            <a:normAutofit/>
          </a:bodyPr>
          <a:lstStyle>
            <a:lvl1pPr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1049642"/>
            <a:ext cx="3949967" cy="447331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051228"/>
            <a:ext cx="3948238" cy="446326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95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58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92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tint val="97000"/>
                <a:hueMod val="92000"/>
                <a:satMod val="169000"/>
                <a:lumMod val="83000"/>
                <a:lumOff val="17000"/>
              </a:schemeClr>
            </a:gs>
            <a:gs pos="100000">
              <a:schemeClr val="bg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2912" y="61834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867" y="6528780"/>
            <a:ext cx="5811724" cy="2435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093" y="2461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3" y="6443133"/>
            <a:ext cx="1115532" cy="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72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51" r:id="rId19"/>
    <p:sldLayoutId id="2147483771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800" kern="1200" cap="none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600" kern="1200" cap="none">
          <a:solidFill>
            <a:schemeClr val="tx2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400" kern="1200" cap="none">
          <a:solidFill>
            <a:schemeClr val="tx2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200" kern="1200" cap="none">
          <a:solidFill>
            <a:schemeClr val="tx2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70000"/>
        <a:buFont typeface="Lucida Grande"/>
        <a:buChar char="►"/>
        <a:defRPr sz="1200" kern="1200" cap="none">
          <a:solidFill>
            <a:schemeClr val="tx2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5" Type="http://schemas.openxmlformats.org/officeDocument/2006/relationships/diagramData" Target="../diagrams/data18.xml"/><Relationship Id="rId10" Type="http://schemas.openxmlformats.org/officeDocument/2006/relationships/diagramData" Target="../diagrams/data17.xml"/><Relationship Id="rId19" Type="http://schemas.openxmlformats.org/officeDocument/2006/relationships/image" Target="../media/image43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0.png"/><Relationship Id="rId14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Layout" Target="../diagrams/layout14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3.xml"/><Relationship Id="rId12" Type="http://schemas.openxmlformats.org/officeDocument/2006/relationships/diagramData" Target="../diagrams/data21.xml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5" Type="http://schemas.openxmlformats.org/officeDocument/2006/relationships/diagramColors" Target="../diagrams/colors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3.xml"/><Relationship Id="rId1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0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3" Type="http://schemas.openxmlformats.org/officeDocument/2006/relationships/diagramData" Target="../diagrams/data22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5.xml"/><Relationship Id="rId12" Type="http://schemas.openxmlformats.org/officeDocument/2006/relationships/image" Target="../media/image27.png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6.xml"/><Relationship Id="rId23" Type="http://schemas.openxmlformats.org/officeDocument/2006/relationships/image" Target="../media/image50.png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openxmlformats.org/officeDocument/2006/relationships/hyperlink" Target="http://arxiv.org/abs/arXiv:1103.279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0.xml"/><Relationship Id="rId3" Type="http://schemas.openxmlformats.org/officeDocument/2006/relationships/diagramData" Target="../diagrams/data25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4.xml"/><Relationship Id="rId26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openxmlformats.org/officeDocument/2006/relationships/diagramData" Target="../diagrams/data6.xml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17.png"/><Relationship Id="rId28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16.png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7.xml"/><Relationship Id="rId3" Type="http://schemas.openxmlformats.org/officeDocument/2006/relationships/diagramData" Target="../diagrams/data8.xml"/><Relationship Id="rId21" Type="http://schemas.openxmlformats.org/officeDocument/2006/relationships/image" Target="../media/image8.png"/><Relationship Id="rId7" Type="http://schemas.microsoft.com/office/2007/relationships/diagramDrawing" Target="../diagrams/drawing6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5" Type="http://schemas.openxmlformats.org/officeDocument/2006/relationships/diagramColors" Target="../diagrams/colors7.xml"/><Relationship Id="rId10" Type="http://schemas.openxmlformats.org/officeDocument/2006/relationships/diagramQuickStyle" Target="../diagrams/quickStyle6.xml"/><Relationship Id="rId19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9.png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diagramDrawing" Target="../diagrams/drawing8.xml"/><Relationship Id="rId5" Type="http://schemas.openxmlformats.org/officeDocument/2006/relationships/image" Target="../media/image29.png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4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8230" y="1301211"/>
                <a:ext cx="7095681" cy="275913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Measurement of the Inclusive and Fiducial Cross-Section of Single Top-Quark </a:t>
                </a:r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-Channel Production in </a:t>
                </a:r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pp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Collisions at</a:t>
                </a:r>
                <a:r>
                  <a:rPr lang="de-D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de-DE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TeV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de-DE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ATLAS-CONF-2014-007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8230" y="1301211"/>
                <a:ext cx="7095681" cy="2759131"/>
              </a:xfrm>
              <a:blipFill rotWithShape="0">
                <a:blip r:embed="rId3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5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5391" y="4187439"/>
            <a:ext cx="3618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Phillipp Tepel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Supervisor: Dominic Hirschbühl,</a:t>
            </a:r>
          </a:p>
          <a:p>
            <a:r>
              <a:rPr lang="de-DE" dirty="0">
                <a:solidFill>
                  <a:schemeClr val="tx2"/>
                </a:solidFill>
              </a:rPr>
              <a:t>	</a:t>
            </a:r>
            <a:r>
              <a:rPr lang="de-DE" dirty="0" smtClean="0">
                <a:solidFill>
                  <a:schemeClr val="tx2"/>
                </a:solidFill>
              </a:rPr>
              <a:t>	     Wolfgang Wagner</a:t>
            </a:r>
          </a:p>
          <a:p>
            <a:endParaRPr lang="de-DE" dirty="0" smtClean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0" y="5514865"/>
            <a:ext cx="2329006" cy="85613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745506" y="6248400"/>
            <a:ext cx="1398494" cy="60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034585978"/>
              </p:ext>
            </p:extLst>
          </p:nvPr>
        </p:nvGraphicFramePr>
        <p:xfrm>
          <a:off x="5988423" y="4987189"/>
          <a:ext cx="3048000" cy="18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485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69870218"/>
              </p:ext>
            </p:extLst>
          </p:nvPr>
        </p:nvGraphicFramePr>
        <p:xfrm>
          <a:off x="493056" y="800904"/>
          <a:ext cx="4461499" cy="187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92486" y="5411699"/>
            <a:ext cx="4126451" cy="369332"/>
          </a:xfrm>
          <a:prstGeom prst="rect">
            <a:avLst/>
          </a:prstGeom>
          <a:ln>
            <a:solidFill>
              <a:srgbClr val="2D6C9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fiducial </a:t>
            </a:r>
            <a:r>
              <a:rPr lang="de-DE" dirty="0" err="1" smtClean="0"/>
              <a:t>measurement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810833" y="6465899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447797"/>
              </p:ext>
            </p:extLst>
          </p:nvPr>
        </p:nvGraphicFramePr>
        <p:xfrm>
          <a:off x="5169408" y="1266036"/>
          <a:ext cx="3903184" cy="47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7973011" y="1334923"/>
                <a:ext cx="1212127" cy="705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1" i="1" smtClean="0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𝒇𝒊𝒅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𝒇𝒊𝒅</m:t>
                              </m:r>
                            </m:sub>
                          </m:sSub>
                        </m:den>
                      </m:f>
                      <m:r>
                        <a:rPr lang="de-DE" b="1" i="1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[%]</m:t>
                      </m:r>
                    </m:oMath>
                  </m:oMathPara>
                </a14:m>
                <a:endParaRPr lang="de-DE" b="1" dirty="0">
                  <a:solidFill>
                    <a:srgbClr val="7F7F7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011" y="1334923"/>
                <a:ext cx="1212127" cy="7058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feld 39"/>
          <p:cNvSpPr txBox="1"/>
          <p:nvPr/>
        </p:nvSpPr>
        <p:spPr>
          <a:xfrm>
            <a:off x="5396753" y="626632"/>
            <a:ext cx="28897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systematic</a:t>
            </a:r>
            <a:r>
              <a:rPr lang="de-DE" sz="1400" dirty="0"/>
              <a:t> </a:t>
            </a:r>
            <a:r>
              <a:rPr lang="de-DE" sz="1400" dirty="0" err="1"/>
              <a:t>uncertainties</a:t>
            </a:r>
            <a:r>
              <a:rPr lang="de-DE" sz="1400" dirty="0"/>
              <a:t> larger </a:t>
            </a:r>
            <a:r>
              <a:rPr lang="de-DE" sz="1400" dirty="0" err="1"/>
              <a:t>than</a:t>
            </a:r>
            <a:r>
              <a:rPr lang="de-DE" sz="1400" dirty="0"/>
              <a:t> 1.0%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shown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m 7"/>
              <p:cNvGraphicFramePr/>
              <p:nvPr>
                <p:extLst>
                  <p:ext uri="{D42A27DB-BD31-4B8C-83A1-F6EECF244321}">
                    <p14:modId xmlns:p14="http://schemas.microsoft.com/office/powerpoint/2010/main" val="3232369710"/>
                  </p:ext>
                </p:extLst>
              </p:nvPr>
            </p:nvGraphicFramePr>
            <p:xfrm>
              <a:off x="160868" y="2429435"/>
              <a:ext cx="4793688" cy="26445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Choice>
        <mc:Fallback xmlns="">
          <p:graphicFrame>
            <p:nvGraphicFramePr>
              <p:cNvPr id="8" name="Diagramm 7"/>
              <p:cNvGraphicFramePr/>
              <p:nvPr>
                <p:extLst>
                  <p:ext uri="{D42A27DB-BD31-4B8C-83A1-F6EECF244321}">
                    <p14:modId xmlns:p14="http://schemas.microsoft.com/office/powerpoint/2010/main" val="3232369710"/>
                  </p:ext>
                </p:extLst>
              </p:nvPr>
            </p:nvGraphicFramePr>
            <p:xfrm>
              <a:off x="160868" y="2429435"/>
              <a:ext cx="4793688" cy="26445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235389" y="2212862"/>
                <a:ext cx="1748117" cy="34317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de-DE" sz="1200" dirty="0" smtClean="0"/>
                  <a:t>JES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sz="1200" dirty="0"/>
                  <a:t>-</a:t>
                </a:r>
                <a:r>
                  <a:rPr lang="de-DE" sz="1200" dirty="0" err="1" smtClean="0"/>
                  <a:t>intercalib</a:t>
                </a:r>
                <a:r>
                  <a:rPr lang="de-DE" sz="1200" dirty="0" smtClean="0"/>
                  <a:t>.</a:t>
                </a:r>
                <a:endParaRPr lang="de-DE" sz="1200" dirty="0"/>
              </a:p>
              <a:p>
                <a:pPr algn="r">
                  <a:lnSpc>
                    <a:spcPct val="150000"/>
                  </a:lnSpc>
                </a:pPr>
                <a:r>
                  <a:rPr lang="de-DE" sz="1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de-DE" sz="12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de-DE" sz="1200" dirty="0" smtClean="0"/>
                  <a:t> Generator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/>
                  <a:t>b</a:t>
                </a:r>
                <a:r>
                  <a:rPr lang="de-DE" sz="1200" dirty="0" smtClean="0"/>
                  <a:t>-tag </a:t>
                </a:r>
                <a:r>
                  <a:rPr lang="de-DE" sz="1200" dirty="0" err="1" smtClean="0"/>
                  <a:t>efficiency</a:t>
                </a:r>
                <a:endParaRPr lang="de-DE" sz="1200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smtClean="0"/>
                  <a:t>JES </a:t>
                </a:r>
                <a:r>
                  <a:rPr lang="de-DE" sz="1200" dirty="0" err="1" smtClean="0"/>
                  <a:t>physics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model</a:t>
                </a:r>
                <a:r>
                  <a:rPr lang="de-DE" sz="1200" dirty="0" smtClean="0"/>
                  <a:t>.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de-DE" sz="1200" dirty="0" smtClean="0"/>
                  <a:t> modelling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err="1" smtClean="0"/>
                  <a:t>Leptons</a:t>
                </a:r>
                <a:endParaRPr lang="de-DE" sz="1200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err="1" smtClean="0"/>
                  <a:t>Multijet</a:t>
                </a:r>
                <a:r>
                  <a:rPr lang="de-DE" sz="1200" dirty="0" smtClean="0"/>
                  <a:t> rate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smtClean="0"/>
                  <a:t>JER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smtClean="0"/>
                  <a:t>PDF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err="1" smtClean="0"/>
                  <a:t>W+jets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generator</a:t>
                </a:r>
                <a:endParaRPr lang="de-DE" sz="1200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smtClean="0"/>
                  <a:t>MC </a:t>
                </a:r>
                <a:r>
                  <a:rPr lang="de-DE" sz="1200" dirty="0" err="1" smtClean="0"/>
                  <a:t>statistics</a:t>
                </a:r>
                <a:endParaRPr lang="de-DE" sz="1200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de-DE" sz="1200" dirty="0" smtClean="0"/>
                  <a:t>Data </a:t>
                </a:r>
                <a:r>
                  <a:rPr lang="de-DE" sz="1200" dirty="0" err="1" smtClean="0"/>
                  <a:t>statistics</a:t>
                </a:r>
                <a:endParaRPr lang="de-DE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89" y="2212862"/>
                <a:ext cx="1748117" cy="343170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/>
          <p:cNvCxnSpPr/>
          <p:nvPr/>
        </p:nvCxnSpPr>
        <p:spPr>
          <a:xfrm flipV="1">
            <a:off x="5051520" y="4678625"/>
            <a:ext cx="1629198" cy="917740"/>
          </a:xfrm>
          <a:prstGeom prst="straightConnector1">
            <a:avLst/>
          </a:prstGeom>
          <a:ln>
            <a:solidFill>
              <a:srgbClr val="2D6C9F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5029798" y="2788024"/>
            <a:ext cx="942793" cy="2808341"/>
          </a:xfrm>
          <a:prstGeom prst="straightConnector1">
            <a:avLst/>
          </a:prstGeom>
          <a:ln>
            <a:solidFill>
              <a:srgbClr val="2D6C9F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Inhaltsplatzhalt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850496"/>
                  </p:ext>
                </p:extLst>
              </p:nvPr>
            </p:nvGraphicFramePr>
            <p:xfrm>
              <a:off x="160867" y="911752"/>
              <a:ext cx="8570757" cy="14638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Inhaltsplatzhalt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850496"/>
                  </p:ext>
                </p:extLst>
              </p:nvPr>
            </p:nvGraphicFramePr>
            <p:xfrm>
              <a:off x="160867" y="911752"/>
              <a:ext cx="8570757" cy="14638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31650117"/>
              </p:ext>
            </p:extLst>
          </p:nvPr>
        </p:nvGraphicFramePr>
        <p:xfrm>
          <a:off x="64850" y="2563282"/>
          <a:ext cx="4955386" cy="354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60867" y="610809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4306" y="3003721"/>
            <a:ext cx="4052799" cy="261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Inhaltsplatzhalt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3472572"/>
                  </p:ext>
                </p:extLst>
              </p:nvPr>
            </p:nvGraphicFramePr>
            <p:xfrm>
              <a:off x="160867" y="911752"/>
              <a:ext cx="8570757" cy="14638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Inhaltsplatzhalt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3472572"/>
                  </p:ext>
                </p:extLst>
              </p:nvPr>
            </p:nvGraphicFramePr>
            <p:xfrm>
              <a:off x="160867" y="911752"/>
              <a:ext cx="8570757" cy="14638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93" y="2760507"/>
            <a:ext cx="3877858" cy="278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m 2"/>
              <p:cNvGraphicFramePr/>
              <p:nvPr>
                <p:extLst>
                  <p:ext uri="{D42A27DB-BD31-4B8C-83A1-F6EECF244321}">
                    <p14:modId xmlns:p14="http://schemas.microsoft.com/office/powerpoint/2010/main" val="2565339307"/>
                  </p:ext>
                </p:extLst>
              </p:nvPr>
            </p:nvGraphicFramePr>
            <p:xfrm>
              <a:off x="64849" y="2563283"/>
              <a:ext cx="5898778" cy="315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Choice>
        <mc:Fallback xmlns="">
          <p:graphicFrame>
            <p:nvGraphicFramePr>
              <p:cNvPr id="3" name="Diagramm 2"/>
              <p:cNvGraphicFramePr/>
              <p:nvPr>
                <p:extLst>
                  <p:ext uri="{D42A27DB-BD31-4B8C-83A1-F6EECF244321}">
                    <p14:modId xmlns:p14="http://schemas.microsoft.com/office/powerpoint/2010/main" val="2565339307"/>
                  </p:ext>
                </p:extLst>
              </p:nvPr>
            </p:nvGraphicFramePr>
            <p:xfrm>
              <a:off x="64849" y="2563283"/>
              <a:ext cx="5898778" cy="315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810833" y="5813177"/>
                <a:ext cx="3653267" cy="95917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𝑁𝐿𝑂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𝑁𝑁𝐿𝐿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87.76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−1.91</m:t>
                        </m:r>
                      </m:sub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+3.44</m:t>
                        </m:r>
                      </m:sup>
                    </m:sSubSup>
                    <m:r>
                      <a:rPr lang="de-DE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r>
                  <a:rPr lang="de-DE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</a:p>
              <a:p>
                <a:pPr algn="ctr"/>
                <a:endParaRPr lang="de-DE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de-DE" sz="1400" dirty="0">
                    <a:ea typeface="Cambria Math" panose="02040503050406030204" pitchFamily="18" charset="0"/>
                  </a:rPr>
                  <a:t>Under the assumtion</a:t>
                </a:r>
                <a14:m>
                  <m:oMath xmlns:m="http://schemas.openxmlformats.org/officeDocument/2006/math">
                    <m: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=172.5 </m:t>
                    </m:r>
                    <m:r>
                      <m:rPr>
                        <m:sty m:val="p"/>
                      </m:rP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de-DE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1400" dirty="0" smtClean="0">
                    <a:latin typeface="Cambria Math" panose="02040503050406030204" pitchFamily="18" charset="0"/>
                    <a:ea typeface="Cambria Math" panose="02040503050406030204" pitchFamily="18" charset="0"/>
                    <a:hlinkClick r:id="rId22"/>
                  </a:rPr>
                  <a:t>arXiv:1103.2792</a:t>
                </a:r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33" y="5813177"/>
                <a:ext cx="3653267" cy="959173"/>
              </a:xfrm>
              <a:prstGeom prst="rect">
                <a:avLst/>
              </a:prstGeom>
              <a:blipFill rotWithShape="0">
                <a:blip r:embed="rId23"/>
                <a:stretch>
                  <a:fillRect b="-44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160867" y="610809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13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7106159"/>
                  </p:ext>
                </p:extLst>
              </p:nvPr>
            </p:nvGraphicFramePr>
            <p:xfrm>
              <a:off x="533399" y="779928"/>
              <a:ext cx="8198225" cy="57488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7106159"/>
                  </p:ext>
                </p:extLst>
              </p:nvPr>
            </p:nvGraphicFramePr>
            <p:xfrm>
              <a:off x="533399" y="779928"/>
              <a:ext cx="8198225" cy="57488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1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501895-87D2-4B00-B928-AD9CB69B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B501895-87D2-4B00-B928-AD9CB69B1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1C0615-D277-43F9-8A6C-C4CE965DD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FF1C0615-D277-43F9-8A6C-C4CE965DD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2DA18-DC33-42A2-9276-71A267F11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37D2DA18-DC33-42A2-9276-71A267F11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C6D9E5-C6C1-43E0-8687-9B0B8B55C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56C6D9E5-C6C1-43E0-8687-9B0B8B55C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CECBB7-C034-45F5-AA9A-A6AE5AFC8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CECECBB7-C034-45F5-AA9A-A6AE5AFC8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FE6CA3-A22A-40CB-A5EE-274D6B35E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39FE6CA3-A22A-40CB-A5EE-274D6B35E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FBB414-DB2A-4B4A-ACF7-5DAF6361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37FBB414-DB2A-4B4A-ACF7-5DAF6361C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304BC5-ECC1-4DE2-836E-42A07E9D5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20304BC5-ECC1-4DE2-836E-42A07E9D5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6202BF-40C6-437F-B493-FBB469CD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A6202BF-40C6-437F-B493-FBB469CD7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3400" y="1981199"/>
            <a:ext cx="7203040" cy="2319867"/>
          </a:xfrm>
        </p:spPr>
        <p:txBody>
          <a:bodyPr/>
          <a:lstStyle/>
          <a:p>
            <a:r>
              <a:rPr lang="de-DE" cap="none" dirty="0" err="1" smtClean="0"/>
              <a:t>Thank</a:t>
            </a:r>
            <a:r>
              <a:rPr lang="de-DE" cap="none" dirty="0" smtClean="0"/>
              <a:t> </a:t>
            </a:r>
            <a:r>
              <a:rPr lang="de-DE" cap="none" dirty="0" err="1" smtClean="0"/>
              <a:t>you</a:t>
            </a:r>
            <a:r>
              <a:rPr lang="de-DE" cap="none" dirty="0" smtClean="0"/>
              <a:t> for </a:t>
            </a:r>
            <a:r>
              <a:rPr lang="de-DE" cap="none" dirty="0" err="1" smtClean="0"/>
              <a:t>your</a:t>
            </a:r>
            <a:r>
              <a:rPr lang="de-DE" cap="none" dirty="0" smtClean="0"/>
              <a:t> </a:t>
            </a:r>
            <a:r>
              <a:rPr lang="de-DE" cap="none" dirty="0" err="1" smtClean="0"/>
              <a:t>attention</a:t>
            </a:r>
            <a:endParaRPr lang="de-DE" cap="non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2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575"/>
            <a:ext cx="6554867" cy="720000"/>
          </a:xfrm>
        </p:spPr>
        <p:txBody>
          <a:bodyPr/>
          <a:lstStyle/>
          <a:p>
            <a:r>
              <a:rPr lang="de-DE" dirty="0" smtClean="0"/>
              <a:t>Single Top-Quarks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00557052"/>
                  </p:ext>
                </p:extLst>
              </p:nvPr>
            </p:nvGraphicFramePr>
            <p:xfrm>
              <a:off x="225744" y="618343"/>
              <a:ext cx="6049550" cy="59270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00557052"/>
                  </p:ext>
                </p:extLst>
              </p:nvPr>
            </p:nvGraphicFramePr>
            <p:xfrm>
              <a:off x="225744" y="618343"/>
              <a:ext cx="6049550" cy="59270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02.12.2014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364940" y="1665327"/>
                <a:ext cx="2696777" cy="34451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𝑁𝐿𝑂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𝑁𝑁𝐿𝐿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87.76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−1.91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+3.44</m:t>
                          </m:r>
                        </m:sup>
                      </m:sSubSup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40" y="1665327"/>
                <a:ext cx="2696777" cy="344518"/>
              </a:xfrm>
              <a:prstGeom prst="rect">
                <a:avLst/>
              </a:prstGeom>
              <a:blipFill rotWithShape="0">
                <a:blip r:embed="rId1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2171" y="2698053"/>
            <a:ext cx="1655035" cy="12259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700952" y="2308658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5-Flavour-scheme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1586" y="4441086"/>
            <a:ext cx="1651557" cy="135906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655515" y="4054406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4-Flavour-scheme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C5610F-4E20-4A62-829B-2B5B14E3E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67E0EC-CCD1-46C6-B0D9-C291D5B89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15533-9F21-457E-A2C3-963D44B5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CEA3B-68D0-4F3B-95CE-57CA601C0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73400"/>
            <a:ext cx="7898019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of the Fiducial Cross-Section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946" y="1238424"/>
                <a:ext cx="7090840" cy="513317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Measure a cross-section less dependent of the choice of the signal generator</a:t>
                </a:r>
              </a:p>
              <a:p>
                <a:r>
                  <a:rPr lang="en-US" dirty="0" smtClean="0"/>
                  <a:t>Define a </a:t>
                </a:r>
                <a:r>
                  <a:rPr lang="en-US" dirty="0"/>
                  <a:t>truth (fiducial) phase space close to the phase space of the reconstructed and selected data </a:t>
                </a:r>
                <a:r>
                  <a:rPr lang="en-US" dirty="0" smtClean="0"/>
                  <a:t>events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o do this, the cross section can be rewritten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fid</m:t>
                          </m:r>
                        </m:sub>
                      </m:sSub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with: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fid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corr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sel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sel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sel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corr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fid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sel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fid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dirty="0" smtClean="0"/>
                  <a:t> is the fitted expectation value of the number of single-top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t-channel events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946" y="1238424"/>
                <a:ext cx="7090840" cy="5133170"/>
              </a:xfrm>
              <a:blipFill rotWithShape="0">
                <a:blip r:embed="rId3"/>
                <a:stretch>
                  <a:fillRect l="-687" t="-35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3180-C4CB-4B4C-8DC2-D66E62CEC99C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564017" y="2129807"/>
            <a:ext cx="2348753" cy="2539595"/>
            <a:chOff x="6366793" y="2640795"/>
            <a:chExt cx="2348753" cy="2539595"/>
          </a:xfrm>
        </p:grpSpPr>
        <p:sp>
          <p:nvSpPr>
            <p:cNvPr id="18" name="Ellipse 17"/>
            <p:cNvSpPr/>
            <p:nvPr/>
          </p:nvSpPr>
          <p:spPr>
            <a:xfrm>
              <a:off x="6366793" y="3251199"/>
              <a:ext cx="2348753" cy="155985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445301" y="3345423"/>
              <a:ext cx="788894" cy="8413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256547" y="3562358"/>
              <a:ext cx="646041" cy="868844"/>
            </a:xfrm>
            <a:prstGeom prst="ellipse">
              <a:avLst/>
            </a:prstGeom>
            <a:solidFill>
              <a:srgbClr val="0DB12C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445301" y="3345422"/>
              <a:ext cx="788894" cy="841391"/>
            </a:xfrm>
            <a:prstGeom prst="ellipse">
              <a:avLst/>
            </a:prstGeom>
            <a:solidFill>
              <a:schemeClr val="accent6">
                <a:alpha val="34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8001339" y="3980186"/>
                  <a:ext cx="627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fid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339" y="3980186"/>
                  <a:ext cx="62709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hteck 23"/>
                <p:cNvSpPr/>
                <p:nvPr/>
              </p:nvSpPr>
              <p:spPr>
                <a:xfrm>
                  <a:off x="6705234" y="3561928"/>
                  <a:ext cx="645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  <m:t>sel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Rechtec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234" y="3561928"/>
                  <a:ext cx="6456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hteck 24"/>
                <p:cNvSpPr/>
                <p:nvPr/>
              </p:nvSpPr>
              <p:spPr>
                <a:xfrm>
                  <a:off x="7042744" y="4811058"/>
                  <a:ext cx="7857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Rechtec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744" y="4811058"/>
                  <a:ext cx="78579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hteck 25"/>
                <p:cNvSpPr/>
                <p:nvPr/>
              </p:nvSpPr>
              <p:spPr>
                <a:xfrm>
                  <a:off x="7047360" y="2640795"/>
                  <a:ext cx="889987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sel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fid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Rechteck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360" y="2640795"/>
                  <a:ext cx="889987" cy="38151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16"/>
            <p:cNvCxnSpPr>
              <a:stCxn id="26" idx="2"/>
            </p:cNvCxnSpPr>
            <p:nvPr/>
          </p:nvCxnSpPr>
          <p:spPr>
            <a:xfrm>
              <a:off x="7492354" y="3022310"/>
              <a:ext cx="193666" cy="7438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Ellipse 16"/>
          <p:cNvSpPr/>
          <p:nvPr/>
        </p:nvSpPr>
        <p:spPr>
          <a:xfrm>
            <a:off x="2609649" y="2736842"/>
            <a:ext cx="300841" cy="4348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014295" y="2738430"/>
            <a:ext cx="300841" cy="4348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20453" y="3542863"/>
            <a:ext cx="4431021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ML fit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NN </a:t>
            </a:r>
            <a:r>
              <a:rPr lang="de-DE" dirty="0" err="1" smtClean="0"/>
              <a:t>output</a:t>
            </a:r>
            <a:endParaRPr lang="de-DE" dirty="0"/>
          </a:p>
        </p:txBody>
      </p:sp>
      <p:cxnSp>
        <p:nvCxnSpPr>
          <p:cNvPr id="10" name="Gerade Verbindung mit Pfeil 9"/>
          <p:cNvCxnSpPr>
            <a:endCxn id="17" idx="5"/>
          </p:cNvCxnSpPr>
          <p:nvPr/>
        </p:nvCxnSpPr>
        <p:spPr>
          <a:xfrm flipH="1" flipV="1">
            <a:off x="2866433" y="3108011"/>
            <a:ext cx="359231" cy="377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Strategy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1055793206"/>
                  </p:ext>
                </p:extLst>
              </p:nvPr>
            </p:nvGraphicFramePr>
            <p:xfrm>
              <a:off x="3480815" y="4645151"/>
              <a:ext cx="2737105" cy="21271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0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1055793206"/>
                  </p:ext>
                </p:extLst>
              </p:nvPr>
            </p:nvGraphicFramePr>
            <p:xfrm>
              <a:off x="3480815" y="4645151"/>
              <a:ext cx="2737105" cy="21271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aphicFrame>
        <p:nvGraphicFramePr>
          <p:cNvPr id="1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413487"/>
              </p:ext>
            </p:extLst>
          </p:nvPr>
        </p:nvGraphicFramePr>
        <p:xfrm>
          <a:off x="4709160" y="2435264"/>
          <a:ext cx="3956304" cy="81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Pfeil nach rechts 19"/>
          <p:cNvSpPr/>
          <p:nvPr/>
        </p:nvSpPr>
        <p:spPr>
          <a:xfrm rot="8187965">
            <a:off x="5760463" y="3811666"/>
            <a:ext cx="795528" cy="3535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iger Pfeil 2"/>
          <p:cNvSpPr/>
          <p:nvPr/>
        </p:nvSpPr>
        <p:spPr>
          <a:xfrm rot="5400000">
            <a:off x="5898777" y="1121623"/>
            <a:ext cx="705444" cy="82558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337617" y="4515245"/>
            <a:ext cx="723117" cy="73510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6545172" y="3586314"/>
            <a:ext cx="2348753" cy="2539595"/>
            <a:chOff x="6366793" y="2640795"/>
            <a:chExt cx="2348753" cy="2539595"/>
          </a:xfrm>
        </p:grpSpPr>
        <p:sp>
          <p:nvSpPr>
            <p:cNvPr id="13" name="Ellipse 12"/>
            <p:cNvSpPr/>
            <p:nvPr/>
          </p:nvSpPr>
          <p:spPr>
            <a:xfrm>
              <a:off x="6366793" y="3251199"/>
              <a:ext cx="2348753" cy="155985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445301" y="3345423"/>
              <a:ext cx="788894" cy="8413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256547" y="3562358"/>
              <a:ext cx="646041" cy="868844"/>
            </a:xfrm>
            <a:prstGeom prst="ellipse">
              <a:avLst/>
            </a:prstGeom>
            <a:solidFill>
              <a:srgbClr val="0DB12C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445301" y="3345422"/>
              <a:ext cx="788894" cy="841391"/>
            </a:xfrm>
            <a:prstGeom prst="ellipse">
              <a:avLst/>
            </a:prstGeom>
            <a:solidFill>
              <a:schemeClr val="accent6">
                <a:alpha val="34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/>
                <p:cNvSpPr/>
                <p:nvPr/>
              </p:nvSpPr>
              <p:spPr>
                <a:xfrm>
                  <a:off x="8001339" y="3980186"/>
                  <a:ext cx="627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fid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Rechtec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339" y="3980186"/>
                  <a:ext cx="627095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hteck 17"/>
                <p:cNvSpPr/>
                <p:nvPr/>
              </p:nvSpPr>
              <p:spPr>
                <a:xfrm>
                  <a:off x="6705234" y="3561928"/>
                  <a:ext cx="645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solidFill>
                                  <a:srgbClr val="0DB12C"/>
                                </a:solidFill>
                                <a:latin typeface="Cambria Math" panose="02040503050406030204" pitchFamily="18" charset="0"/>
                              </a:rPr>
                              <m:t>sel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Rechteck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234" y="3561928"/>
                  <a:ext cx="645690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7042744" y="4811058"/>
                  <a:ext cx="7857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744" y="4811058"/>
                  <a:ext cx="785793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7047360" y="2640795"/>
                  <a:ext cx="889987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sel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</a:rPr>
                              <m:t>fid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360" y="2640795"/>
                  <a:ext cx="889987" cy="38151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16"/>
            <p:cNvCxnSpPr>
              <a:stCxn id="22" idx="2"/>
            </p:cNvCxnSpPr>
            <p:nvPr/>
          </p:nvCxnSpPr>
          <p:spPr>
            <a:xfrm>
              <a:off x="7492354" y="3022310"/>
              <a:ext cx="193666" cy="7438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4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738591"/>
              </p:ext>
            </p:extLst>
          </p:nvPr>
        </p:nvGraphicFramePr>
        <p:xfrm>
          <a:off x="441960" y="1006816"/>
          <a:ext cx="3956304" cy="341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  <p:extLst>
      <p:ext uri="{BB962C8B-B14F-4D97-AF65-F5344CB8AC3E}">
        <p14:creationId xmlns:p14="http://schemas.microsoft.com/office/powerpoint/2010/main" val="40689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3292"/>
            <a:ext cx="7481047" cy="720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Single Top-Quark t-</a:t>
            </a:r>
            <a:r>
              <a:rPr lang="de-DE" dirty="0" err="1" smtClean="0"/>
              <a:t>channel</a:t>
            </a:r>
            <a:r>
              <a:rPr lang="de-DE" dirty="0" smtClean="0"/>
              <a:t>(</a:t>
            </a:r>
            <a:r>
              <a:rPr lang="de-DE" dirty="0" err="1" smtClean="0"/>
              <a:t>tq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Inhaltsplatzhalter 10"/>
              <p:cNvGraphicFramePr>
                <a:graphicFrameLocks noGrp="1"/>
              </p:cNvGraphicFramePr>
              <p:nvPr>
                <p:ph sz="half" idx="13"/>
                <p:extLst>
                  <p:ext uri="{D42A27DB-BD31-4B8C-83A1-F6EECF244321}">
                    <p14:modId xmlns:p14="http://schemas.microsoft.com/office/powerpoint/2010/main" val="1965140103"/>
                  </p:ext>
                </p:extLst>
              </p:nvPr>
            </p:nvGraphicFramePr>
            <p:xfrm>
              <a:off x="160867" y="733292"/>
              <a:ext cx="4300585" cy="60390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Inhaltsplatzhalter 10"/>
              <p:cNvGraphicFramePr>
                <a:graphicFrameLocks noGrp="1"/>
              </p:cNvGraphicFramePr>
              <p:nvPr>
                <p:ph sz="half" idx="13"/>
                <p:extLst>
                  <p:ext uri="{D42A27DB-BD31-4B8C-83A1-F6EECF244321}">
                    <p14:modId xmlns:p14="http://schemas.microsoft.com/office/powerpoint/2010/main" val="1965140103"/>
                  </p:ext>
                </p:extLst>
              </p:nvPr>
            </p:nvGraphicFramePr>
            <p:xfrm>
              <a:off x="160867" y="733292"/>
              <a:ext cx="4300585" cy="60390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Inhaltsplatzhalter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0105497"/>
                  </p:ext>
                </p:extLst>
              </p:nvPr>
            </p:nvGraphicFramePr>
            <p:xfrm>
              <a:off x="4792047" y="3010088"/>
              <a:ext cx="4315470" cy="17692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12" name="Inhaltsplatzhalter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0105497"/>
                  </p:ext>
                </p:extLst>
              </p:nvPr>
            </p:nvGraphicFramePr>
            <p:xfrm>
              <a:off x="4792047" y="3010088"/>
              <a:ext cx="4315470" cy="17692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4771" y="983468"/>
            <a:ext cx="2692322" cy="18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533400" y="1111625"/>
            <a:ext cx="7104529" cy="277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107466"/>
            <a:ext cx="7310718" cy="864767"/>
          </a:xfrm>
        </p:spPr>
        <p:txBody>
          <a:bodyPr/>
          <a:lstStyle/>
          <a:p>
            <a:r>
              <a:rPr lang="de-DE" dirty="0" smtClean="0"/>
              <a:t>Primary Backgrounds: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307106" y="1623988"/>
            <a:ext cx="2026024" cy="1661011"/>
          </a:xfrm>
          <a:prstGeom prst="rect">
            <a:avLst/>
          </a:prstGeom>
          <a:blipFill rotWithShape="1">
            <a:blip r:embed="rId3"/>
            <a:srcRect/>
            <a:stretch>
              <a:fillRect l="-15864" r="-16948"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eck 10"/>
          <p:cNvSpPr/>
          <p:nvPr/>
        </p:nvSpPr>
        <p:spPr>
          <a:xfrm>
            <a:off x="810447" y="1623990"/>
            <a:ext cx="2690792" cy="166101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934436" y="3398693"/>
                <a:ext cx="442814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36" y="3398693"/>
                <a:ext cx="442814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743197" y="3398693"/>
                <a:ext cx="1153842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𝑗𝑒𝑡𝑠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97" y="3398693"/>
                <a:ext cx="115384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Diagramm 22"/>
              <p:cNvGraphicFramePr/>
              <p:nvPr>
                <p:extLst>
                  <p:ext uri="{D42A27DB-BD31-4B8C-83A1-F6EECF244321}">
                    <p14:modId xmlns:p14="http://schemas.microsoft.com/office/powerpoint/2010/main" val="1444635747"/>
                  </p:ext>
                </p:extLst>
              </p:nvPr>
            </p:nvGraphicFramePr>
            <p:xfrm>
              <a:off x="3334246" y="4223940"/>
              <a:ext cx="5755342" cy="15851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3" name="Diagramm 22"/>
              <p:cNvGraphicFramePr/>
              <p:nvPr>
                <p:extLst>
                  <p:ext uri="{D42A27DB-BD31-4B8C-83A1-F6EECF244321}">
                    <p14:modId xmlns:p14="http://schemas.microsoft.com/office/powerpoint/2010/main" val="1444635747"/>
                  </p:ext>
                </p:extLst>
              </p:nvPr>
            </p:nvGraphicFramePr>
            <p:xfrm>
              <a:off x="3334246" y="4223940"/>
              <a:ext cx="5755342" cy="15851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pic>
        <p:nvPicPr>
          <p:cNvPr id="19" name="Grafik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" y="3995410"/>
            <a:ext cx="2944819" cy="248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Gerade Verbindung mit Pfeil 16"/>
          <p:cNvCxnSpPr/>
          <p:nvPr/>
        </p:nvCxnSpPr>
        <p:spPr>
          <a:xfrm flipH="1" flipV="1">
            <a:off x="3016037" y="5105853"/>
            <a:ext cx="477176" cy="318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016036" y="6103199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3292"/>
            <a:ext cx="70866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Event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Signal </a:t>
            </a:r>
            <a:r>
              <a:rPr lang="de-DE" dirty="0" err="1" smtClean="0"/>
              <a:t>Extraction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786349232"/>
              </p:ext>
            </p:extLst>
          </p:nvPr>
        </p:nvGraphicFramePr>
        <p:xfrm>
          <a:off x="160867" y="831905"/>
          <a:ext cx="4563533" cy="218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790868"/>
              </p:ext>
            </p:extLst>
          </p:nvPr>
        </p:nvGraphicFramePr>
        <p:xfrm>
          <a:off x="0" y="3191501"/>
          <a:ext cx="4859368" cy="333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813913"/>
                  </p:ext>
                </p:extLst>
              </p:nvPr>
            </p:nvGraphicFramePr>
            <p:xfrm>
              <a:off x="5017618" y="4158844"/>
              <a:ext cx="3965015" cy="2001475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2005"/>
                    <a:gridCol w="1333710"/>
                    <a:gridCol w="1119300"/>
                  </a:tblGrid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smtClean="0">
                              <a:effectLst/>
                            </a:rPr>
                            <a:t>Prozess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smtClean="0">
                              <a:effectLst/>
                            </a:rPr>
                            <a:t>Events</a:t>
                          </a:r>
                        </a:p>
                        <a:p>
                          <a:pPr algn="l" fontAlgn="b"/>
                          <a:r>
                            <a:rPr lang="de-DE" sz="1400" u="none" strike="noStrike" dirty="0" err="1" smtClean="0">
                              <a:effectLst/>
                            </a:rPr>
                            <a:t>signal</a:t>
                          </a:r>
                          <a:r>
                            <a:rPr lang="de-DE" sz="14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region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err="1" smtClean="0">
                              <a:effectLst/>
                            </a:rPr>
                            <a:t>Uncertainty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𝑡𝑞</m:t>
                                </m:r>
                              </m:oMath>
                            </m:oMathPara>
                          </a14:m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18100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1800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  <m:r>
                                  <a:rPr lang="de-DE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𝑊𝑡</m:t>
                                </m:r>
                                <m:r>
                                  <a:rPr lang="de-DE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54200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4300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W+jets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51000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28000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err="1">
                              <a:effectLst/>
                            </a:rPr>
                            <a:t>Z+jets</a:t>
                          </a:r>
                          <a:r>
                            <a:rPr lang="de-DE" sz="1400" u="none" strike="noStrike" dirty="0" smtClean="0">
                              <a:effectLst/>
                            </a:rPr>
                            <a:t>,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Diboson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6900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1700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Multijet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11900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Total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Expected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142000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29000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Total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Observed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143332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813913"/>
                  </p:ext>
                </p:extLst>
              </p:nvPr>
            </p:nvGraphicFramePr>
            <p:xfrm>
              <a:off x="5017618" y="4158844"/>
              <a:ext cx="3965015" cy="2001475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512005"/>
                    <a:gridCol w="1333710"/>
                    <a:gridCol w="1119300"/>
                  </a:tblGrid>
                  <a:tr h="43624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smtClean="0">
                              <a:effectLst/>
                            </a:rPr>
                            <a:t>Prozess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smtClean="0">
                              <a:effectLst/>
                            </a:rPr>
                            <a:t>Events</a:t>
                          </a:r>
                          <a:endParaRPr lang="de-DE" sz="1400" u="none" strike="noStrike" dirty="0" smtClean="0">
                            <a:effectLst/>
                          </a:endParaRPr>
                        </a:p>
                        <a:p>
                          <a:pPr algn="l" fontAlgn="b"/>
                          <a:r>
                            <a:rPr lang="de-DE" sz="1400" u="none" strike="noStrike" dirty="0" err="1" smtClean="0">
                              <a:effectLst/>
                            </a:rPr>
                            <a:t>signal</a:t>
                          </a:r>
                          <a:r>
                            <a:rPr lang="de-DE" sz="1400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region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err="1" smtClean="0">
                              <a:effectLst/>
                            </a:rPr>
                            <a:t>Uncertainty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 anchor="b">
                        <a:blipFill rotWithShape="0">
                          <a:blip r:embed="rId9"/>
                          <a:stretch>
                            <a:fillRect l="-403" t="-219444" r="-164113" b="-6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18100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1800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758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 anchor="b">
                        <a:blipFill rotWithShape="0">
                          <a:blip r:embed="rId9"/>
                          <a:stretch>
                            <a:fillRect l="-403" t="-302632" r="-164113" b="-5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54200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4300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W+jets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51000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28000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 err="1">
                              <a:effectLst/>
                            </a:rPr>
                            <a:t>Z+jets</a:t>
                          </a:r>
                          <a:r>
                            <a:rPr lang="de-DE" sz="1400" u="none" strike="noStrike" dirty="0" smtClean="0">
                              <a:effectLst/>
                            </a:rPr>
                            <a:t>,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Diboson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6900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1700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Multijet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11900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Total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Expected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142000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29000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229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Total </a:t>
                          </a:r>
                          <a:r>
                            <a:rPr lang="de-DE" sz="1400" u="none" strike="noStrike" dirty="0" err="1" smtClean="0">
                              <a:effectLst/>
                            </a:rPr>
                            <a:t>Observed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143332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641128" y="5654881"/>
                <a:ext cx="1068369" cy="281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de-DE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de-DE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𝑊𝑡</m:t>
                      </m:r>
                      <m:r>
                        <a:rPr lang="de-DE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de-DE" sz="1600" i="1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28" y="5654881"/>
                <a:ext cx="1068369" cy="281103"/>
              </a:xfrm>
              <a:prstGeom prst="rect">
                <a:avLst/>
              </a:prstGeom>
              <a:blipFill rotWithShape="0">
                <a:blip r:embed="rId10"/>
                <a:stretch>
                  <a:fillRect r="-9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5813" y="884280"/>
            <a:ext cx="4143328" cy="299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3723703" y="6465899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-158158"/>
            <a:ext cx="7753068" cy="720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Neural</a:t>
            </a:r>
            <a:r>
              <a:rPr lang="de-DE" dirty="0" smtClean="0"/>
              <a:t> Network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5" name="Inhaltsplatzhalter 2"/>
          <p:cNvSpPr>
            <a:spLocks noGrp="1"/>
          </p:cNvSpPr>
          <p:nvPr/>
        </p:nvSpPr>
        <p:spPr>
          <a:xfrm>
            <a:off x="250747" y="5236043"/>
            <a:ext cx="3472956" cy="1287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NN is trained with 14 variables to separate the t-channel signal from background events </a:t>
            </a:r>
            <a:endParaRPr lang="en-US" dirty="0" smtClean="0"/>
          </a:p>
          <a:p>
            <a:r>
              <a:rPr lang="en-US" dirty="0" smtClean="0"/>
              <a:t>Correlation of all input variables is considered</a:t>
            </a:r>
            <a:endParaRPr lang="en-US" dirty="0"/>
          </a:p>
          <a:p>
            <a:r>
              <a:rPr lang="en-US" dirty="0"/>
              <a:t>Check of the NN discriminate in the background dominated control region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77" y="976392"/>
            <a:ext cx="3817060" cy="274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86" y="4281210"/>
            <a:ext cx="2498059" cy="210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15" y="4281211"/>
            <a:ext cx="2498060" cy="210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41073" y="3873263"/>
                <a:ext cx="282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𝑗𝑒𝑡𝑠</m:t>
                    </m:r>
                  </m:oMath>
                </a14:m>
                <a:r>
                  <a:rPr lang="de-DE" dirty="0" smtClean="0"/>
                  <a:t> Control Region</a:t>
                </a:r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073" y="3873263"/>
                <a:ext cx="282577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1512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888773" y="3873263"/>
                <a:ext cx="2114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Control Region</a:t>
                </a: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773" y="3873263"/>
                <a:ext cx="21147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2594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48" y="551667"/>
            <a:ext cx="3767355" cy="4617701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51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3723703" y="6465899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Maximum </a:t>
            </a:r>
            <a:r>
              <a:rPr lang="de-DE" dirty="0" err="1" smtClean="0"/>
              <a:t>Likelihood</a:t>
            </a:r>
            <a:r>
              <a:rPr lang="de-DE" dirty="0" smtClean="0"/>
              <a:t> Fit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02.12.2014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Helmholtz Alliance Workshop 2014 - BUW - Phillipp Tepel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741360240"/>
              </p:ext>
            </p:extLst>
          </p:nvPr>
        </p:nvGraphicFramePr>
        <p:xfrm>
          <a:off x="493056" y="800904"/>
          <a:ext cx="6741462" cy="120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3145"/>
            <a:ext cx="4599392" cy="388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3810833" y="6465899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ATLAS-CONF-2014-007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477436" y="3732932"/>
                <a:ext cx="3589804" cy="923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uncertainty</a:t>
                </a:r>
                <a:r>
                  <a:rPr lang="de-DE" dirty="0" smtClean="0"/>
                  <a:t> band </a:t>
                </a:r>
                <a:r>
                  <a:rPr lang="de-DE" dirty="0" err="1" smtClean="0"/>
                  <a:t>contains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JES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dirty="0" err="1" smtClean="0"/>
                  <a:t>intercalibration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t-</a:t>
                </a:r>
                <a:r>
                  <a:rPr lang="de-DE" dirty="0" err="1" smtClean="0"/>
                  <a:t>channel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generator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unc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36" y="3732932"/>
                <a:ext cx="3589804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356" t="-2597" r="-1356" b="-84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6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 SD-PR-Framing3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 SD-PR-Framing3a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 name="Slice SD-PR-Framing3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51DC7820-ED1B-410C-88C4-992A19D108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738</Words>
  <Application>Microsoft Office PowerPoint</Application>
  <PresentationFormat>Bildschirmpräsentation (4:3)</PresentationFormat>
  <Paragraphs>243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Lucida Grande</vt:lpstr>
      <vt:lpstr>Trebuchet MS</vt:lpstr>
      <vt:lpstr>Slice</vt:lpstr>
      <vt:lpstr>PowerPoint-Präsentation</vt:lpstr>
      <vt:lpstr>Single Top-Quarks</vt:lpstr>
      <vt:lpstr>Measurement of the Fiducial Cross-Section</vt:lpstr>
      <vt:lpstr>Analysis Strategy</vt:lpstr>
      <vt:lpstr>Selection Single Top-Quark t-channel(tq)</vt:lpstr>
      <vt:lpstr>Background Estimation</vt:lpstr>
      <vt:lpstr>Event Yield and Signal Extraction</vt:lpstr>
      <vt:lpstr>Neural Network</vt:lpstr>
      <vt:lpstr>Der Maximum Likelihood Fit</vt:lpstr>
      <vt:lpstr>Systematic Uncertainties</vt:lpstr>
      <vt:lpstr>Results</vt:lpstr>
      <vt:lpstr>Results</vt:lpstr>
      <vt:lpstr>Conclusion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Tepel</dc:creator>
  <cp:lastModifiedBy>Phil Tepel</cp:lastModifiedBy>
  <cp:revision>721</cp:revision>
  <cp:lastPrinted>2013-03-04T14:05:39Z</cp:lastPrinted>
  <dcterms:created xsi:type="dcterms:W3CDTF">2013-01-15T07:12:56Z</dcterms:created>
  <dcterms:modified xsi:type="dcterms:W3CDTF">2014-12-01T16:26:28Z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