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>
                <a:solidFill>
                  <a:schemeClr val="bg2"/>
                </a:solidFill>
              </a:rPr>
              <a:t>First and Last Name </a:t>
            </a:r>
            <a:r>
              <a:rPr lang="en-GB" sz="900">
                <a:solidFill>
                  <a:schemeClr val="bg2"/>
                </a:solidFill>
              </a:rPr>
              <a:t> |  Title of Presentation  |  Date  |  </a:t>
            </a:r>
            <a:r>
              <a:rPr lang="en-GB" sz="900" b="1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priorities </a:t>
            </a:r>
          </a:p>
          <a:p>
            <a:pPr lvl="1"/>
            <a:r>
              <a:rPr lang="en-US" dirty="0" smtClean="0"/>
              <a:t>General improvements</a:t>
            </a:r>
          </a:p>
          <a:p>
            <a:pPr lvl="1"/>
            <a:r>
              <a:rPr lang="en-US" dirty="0" smtClean="0"/>
              <a:t>Board support packages, </a:t>
            </a:r>
          </a:p>
          <a:p>
            <a:pPr lvl="1"/>
            <a:r>
              <a:rPr lang="en-US" dirty="0" smtClean="0"/>
              <a:t>Many applications, facilities support, </a:t>
            </a:r>
          </a:p>
          <a:p>
            <a:pPr lvl="1"/>
            <a:r>
              <a:rPr lang="en-US" dirty="0" smtClean="0"/>
              <a:t>HVF support packages,</a:t>
            </a:r>
            <a:endParaRPr lang="en-US" dirty="0"/>
          </a:p>
          <a:p>
            <a:r>
              <a:rPr lang="en-US" dirty="0" smtClean="0"/>
              <a:t>new needs: Reporting in </a:t>
            </a:r>
            <a:r>
              <a:rPr lang="en-US" dirty="0" err="1" smtClean="0"/>
              <a:t>R</a:t>
            </a:r>
            <a:r>
              <a:rPr lang="en-US" dirty="0" err="1" smtClean="0"/>
              <a:t>edmine</a:t>
            </a:r>
            <a:endParaRPr lang="en-US" dirty="0" smtClean="0"/>
          </a:p>
          <a:p>
            <a:pPr lvl="1"/>
            <a:r>
              <a:rPr lang="en-US" dirty="0"/>
              <a:t>https://mskllrfredminesrv/projects/utca_firmware_framework</a:t>
            </a:r>
            <a:endParaRPr lang="en-US" dirty="0"/>
          </a:p>
          <a:p>
            <a:r>
              <a:rPr lang="en-US" smtClean="0"/>
              <a:t>how </a:t>
            </a:r>
            <a:r>
              <a:rPr lang="en-US" dirty="0"/>
              <a:t>to get a compatibility check between server and </a:t>
            </a:r>
            <a:r>
              <a:rPr lang="en-US" dirty="0" smtClean="0"/>
              <a:t>firmware?</a:t>
            </a:r>
          </a:p>
          <a:p>
            <a:pPr lvl="1"/>
            <a:r>
              <a:rPr lang="en-US" dirty="0" smtClean="0"/>
              <a:t>Revisions number, build number, projects boards applications ID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to automate updating the </a:t>
            </a:r>
            <a:r>
              <a:rPr lang="en-US" dirty="0" smtClean="0"/>
              <a:t>firmware,</a:t>
            </a:r>
          </a:p>
          <a:p>
            <a:pPr lvl="1"/>
            <a:r>
              <a:rPr lang="en-US" dirty="0" smtClean="0"/>
              <a:t>Build ,deployment server or font end servers?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94380"/>
      </p:ext>
    </p:extLst>
  </p:cSld>
  <p:clrMapOvr>
    <a:masterClrMapping/>
  </p:clrMapOvr>
</p:sld>
</file>

<file path=ppt/theme/theme1.xml><?xml version="1.0" encoding="utf-8"?>
<a:theme xmlns:a="http://schemas.openxmlformats.org/drawingml/2006/main" name="desypowerpointtemplate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desypowerpointtemplate</Template>
  <TotalTime>189</TotalTime>
  <Words>63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Wingdings</vt:lpstr>
      <vt:lpstr>desypowerpointtemplate</vt:lpstr>
      <vt:lpstr>PowerPoint Presentation</vt:lpstr>
    </vt:vector>
  </TitlesOfParts>
  <Company>DESY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Butkowski, Lukasz</dc:creator>
  <cp:lastModifiedBy>lbutkows</cp:lastModifiedBy>
  <cp:revision>7</cp:revision>
  <dcterms:created xsi:type="dcterms:W3CDTF">2014-05-13T01:58:23Z</dcterms:created>
  <dcterms:modified xsi:type="dcterms:W3CDTF">2014-05-13T11:55:07Z</dcterms:modified>
</cp:coreProperties>
</file>