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C9439-EF77-4943-84EC-569DDEADA5E4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DCCFC-49EB-4689-BC6F-4717870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3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DCCFC-49EB-4689-BC6F-4717870828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2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8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8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7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5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2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9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3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5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4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7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64AF-34B4-496B-BB12-15565302D37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A2FD0-1140-4490-8C2D-976284EA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08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eo.desy.de/e516/e517/localfsExplorer_read?currentPath=/afs/desy.de/group/m/mea/wof/desy-maps/DESYmap_Hamburg_Lage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 notes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Schedule overview </a:t>
            </a:r>
          </a:p>
          <a:p>
            <a:pPr lvl="1"/>
            <a:r>
              <a:rPr lang="en-US" dirty="0" smtClean="0"/>
              <a:t>Sessions</a:t>
            </a:r>
          </a:p>
          <a:p>
            <a:pPr lvl="1"/>
            <a:r>
              <a:rPr lang="en-US" dirty="0" smtClean="0"/>
              <a:t>Scope of guided discussions</a:t>
            </a:r>
          </a:p>
          <a:p>
            <a:r>
              <a:rPr lang="en-US" b="1" dirty="0" smtClean="0"/>
              <a:t>BBQ Monday </a:t>
            </a:r>
          </a:p>
          <a:p>
            <a:pPr lvl="1"/>
            <a:r>
              <a:rPr lang="en-US" dirty="0" smtClean="0"/>
              <a:t>18:30 – 20:00</a:t>
            </a:r>
          </a:p>
          <a:p>
            <a:pPr lvl="1"/>
            <a:r>
              <a:rPr lang="en-US" dirty="0" smtClean="0"/>
              <a:t>Cafeteria annex </a:t>
            </a:r>
          </a:p>
          <a:p>
            <a:r>
              <a:rPr lang="en-US" b="1" dirty="0" smtClean="0"/>
              <a:t>Workshop dinner </a:t>
            </a:r>
          </a:p>
          <a:p>
            <a:pPr lvl="1"/>
            <a:r>
              <a:rPr lang="en-US" dirty="0" smtClean="0"/>
              <a:t>Tuesday evening  &gt;19:00 </a:t>
            </a:r>
          </a:p>
          <a:p>
            <a:pPr lvl="1"/>
            <a:r>
              <a:rPr lang="en-US" dirty="0" smtClean="0"/>
              <a:t>No headache on Tuesday…  (…but Wednesday) </a:t>
            </a:r>
          </a:p>
          <a:p>
            <a:pPr lvl="1"/>
            <a:r>
              <a:rPr lang="en-US" dirty="0" smtClean="0"/>
              <a:t>Directions will be provided </a:t>
            </a:r>
          </a:p>
          <a:p>
            <a:r>
              <a:rPr lang="en-US" b="1" dirty="0" smtClean="0"/>
              <a:t>Lunch </a:t>
            </a:r>
          </a:p>
          <a:p>
            <a:pPr lvl="1"/>
            <a:r>
              <a:rPr lang="en-US" dirty="0" smtClean="0"/>
              <a:t>in DESY </a:t>
            </a:r>
            <a:r>
              <a:rPr lang="en-US" smtClean="0"/>
              <a:t>cafeteria </a:t>
            </a:r>
            <a:r>
              <a:rPr lang="en-US" smtClean="0"/>
              <a:t> (</a:t>
            </a:r>
            <a:r>
              <a:rPr lang="en-US" smtClean="0">
                <a:hlinkClick r:id="rId3"/>
              </a:rPr>
              <a:t>map</a:t>
            </a:r>
            <a:r>
              <a:rPr lang="en-US"/>
              <a:t>)</a:t>
            </a:r>
            <a:endParaRPr lang="en-US" dirty="0" smtClean="0"/>
          </a:p>
          <a:p>
            <a:pPr lvl="1"/>
            <a:r>
              <a:rPr lang="en-US" dirty="0" smtClean="0"/>
              <a:t>everyone pays for him/her -selves</a:t>
            </a:r>
          </a:p>
          <a:p>
            <a:pPr lvl="1"/>
            <a:r>
              <a:rPr lang="en-US" dirty="0" smtClean="0"/>
              <a:t>1:30h </a:t>
            </a:r>
            <a:r>
              <a:rPr lang="en-US" dirty="0" smtClean="0">
                <a:sym typeface="Wingdings" panose="05000000000000000000" pitchFamily="2" charset="2"/>
              </a:rPr>
              <a:t> coffee + emails </a:t>
            </a:r>
            <a:endParaRPr lang="en-US" dirty="0" smtClean="0"/>
          </a:p>
          <a:p>
            <a:r>
              <a:rPr lang="en-US" b="1" dirty="0" smtClean="0"/>
              <a:t>Group picture </a:t>
            </a:r>
          </a:p>
          <a:p>
            <a:pPr lvl="1"/>
            <a:r>
              <a:rPr lang="en-US" dirty="0" smtClean="0"/>
              <a:t>Tuesday Noon </a:t>
            </a:r>
            <a:r>
              <a:rPr lang="en-US" dirty="0" smtClean="0">
                <a:sym typeface="Wingdings" panose="05000000000000000000" pitchFamily="2" charset="2"/>
              </a:rPr>
              <a:t> look sharp !!!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032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Organization notes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branlard</dc:creator>
  <cp:lastModifiedBy>branlard</cp:lastModifiedBy>
  <cp:revision>5</cp:revision>
  <dcterms:created xsi:type="dcterms:W3CDTF">2014-05-09T07:07:47Z</dcterms:created>
  <dcterms:modified xsi:type="dcterms:W3CDTF">2014-05-12T06:30:25Z</dcterms:modified>
</cp:coreProperties>
</file>