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99" r:id="rId4"/>
    <p:sldId id="298" r:id="rId5"/>
    <p:sldId id="290" r:id="rId6"/>
    <p:sldId id="273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00FF00"/>
    <a:srgbClr val="00800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88945" autoAdjust="0"/>
  </p:normalViewPr>
  <p:slideViewPr>
    <p:cSldViewPr snapToGrid="0">
      <p:cViewPr varScale="1">
        <p:scale>
          <a:sx n="69" d="100"/>
          <a:sy n="69" d="100"/>
        </p:scale>
        <p:origin x="-1212" y="-10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20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461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B8B15566-3503-4ED2-989C-AA8CC39EA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70357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78439-BDF2-4F7F-8327-9707B9740B7C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10" name="Prostokąt 9"/>
          <p:cNvSpPr/>
          <p:nvPr userDrawn="1"/>
        </p:nvSpPr>
        <p:spPr bwMode="auto">
          <a:xfrm>
            <a:off x="152400" y="125186"/>
            <a:ext cx="8826500" cy="90351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BFDD-32AD-42A8-9B8D-78ADA6E20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9C2-6051-4AC3-9658-92BB82E3A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3A29-6859-40B5-BBEC-E4687483F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3F98-62C0-4006-8283-C45B41C05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6F3B-E02C-448B-B1CD-3323C1C5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0020-59D0-4242-9725-C662DB1C3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794D-8FD5-43C0-AB6A-64BAAC20B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552-3A7D-4093-8864-64CE079D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D988-7F41-4CE8-AAA8-1EC662B6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1F59-1C72-442B-97DC-730E1E566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rgbClr val="FFFF00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6CA676E7-FE17-431F-8213-6EDB6357EE2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3188" y="114300"/>
            <a:ext cx="8215312" cy="915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3187" y="114300"/>
            <a:ext cx="7477581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pl-PL" sz="1000" dirty="0" smtClean="0">
                <a:solidFill>
                  <a:schemeClr val="bg1"/>
                </a:solidFill>
              </a:rPr>
              <a:t>KLM</a:t>
            </a:r>
            <a:r>
              <a:rPr lang="pl-PL" sz="1000" baseline="0" dirty="0" smtClean="0">
                <a:solidFill>
                  <a:schemeClr val="bg1"/>
                </a:solidFill>
              </a:rPr>
              <a:t> RTM: status and  </a:t>
            </a:r>
            <a:r>
              <a:rPr lang="pl-PL" sz="1000" baseline="0" dirty="0" err="1" smtClean="0">
                <a:solidFill>
                  <a:schemeClr val="bg1"/>
                </a:solidFill>
              </a:rPr>
              <a:t>plans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3188" y="152400"/>
            <a:ext cx="82153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7" name="Picture 135" descr="A:\2011.04.18 - XFEL LLRF Status Workshop\topbar-ise-logoc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9188" y="6521450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mer.Bou.Habib@desy.de" TargetMode="External"/><Relationship Id="rId2" Type="http://schemas.openxmlformats.org/officeDocument/2006/relationships/hyperlink" Target="mailto:S.BouHabib@elka.pw.edu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908414"/>
            <a:ext cx="7283450" cy="707129"/>
          </a:xfrm>
          <a:ln w="9525"/>
        </p:spPr>
        <p:txBody>
          <a:bodyPr/>
          <a:lstStyle/>
          <a:p>
            <a:pPr eaLnBrk="1" hangingPunct="1"/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928801"/>
            <a:ext cx="7251700" cy="1844675"/>
          </a:xfrm>
        </p:spPr>
        <p:txBody>
          <a:bodyPr/>
          <a:lstStyle/>
          <a:p>
            <a:pPr eaLnBrk="1" hangingPunct="1"/>
            <a:r>
              <a:rPr lang="pl-PL" sz="5200" b="1" dirty="0" smtClean="0"/>
              <a:t>KLM RTM</a:t>
            </a:r>
            <a:r>
              <a:rPr lang="en-US" sz="5200" b="1" dirty="0" smtClean="0"/>
              <a:t> status</a:t>
            </a:r>
            <a:r>
              <a:rPr lang="pl-PL" sz="5200" b="1" dirty="0" smtClean="0"/>
              <a:t> </a:t>
            </a:r>
            <a:r>
              <a:rPr lang="en-US" sz="5200" b="1" dirty="0" smtClean="0"/>
              <a:t>and </a:t>
            </a:r>
            <a:r>
              <a:rPr lang="en-US" sz="5200" b="1" dirty="0"/>
              <a:t>production plans</a:t>
            </a:r>
            <a:endParaRPr lang="en-GB" sz="5200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909" y="53464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480" y="5396481"/>
            <a:ext cx="220186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A:\2011.04.18 - XFEL LLRF Status Workshop\topbar-ise-logo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861" y="5471093"/>
            <a:ext cx="13192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61" y="1582057"/>
            <a:ext cx="5702300" cy="3730171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err="1" smtClean="0">
                <a:solidFill>
                  <a:srgbClr val="002060"/>
                </a:solidFill>
              </a:rPr>
              <a:t>Introduction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Status</a:t>
            </a:r>
          </a:p>
          <a:p>
            <a:r>
              <a:rPr lang="pl-PL" sz="2800" dirty="0" err="1" smtClean="0">
                <a:solidFill>
                  <a:srgbClr val="002060"/>
                </a:solidFill>
              </a:rPr>
              <a:t>Plans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206" y="1435600"/>
            <a:ext cx="4021117" cy="4812800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smtClean="0">
                <a:solidFill>
                  <a:srgbClr val="002060"/>
                </a:solidFill>
              </a:rPr>
              <a:t>A1.1 </a:t>
            </a:r>
            <a:r>
              <a:rPr lang="pl-PL" sz="2800" dirty="0" err="1" smtClean="0">
                <a:solidFill>
                  <a:srgbClr val="002060"/>
                </a:solidFill>
              </a:rPr>
              <a:t>compatible</a:t>
            </a:r>
            <a:r>
              <a:rPr lang="pl-PL" sz="2800" dirty="0" smtClean="0">
                <a:solidFill>
                  <a:srgbClr val="002060"/>
                </a:solidFill>
              </a:rPr>
              <a:t> RTM 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8 AC/DC HS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1"/>
            <a:r>
              <a:rPr lang="pl-PL" sz="2800" dirty="0" smtClean="0">
                <a:solidFill>
                  <a:srgbClr val="002060"/>
                </a:solidFill>
              </a:rPr>
              <a:t>6 </a:t>
            </a:r>
            <a:r>
              <a:rPr lang="pl-PL" sz="2800" dirty="0" smtClean="0">
                <a:solidFill>
                  <a:srgbClr val="002060"/>
                </a:solidFill>
              </a:rPr>
              <a:t>AC HS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1"/>
            <a:r>
              <a:rPr lang="pl-PL" sz="2800" dirty="0" smtClean="0">
                <a:solidFill>
                  <a:srgbClr val="002060"/>
                </a:solidFill>
              </a:rPr>
              <a:t>2 DC HS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2-&gt;1 „slow DC channel”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2 -&gt; 1 </a:t>
            </a:r>
            <a:r>
              <a:rPr lang="pl-PL" sz="2800" dirty="0" err="1" smtClean="0">
                <a:solidFill>
                  <a:srgbClr val="002060"/>
                </a:solidFill>
              </a:rPr>
              <a:t>fast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low</a:t>
            </a:r>
            <a:r>
              <a:rPr lang="pl-PL" sz="2800" dirty="0" smtClean="0">
                <a:solidFill>
                  <a:srgbClr val="002060"/>
                </a:solidFill>
              </a:rPr>
              <a:t> resolution channel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2x VM </a:t>
            </a:r>
            <a:r>
              <a:rPr lang="pl-PL" sz="2800" dirty="0" err="1" smtClean="0">
                <a:solidFill>
                  <a:srgbClr val="002060"/>
                </a:solidFill>
              </a:rPr>
              <a:t>slots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with</a:t>
            </a:r>
            <a:r>
              <a:rPr lang="pl-PL" sz="2800" dirty="0" smtClean="0">
                <a:solidFill>
                  <a:srgbClr val="002060"/>
                </a:solidFill>
              </a:rPr>
              <a:t> RF </a:t>
            </a:r>
            <a:r>
              <a:rPr lang="pl-PL" sz="2800" dirty="0" err="1" smtClean="0">
                <a:solidFill>
                  <a:srgbClr val="002060"/>
                </a:solidFill>
              </a:rPr>
              <a:t>gates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2712" y="1892333"/>
            <a:ext cx="4691288" cy="31890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9089" y="1444098"/>
            <a:ext cx="4630729" cy="4610332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PCB „</a:t>
            </a:r>
            <a:r>
              <a:rPr lang="pl-PL" sz="2800" dirty="0" err="1" smtClean="0">
                <a:solidFill>
                  <a:srgbClr val="002060"/>
                </a:solidFill>
              </a:rPr>
              <a:t>finished</a:t>
            </a:r>
            <a:r>
              <a:rPr lang="pl-PL" sz="2800" dirty="0" smtClean="0">
                <a:solidFill>
                  <a:srgbClr val="002060"/>
                </a:solidFill>
              </a:rPr>
              <a:t>”</a:t>
            </a: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Review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required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PLL </a:t>
            </a:r>
            <a:r>
              <a:rPr lang="pl-PL" sz="2800" dirty="0" err="1" smtClean="0">
                <a:solidFill>
                  <a:srgbClr val="002060"/>
                </a:solidFill>
              </a:rPr>
              <a:t>dividers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should</a:t>
            </a:r>
            <a:r>
              <a:rPr lang="pl-PL" sz="2800" dirty="0" smtClean="0">
                <a:solidFill>
                  <a:srgbClr val="002060"/>
                </a:solidFill>
              </a:rPr>
              <a:t> be </a:t>
            </a:r>
            <a:r>
              <a:rPr lang="pl-PL" sz="2800" dirty="0" err="1" smtClean="0">
                <a:solidFill>
                  <a:srgbClr val="002060"/>
                </a:solidFill>
              </a:rPr>
              <a:t>changed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Power </a:t>
            </a:r>
            <a:r>
              <a:rPr lang="pl-PL" sz="2800" dirty="0" err="1" smtClean="0">
                <a:solidFill>
                  <a:srgbClr val="002060"/>
                </a:solidFill>
              </a:rPr>
              <a:t>levels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should</a:t>
            </a:r>
            <a:r>
              <a:rPr lang="pl-PL" sz="2800" dirty="0" smtClean="0">
                <a:solidFill>
                  <a:srgbClr val="002060"/>
                </a:solidFill>
              </a:rPr>
              <a:t> be </a:t>
            </a:r>
            <a:r>
              <a:rPr lang="pl-PL" sz="2800" dirty="0" err="1" smtClean="0">
                <a:solidFill>
                  <a:srgbClr val="002060"/>
                </a:solidFill>
              </a:rPr>
              <a:t>checked</a:t>
            </a:r>
            <a:r>
              <a:rPr lang="pl-PL" sz="2800" dirty="0" smtClean="0">
                <a:solidFill>
                  <a:srgbClr val="002060"/>
                </a:solidFill>
              </a:rPr>
              <a:t> (</a:t>
            </a:r>
            <a:r>
              <a:rPr lang="pl-PL" sz="2800" dirty="0" err="1" smtClean="0">
                <a:solidFill>
                  <a:srgbClr val="002060"/>
                </a:solidFill>
              </a:rPr>
              <a:t>amplifiers</a:t>
            </a:r>
            <a:r>
              <a:rPr lang="pl-PL" sz="2800" dirty="0" smtClean="0">
                <a:solidFill>
                  <a:srgbClr val="002060"/>
                </a:solidFill>
              </a:rPr>
              <a:t> to be </a:t>
            </a:r>
            <a:r>
              <a:rPr lang="pl-PL" sz="2800" dirty="0" err="1" smtClean="0">
                <a:solidFill>
                  <a:srgbClr val="002060"/>
                </a:solidFill>
              </a:rPr>
              <a:t>added</a:t>
            </a:r>
            <a:r>
              <a:rPr lang="pl-PL" sz="28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Not </a:t>
            </a:r>
            <a:r>
              <a:rPr lang="pl-PL" sz="2800" dirty="0" err="1" smtClean="0">
                <a:solidFill>
                  <a:srgbClr val="002060"/>
                </a:solidFill>
              </a:rPr>
              <a:t>needed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r>
              <a:rPr lang="pl-PL" sz="2800" dirty="0" smtClean="0">
                <a:solidFill>
                  <a:srgbClr val="002060"/>
                </a:solidFill>
              </a:rPr>
              <a:t>?</a:t>
            </a: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FP </a:t>
            </a:r>
            <a:r>
              <a:rPr lang="pl-PL" sz="2800" dirty="0" err="1" smtClean="0">
                <a:solidFill>
                  <a:srgbClr val="002060"/>
                </a:solidFill>
              </a:rPr>
              <a:t>connectors</a:t>
            </a:r>
            <a:r>
              <a:rPr lang="pl-PL" sz="2800" dirty="0" smtClean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4225" y="1890813"/>
            <a:ext cx="4131480" cy="3623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smtClean="0"/>
              <a:t>Plans</a:t>
            </a:r>
            <a:endParaRPr lang="en-US" dirty="0"/>
          </a:p>
        </p:txBody>
      </p:sp>
      <p:sp>
        <p:nvSpPr>
          <p:cNvPr id="30" name="Dowolny kształt 29"/>
          <p:cNvSpPr/>
          <p:nvPr/>
        </p:nvSpPr>
        <p:spPr>
          <a:xfrm>
            <a:off x="855407" y="484173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smtClean="0">
                <a:solidFill>
                  <a:srgbClr val="002060"/>
                </a:solidFill>
              </a:rPr>
              <a:t>August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1" name="Dowolny kształt 30"/>
          <p:cNvSpPr/>
          <p:nvPr/>
        </p:nvSpPr>
        <p:spPr>
          <a:xfrm>
            <a:off x="855407" y="368881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smtClean="0">
                <a:solidFill>
                  <a:srgbClr val="002060"/>
                </a:solidFill>
              </a:rPr>
              <a:t>July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2" name="Dowolny kształt 31"/>
          <p:cNvSpPr/>
          <p:nvPr/>
        </p:nvSpPr>
        <p:spPr>
          <a:xfrm>
            <a:off x="855407" y="253589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smtClean="0">
                <a:solidFill>
                  <a:srgbClr val="002060"/>
                </a:solidFill>
              </a:rPr>
              <a:t>June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3" name="Dowolny kształt 32"/>
          <p:cNvSpPr/>
          <p:nvPr/>
        </p:nvSpPr>
        <p:spPr>
          <a:xfrm>
            <a:off x="855407" y="138297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May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4" name="Dowolny kształt 33"/>
          <p:cNvSpPr/>
          <p:nvPr/>
        </p:nvSpPr>
        <p:spPr>
          <a:xfrm>
            <a:off x="4869477" y="1465323"/>
            <a:ext cx="2412014" cy="823513"/>
          </a:xfrm>
          <a:custGeom>
            <a:avLst/>
            <a:gdLst>
              <a:gd name="connsiteX0" fmla="*/ 0 w 2412014"/>
              <a:gd name="connsiteY0" fmla="*/ 82351 h 823513"/>
              <a:gd name="connsiteX1" fmla="*/ 24120 w 2412014"/>
              <a:gd name="connsiteY1" fmla="*/ 24120 h 823513"/>
              <a:gd name="connsiteX2" fmla="*/ 82351 w 2412014"/>
              <a:gd name="connsiteY2" fmla="*/ 0 h 823513"/>
              <a:gd name="connsiteX3" fmla="*/ 2329663 w 2412014"/>
              <a:gd name="connsiteY3" fmla="*/ 0 h 823513"/>
              <a:gd name="connsiteX4" fmla="*/ 2387894 w 2412014"/>
              <a:gd name="connsiteY4" fmla="*/ 24120 h 823513"/>
              <a:gd name="connsiteX5" fmla="*/ 2412014 w 2412014"/>
              <a:gd name="connsiteY5" fmla="*/ 82351 h 823513"/>
              <a:gd name="connsiteX6" fmla="*/ 2412014 w 2412014"/>
              <a:gd name="connsiteY6" fmla="*/ 741162 h 823513"/>
              <a:gd name="connsiteX7" fmla="*/ 2387894 w 2412014"/>
              <a:gd name="connsiteY7" fmla="*/ 799393 h 823513"/>
              <a:gd name="connsiteX8" fmla="*/ 2329663 w 2412014"/>
              <a:gd name="connsiteY8" fmla="*/ 823513 h 823513"/>
              <a:gd name="connsiteX9" fmla="*/ 82351 w 2412014"/>
              <a:gd name="connsiteY9" fmla="*/ 823513 h 823513"/>
              <a:gd name="connsiteX10" fmla="*/ 24120 w 2412014"/>
              <a:gd name="connsiteY10" fmla="*/ 799393 h 823513"/>
              <a:gd name="connsiteX11" fmla="*/ 0 w 2412014"/>
              <a:gd name="connsiteY11" fmla="*/ 741162 h 823513"/>
              <a:gd name="connsiteX12" fmla="*/ 0 w 2412014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2014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2329663" y="0"/>
                </a:lnTo>
                <a:cubicBezTo>
                  <a:pt x="2351504" y="0"/>
                  <a:pt x="2372450" y="8676"/>
                  <a:pt x="2387894" y="24120"/>
                </a:cubicBezTo>
                <a:cubicBezTo>
                  <a:pt x="2403338" y="39564"/>
                  <a:pt x="2412014" y="60510"/>
                  <a:pt x="2412014" y="82351"/>
                </a:cubicBezTo>
                <a:lnTo>
                  <a:pt x="2412014" y="741162"/>
                </a:lnTo>
                <a:cubicBezTo>
                  <a:pt x="2412014" y="763003"/>
                  <a:pt x="2403338" y="783949"/>
                  <a:pt x="2387894" y="799393"/>
                </a:cubicBezTo>
                <a:cubicBezTo>
                  <a:pt x="2372450" y="814837"/>
                  <a:pt x="2351504" y="823513"/>
                  <a:pt x="2329663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300" kern="1200" dirty="0" err="1" smtClean="0">
                <a:solidFill>
                  <a:srgbClr val="002060"/>
                </a:solidFill>
              </a:rPr>
              <a:t>Rev</a:t>
            </a:r>
            <a:r>
              <a:rPr lang="pl-PL" sz="1300" dirty="0" err="1" smtClean="0">
                <a:solidFill>
                  <a:srgbClr val="002060"/>
                </a:solidFill>
              </a:rPr>
              <a:t>iew</a:t>
            </a:r>
            <a:endParaRPr lang="pl-PL" sz="1300" dirty="0" smtClean="0">
              <a:solidFill>
                <a:srgbClr val="002060"/>
              </a:solidFill>
            </a:endParaRPr>
          </a:p>
          <a:p>
            <a:pPr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300" kern="1200" dirty="0" err="1" smtClean="0">
                <a:solidFill>
                  <a:srgbClr val="002060"/>
                </a:solidFill>
              </a:rPr>
              <a:t>Implement</a:t>
            </a:r>
            <a:r>
              <a:rPr lang="pl-PL" sz="1300" kern="1200" dirty="0" smtClean="0">
                <a:solidFill>
                  <a:srgbClr val="002060"/>
                </a:solidFill>
              </a:rPr>
              <a:t> </a:t>
            </a:r>
            <a:r>
              <a:rPr lang="pl-PL" sz="1300" dirty="0" err="1" smtClean="0">
                <a:solidFill>
                  <a:srgbClr val="002060"/>
                </a:solidFill>
              </a:rPr>
              <a:t>c</a:t>
            </a:r>
            <a:r>
              <a:rPr lang="pl-PL" sz="1300" kern="1200" dirty="0" err="1" smtClean="0">
                <a:solidFill>
                  <a:srgbClr val="002060"/>
                </a:solidFill>
              </a:rPr>
              <a:t>hanges</a:t>
            </a:r>
            <a:endParaRPr lang="pl-PL" sz="1300" kern="1200" dirty="0" smtClean="0">
              <a:solidFill>
                <a:srgbClr val="002060"/>
              </a:solidFill>
            </a:endParaRPr>
          </a:p>
        </p:txBody>
      </p:sp>
      <p:sp>
        <p:nvSpPr>
          <p:cNvPr id="35" name="Dowolny kształt 34"/>
          <p:cNvSpPr/>
          <p:nvPr/>
        </p:nvSpPr>
        <p:spPr>
          <a:xfrm>
            <a:off x="4856914" y="2288837"/>
            <a:ext cx="121857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18570" y="0"/>
                </a:moveTo>
                <a:lnTo>
                  <a:pt x="1218570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Dowolny kształt 35"/>
          <p:cNvSpPr/>
          <p:nvPr/>
        </p:nvSpPr>
        <p:spPr>
          <a:xfrm>
            <a:off x="4239279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Production</a:t>
            </a:r>
            <a:r>
              <a:rPr lang="pl-PL" sz="1300" kern="1200" dirty="0" smtClean="0">
                <a:solidFill>
                  <a:srgbClr val="002060"/>
                </a:solidFill>
              </a:rPr>
              <a:t> + </a:t>
            </a:r>
            <a:r>
              <a:rPr lang="pl-PL" sz="1300" kern="1200" dirty="0" err="1" smtClean="0">
                <a:solidFill>
                  <a:srgbClr val="002060"/>
                </a:solidFill>
              </a:rPr>
              <a:t>Assembly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7" name="Dowolny kształt 36"/>
          <p:cNvSpPr/>
          <p:nvPr/>
        </p:nvSpPr>
        <p:spPr>
          <a:xfrm>
            <a:off x="4811194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Dowolny kształt 37"/>
          <p:cNvSpPr/>
          <p:nvPr/>
        </p:nvSpPr>
        <p:spPr>
          <a:xfrm>
            <a:off x="4239279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002060"/>
                </a:solidFill>
              </a:rPr>
              <a:t>Verification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dirty="0" smtClean="0">
                <a:solidFill>
                  <a:srgbClr val="002060"/>
                </a:solidFill>
              </a:rPr>
              <a:t>Performance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9" name="Dowolny kształt 38"/>
          <p:cNvSpPr/>
          <p:nvPr/>
        </p:nvSpPr>
        <p:spPr>
          <a:xfrm flipV="1">
            <a:off x="5057645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02926" y="0"/>
                </a:moveTo>
                <a:lnTo>
                  <a:pt x="802926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Dowolny kształt 40"/>
          <p:cNvSpPr/>
          <p:nvPr/>
        </p:nvSpPr>
        <p:spPr>
          <a:xfrm flipV="1">
            <a:off x="6262034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802926" y="164702"/>
                </a:lnTo>
                <a:lnTo>
                  <a:pt x="802926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Dowolny kształt 41"/>
          <p:cNvSpPr/>
          <p:nvPr/>
        </p:nvSpPr>
        <p:spPr>
          <a:xfrm>
            <a:off x="5443667" y="4924081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Rev</a:t>
            </a:r>
            <a:r>
              <a:rPr lang="pl-PL" sz="1300" kern="1200" dirty="0" smtClean="0">
                <a:solidFill>
                  <a:srgbClr val="002060"/>
                </a:solidFill>
              </a:rPr>
              <a:t> 2?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3" name="Dowolny kształt 42"/>
          <p:cNvSpPr/>
          <p:nvPr/>
        </p:nvSpPr>
        <p:spPr>
          <a:xfrm>
            <a:off x="6075484" y="2288837"/>
            <a:ext cx="1190208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1190208" y="164702"/>
                </a:lnTo>
                <a:lnTo>
                  <a:pt x="1190208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Dowolny kształt 43"/>
          <p:cNvSpPr/>
          <p:nvPr/>
        </p:nvSpPr>
        <p:spPr>
          <a:xfrm>
            <a:off x="6648057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002060"/>
                </a:solidFill>
              </a:rPr>
              <a:t>BSP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5" name="Dowolny kształt 44"/>
          <p:cNvSpPr/>
          <p:nvPr/>
        </p:nvSpPr>
        <p:spPr>
          <a:xfrm>
            <a:off x="7219973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Dowolny kształt 45"/>
          <p:cNvSpPr/>
          <p:nvPr/>
        </p:nvSpPr>
        <p:spPr>
          <a:xfrm>
            <a:off x="6648057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dirty="0" smtClean="0">
                <a:solidFill>
                  <a:srgbClr val="002060"/>
                </a:solidFill>
              </a:rPr>
              <a:t>BSP bug fix</a:t>
            </a:r>
            <a:endParaRPr lang="pl-PL" sz="1300" kern="12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474549" y="4182918"/>
            <a:ext cx="117350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42" grpId="0" animBg="1"/>
      <p:bldP spid="44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 bwMode="auto">
          <a:xfrm>
            <a:off x="939800" y="1928801"/>
            <a:ext cx="7251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our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a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30275" y="3905412"/>
            <a:ext cx="7283450" cy="4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ＭＳ Ｐゴシック" pitchFamily="112" charset="-128"/>
                <a:cs typeface="+mn-cs"/>
              </a:defRPr>
            </a:lvl9pPr>
          </a:lstStyle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kumimoji="0" lang="pl-P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S.BouHabib@elka.pw.edu.pl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lang="pl-PL" sz="2000" kern="0" dirty="0" err="1" smtClean="0">
                <a:solidFill>
                  <a:schemeClr val="tx2"/>
                </a:solidFill>
                <a:latin typeface="+mn-lt"/>
                <a:ea typeface="+mn-ea"/>
                <a:hlinkClick r:id="rId3"/>
              </a:rPr>
              <a:t>Samer.Bou.Habib@desy.de</a:t>
            </a:r>
            <a:endParaRPr lang="pl-PL" sz="2000" kern="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endParaRPr lang="pl-PL" sz="2000" kern="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Niestandardowy 2">
      <a:dk1>
        <a:srgbClr val="00B0F0"/>
      </a:dk1>
      <a:lt1>
        <a:srgbClr val="FFFFFF"/>
      </a:lt1>
      <a:dk2>
        <a:srgbClr val="000000"/>
      </a:dk2>
      <a:lt2>
        <a:srgbClr val="E0E0E0"/>
      </a:lt2>
      <a:accent1>
        <a:srgbClr val="00B0F0"/>
      </a:accent1>
      <a:accent2>
        <a:srgbClr val="FFFF00"/>
      </a:accent2>
      <a:accent3>
        <a:srgbClr val="FFFFFF"/>
      </a:accent3>
      <a:accent4>
        <a:srgbClr val="00B0F0"/>
      </a:accent4>
      <a:accent5>
        <a:srgbClr val="ACABB1"/>
      </a:accent5>
      <a:accent6>
        <a:srgbClr val="FFFF00"/>
      </a:accent6>
      <a:hlink>
        <a:srgbClr val="261748"/>
      </a:hlink>
      <a:folHlink>
        <a:srgbClr val="FFFF0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206</Words>
  <Application>Microsoft Office PowerPoint</Application>
  <PresentationFormat>Pokaz na ekranie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DESY European XFEL</vt:lpstr>
      <vt:lpstr>KLM RTM status and production plans</vt:lpstr>
      <vt:lpstr>Agenda</vt:lpstr>
      <vt:lpstr>KLM</vt:lpstr>
      <vt:lpstr>Status</vt:lpstr>
      <vt:lpstr>Plans</vt:lpstr>
      <vt:lpstr> 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Samer</cp:lastModifiedBy>
  <cp:revision>467</cp:revision>
  <cp:lastPrinted>2008-09-01T15:04:16Z</cp:lastPrinted>
  <dcterms:created xsi:type="dcterms:W3CDTF">2008-08-31T12:56:32Z</dcterms:created>
  <dcterms:modified xsi:type="dcterms:W3CDTF">2014-05-12T12:12:52Z</dcterms:modified>
</cp:coreProperties>
</file>