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63" r:id="rId3"/>
    <p:sldId id="299" r:id="rId4"/>
    <p:sldId id="298" r:id="rId5"/>
    <p:sldId id="290" r:id="rId6"/>
    <p:sldId id="273" r:id="rId7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20000"/>
      </a:spcBef>
      <a:spcAft>
        <a:spcPct val="0"/>
      </a:spcAft>
      <a:buClr>
        <a:srgbClr val="F8B323"/>
      </a:buClr>
      <a:buFont typeface="Wingdings" pitchFamily="2" charset="2"/>
      <a:buChar char="n"/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1pPr>
    <a:lvl2pPr marL="457200" algn="l" rtl="0" fontAlgn="base">
      <a:spcBef>
        <a:spcPct val="20000"/>
      </a:spcBef>
      <a:spcAft>
        <a:spcPct val="0"/>
      </a:spcAft>
      <a:buClr>
        <a:srgbClr val="F8B323"/>
      </a:buClr>
      <a:buFont typeface="Wingdings" pitchFamily="2" charset="2"/>
      <a:buChar char="n"/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2pPr>
    <a:lvl3pPr marL="914400" algn="l" rtl="0" fontAlgn="base">
      <a:spcBef>
        <a:spcPct val="20000"/>
      </a:spcBef>
      <a:spcAft>
        <a:spcPct val="0"/>
      </a:spcAft>
      <a:buClr>
        <a:srgbClr val="F8B323"/>
      </a:buClr>
      <a:buFont typeface="Wingdings" pitchFamily="2" charset="2"/>
      <a:buChar char="n"/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3pPr>
    <a:lvl4pPr marL="1371600" algn="l" rtl="0" fontAlgn="base">
      <a:spcBef>
        <a:spcPct val="20000"/>
      </a:spcBef>
      <a:spcAft>
        <a:spcPct val="0"/>
      </a:spcAft>
      <a:buClr>
        <a:srgbClr val="F8B323"/>
      </a:buClr>
      <a:buFont typeface="Wingdings" pitchFamily="2" charset="2"/>
      <a:buChar char="n"/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4pPr>
    <a:lvl5pPr marL="1828800" algn="l" rtl="0" fontAlgn="base">
      <a:spcBef>
        <a:spcPct val="20000"/>
      </a:spcBef>
      <a:spcAft>
        <a:spcPct val="0"/>
      </a:spcAft>
      <a:buClr>
        <a:srgbClr val="F8B323"/>
      </a:buClr>
      <a:buFont typeface="Wingdings" pitchFamily="2" charset="2"/>
      <a:buChar char="n"/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5pPr>
    <a:lvl6pPr marL="2286000" algn="l" defTabSz="914400" rtl="0" eaLnBrk="1" latinLnBrk="0" hangingPunct="1"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6pPr>
    <a:lvl7pPr marL="2743200" algn="l" defTabSz="914400" rtl="0" eaLnBrk="1" latinLnBrk="0" hangingPunct="1"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7pPr>
    <a:lvl8pPr marL="3200400" algn="l" defTabSz="914400" rtl="0" eaLnBrk="1" latinLnBrk="0" hangingPunct="1"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8pPr>
    <a:lvl9pPr marL="3657600" algn="l" defTabSz="914400" rtl="0" eaLnBrk="1" latinLnBrk="0" hangingPunct="1"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0E0E0"/>
    <a:srgbClr val="00FF00"/>
    <a:srgbClr val="008000"/>
    <a:srgbClr val="FD930A"/>
    <a:srgbClr val="261748"/>
    <a:srgbClr val="251555"/>
    <a:srgbClr val="626262"/>
    <a:srgbClr val="100F2E"/>
    <a:srgbClr val="231455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113A9D2-9D6B-4929-AA2D-F23B5EE8CBE7}" styleName="Styl z motywem 2 — Ak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293" autoAdjust="0"/>
    <p:restoredTop sz="88945" autoAdjust="0"/>
  </p:normalViewPr>
  <p:slideViewPr>
    <p:cSldViewPr snapToGrid="0">
      <p:cViewPr varScale="1">
        <p:scale>
          <a:sx n="69" d="100"/>
          <a:sy n="69" d="100"/>
        </p:scale>
        <p:origin x="-1212" y="-108"/>
      </p:cViewPr>
      <p:guideLst>
        <p:guide orient="horz" pos="3956"/>
        <p:guide orient="horz" pos="881"/>
        <p:guide orient="horz" pos="2446"/>
        <p:guide orient="horz" pos="4038"/>
        <p:guide pos="5277"/>
        <p:guide pos="1750"/>
        <p:guide pos="4023"/>
        <p:guide pos="5685"/>
        <p:guide pos="255"/>
        <p:guide pos="5318"/>
        <p:guide pos="7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-1620" y="468"/>
      </p:cViewPr>
      <p:guideLst>
        <p:guide orient="horz" pos="2880"/>
        <p:guide pos="2154"/>
      </p:guideLst>
    </p:cSldViewPr>
  </p:notesViewPr>
  <p:gridSpacing cx="46085125" cy="4608512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32046132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buClrTx/>
              <a:buFontTx/>
              <a:buNone/>
              <a:defRPr sz="1200" smtClean="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ClrTx/>
              <a:buFontTx/>
              <a:buNone/>
              <a:defRPr sz="1200" smtClean="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buClrTx/>
              <a:buFontTx/>
              <a:buNone/>
              <a:defRPr sz="1200" smtClean="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ClrTx/>
              <a:buFontTx/>
              <a:buNone/>
              <a:defRPr sz="1200" smtClean="0"/>
            </a:lvl1pPr>
          </a:lstStyle>
          <a:p>
            <a:pPr>
              <a:defRPr/>
            </a:pPr>
            <a:fld id="{B8B15566-3503-4ED2-989C-AA8CC39EAED2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15703577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6D78439-BDF2-4F7F-8327-9707B9740B7C}" type="slidenum">
              <a:rPr lang="de-DE"/>
              <a:pPr/>
              <a:t>1</a:t>
            </a:fld>
            <a:endParaRPr lang="de-DE"/>
          </a:p>
        </p:txBody>
      </p:sp>
      <p:sp>
        <p:nvSpPr>
          <p:cNvPr id="8195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spcAft>
                <a:spcPct val="20000"/>
              </a:spcAft>
            </a:pPr>
            <a:r>
              <a:rPr lang="en-GB" sz="1100" b="1" dirty="0" smtClean="0"/>
              <a:t>How to edit the title slide</a:t>
            </a:r>
          </a:p>
          <a:p>
            <a:pPr marL="228600" indent="-228600" eaLnBrk="1" hangingPunct="1">
              <a:spcBef>
                <a:spcPct val="0"/>
              </a:spcBef>
              <a:spcAft>
                <a:spcPct val="20000"/>
              </a:spcAft>
            </a:pPr>
            <a:endParaRPr lang="en-GB" sz="1100" dirty="0" smtClean="0"/>
          </a:p>
          <a:p>
            <a:pPr marL="228600" indent="-228600" eaLnBrk="1" hangingPunct="1">
              <a:spcBef>
                <a:spcPct val="0"/>
              </a:spcBef>
              <a:spcAft>
                <a:spcPct val="20000"/>
              </a:spcAft>
              <a:buFontTx/>
              <a:buAutoNum type="arabicPeriod"/>
            </a:pPr>
            <a:r>
              <a:rPr lang="en-GB" sz="1100" dirty="0" smtClean="0"/>
              <a:t>  Upper area: </a:t>
            </a:r>
            <a:r>
              <a:rPr lang="en-GB" sz="1100" b="1" dirty="0" smtClean="0"/>
              <a:t>Title</a:t>
            </a:r>
            <a:r>
              <a:rPr lang="en-GB" sz="1100" dirty="0" smtClean="0"/>
              <a:t> of your talk, max. 2 rows of the defined size (55 pt)</a:t>
            </a:r>
          </a:p>
          <a:p>
            <a:pPr marL="228600" indent="-228600" eaLnBrk="1" hangingPunct="1">
              <a:spcBef>
                <a:spcPct val="0"/>
              </a:spcBef>
              <a:spcAft>
                <a:spcPct val="20000"/>
              </a:spcAft>
              <a:buFontTx/>
              <a:buAutoNum type="arabicPeriod"/>
            </a:pPr>
            <a:r>
              <a:rPr lang="en-GB" sz="1100" dirty="0" smtClean="0"/>
              <a:t>  Lower area </a:t>
            </a:r>
            <a:r>
              <a:rPr lang="en-GB" sz="1100" b="1" dirty="0" smtClean="0"/>
              <a:t>(subtitle):</a:t>
            </a:r>
            <a:r>
              <a:rPr lang="en-GB" sz="1100" dirty="0" smtClean="0"/>
              <a:t> Conference/meeting/workshop, location, date, </a:t>
            </a:r>
            <a:br>
              <a:rPr lang="en-GB" sz="1100" dirty="0" smtClean="0"/>
            </a:br>
            <a:r>
              <a:rPr lang="en-GB" sz="1100" dirty="0" smtClean="0"/>
              <a:t>  your name and affiliation, </a:t>
            </a:r>
            <a:br>
              <a:rPr lang="en-GB" sz="1100" dirty="0" smtClean="0"/>
            </a:br>
            <a:r>
              <a:rPr lang="en-GB" sz="1100" dirty="0" smtClean="0"/>
              <a:t>  max. 4 rows of the defined size (32 pt)</a:t>
            </a:r>
          </a:p>
          <a:p>
            <a:pPr marL="228600" indent="-228600" eaLnBrk="1" hangingPunct="1">
              <a:spcBef>
                <a:spcPct val="0"/>
              </a:spcBef>
              <a:spcAft>
                <a:spcPct val="20000"/>
              </a:spcAft>
              <a:buFontTx/>
              <a:buAutoNum type="arabicPeriod"/>
            </a:pPr>
            <a:r>
              <a:rPr lang="en-GB" sz="1100" dirty="0" smtClean="0"/>
              <a:t> Change the </a:t>
            </a:r>
            <a:r>
              <a:rPr lang="en-GB" sz="1100" b="1" dirty="0" smtClean="0"/>
              <a:t>partner logos</a:t>
            </a:r>
            <a:r>
              <a:rPr lang="en-GB" sz="1100" dirty="0" smtClean="0"/>
              <a:t> or add others in the last row.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73"/>
          <p:cNvSpPr>
            <a:spLocks noChangeShapeType="1"/>
          </p:cNvSpPr>
          <p:nvPr userDrawn="1"/>
        </p:nvSpPr>
        <p:spPr bwMode="auto">
          <a:xfrm>
            <a:off x="115888" y="6477000"/>
            <a:ext cx="8904287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7" name="Line 85"/>
          <p:cNvSpPr>
            <a:spLocks noChangeShapeType="1"/>
          </p:cNvSpPr>
          <p:nvPr userDrawn="1"/>
        </p:nvSpPr>
        <p:spPr bwMode="auto">
          <a:xfrm>
            <a:off x="115888" y="6477000"/>
            <a:ext cx="8904287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10324" name="Rectangle 8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942975" y="3411538"/>
            <a:ext cx="7258050" cy="2868612"/>
          </a:xfrm>
          <a:ln w="28575"/>
        </p:spPr>
        <p:txBody>
          <a:bodyPr lIns="91440" tIns="45720" bIns="0"/>
          <a:lstStyle>
            <a:lvl1pPr marL="0" indent="0" algn="ctr">
              <a:buFont typeface="Wingdings" pitchFamily="2" charset="2"/>
              <a:buNone/>
              <a:defRPr sz="3200">
                <a:solidFill>
                  <a:schemeClr val="hlink"/>
                </a:solidFill>
              </a:defRPr>
            </a:lvl1pPr>
          </a:lstStyle>
          <a:p>
            <a:r>
              <a:rPr lang="en-GB"/>
              <a:t>Subtitle format (max. 4 lines)</a:t>
            </a:r>
          </a:p>
          <a:p>
            <a:r>
              <a:rPr lang="en-GB"/>
              <a:t>(conference, location, name of the speaker, date)</a:t>
            </a:r>
          </a:p>
          <a:p>
            <a:r>
              <a:rPr lang="en-GB"/>
              <a:t>You are in the slide master view: Don’t edit here!</a:t>
            </a:r>
          </a:p>
        </p:txBody>
      </p:sp>
      <p:sp>
        <p:nvSpPr>
          <p:cNvPr id="10326" name="Rectangle 86"/>
          <p:cNvSpPr>
            <a:spLocks noGrp="1" noChangeArrowheads="1"/>
          </p:cNvSpPr>
          <p:nvPr>
            <p:ph type="ctrTitle" sz="quarter"/>
          </p:nvPr>
        </p:nvSpPr>
        <p:spPr>
          <a:xfrm>
            <a:off x="939800" y="1314450"/>
            <a:ext cx="7251700" cy="1844675"/>
          </a:xfrm>
        </p:spPr>
        <p:txBody>
          <a:bodyPr lIns="91440" bIns="45720" anchor="ctr"/>
          <a:lstStyle>
            <a:lvl1pPr algn="ctr">
              <a:defRPr sz="5500" b="0">
                <a:solidFill>
                  <a:schemeClr val="hlink"/>
                </a:solidFill>
              </a:defRPr>
            </a:lvl1pPr>
          </a:lstStyle>
          <a:p>
            <a:r>
              <a:rPr lang="en-GB"/>
              <a:t>Title format (max. 2 lines), don’t edit here</a:t>
            </a:r>
          </a:p>
        </p:txBody>
      </p:sp>
      <p:sp>
        <p:nvSpPr>
          <p:cNvPr id="10" name="Prostokąt 9"/>
          <p:cNvSpPr/>
          <p:nvPr userDrawn="1"/>
        </p:nvSpPr>
        <p:spPr bwMode="auto">
          <a:xfrm>
            <a:off x="152400" y="125186"/>
            <a:ext cx="8826500" cy="903514"/>
          </a:xfrm>
          <a:prstGeom prst="rect">
            <a:avLst/>
          </a:prstGeom>
          <a:ln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SzTx/>
              <a:buFont typeface="Wingdings" pitchFamily="2" charset="2"/>
              <a:buChar char="n"/>
              <a:tabLst/>
            </a:pPr>
            <a:endParaRPr kumimoji="0" lang="en-US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12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pl-PL" dirty="0" smtClean="0"/>
              <a:t>Kliknij, aby edytować styl</a:t>
            </a:r>
            <a:endParaRPr lang="pl-PL" dirty="0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99BFDD-32AD-42A8-9B8D-78ADA6E2090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17475" y="6505575"/>
            <a:ext cx="5702300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lnSpc>
                <a:spcPct val="110000"/>
              </a:lnSpc>
              <a:spcBef>
                <a:spcPct val="0"/>
              </a:spcBef>
              <a:buClrTx/>
              <a:buFontTx/>
              <a:buNone/>
              <a:defRPr sz="800" dirty="0" err="1"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r>
              <a:rPr lang="pl-PL" dirty="0" smtClean="0"/>
              <a:t>2014.05.12 DESY, Hamburg, Germany</a:t>
            </a:r>
            <a:endParaRPr lang="en-GB" dirty="0" smtClean="0"/>
          </a:p>
          <a:p>
            <a:pPr>
              <a:defRPr/>
            </a:pPr>
            <a:r>
              <a:rPr lang="pl-PL" dirty="0" smtClean="0"/>
              <a:t>Samer Bou Habib</a:t>
            </a:r>
            <a:r>
              <a:rPr lang="en-GB" dirty="0" smtClean="0"/>
              <a:t>,</a:t>
            </a:r>
            <a:r>
              <a:rPr lang="pl-PL" dirty="0" smtClean="0"/>
              <a:t> ISE-WUT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313488" y="541338"/>
            <a:ext cx="2063750" cy="5265737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117475" y="541338"/>
            <a:ext cx="6043613" cy="5265737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68D9C2-6051-4AC3-9658-92BB82E3A5E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17475" y="6505575"/>
            <a:ext cx="5702300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lnSpc>
                <a:spcPct val="110000"/>
              </a:lnSpc>
              <a:spcBef>
                <a:spcPct val="0"/>
              </a:spcBef>
              <a:buClrTx/>
              <a:buFontTx/>
              <a:buNone/>
              <a:defRPr sz="800" dirty="0" err="1"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r>
              <a:rPr lang="pl-PL" dirty="0" smtClean="0"/>
              <a:t>2014.05.12 DESY, Hamburg, Germany</a:t>
            </a:r>
            <a:endParaRPr lang="en-GB" dirty="0" smtClean="0"/>
          </a:p>
          <a:p>
            <a:pPr>
              <a:defRPr/>
            </a:pPr>
            <a:r>
              <a:rPr lang="pl-PL" dirty="0" smtClean="0"/>
              <a:t>Samer Bou Habib</a:t>
            </a:r>
            <a:r>
              <a:rPr lang="en-GB" dirty="0" smtClean="0"/>
              <a:t>,</a:t>
            </a:r>
            <a:r>
              <a:rPr lang="pl-PL" dirty="0" smtClean="0"/>
              <a:t> ISE-WUT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pl-PL" dirty="0" smtClean="0"/>
              <a:t>Kliknij, aby edytować styl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BD3A29-6859-40B5-BBEC-E4687483F0E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17475" y="6505575"/>
            <a:ext cx="5702300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lnSpc>
                <a:spcPct val="110000"/>
              </a:lnSpc>
              <a:spcBef>
                <a:spcPct val="0"/>
              </a:spcBef>
              <a:buClrTx/>
              <a:buFontTx/>
              <a:buNone/>
              <a:defRPr sz="800" dirty="0" err="1"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r>
              <a:rPr lang="pl-PL" dirty="0" smtClean="0"/>
              <a:t>2014.05.12 DESY, Hamburg, Germany</a:t>
            </a:r>
            <a:endParaRPr lang="en-GB" dirty="0" smtClean="0"/>
          </a:p>
          <a:p>
            <a:pPr>
              <a:defRPr/>
            </a:pPr>
            <a:r>
              <a:rPr lang="pl-PL" dirty="0" smtClean="0"/>
              <a:t>Samer Bou Habib</a:t>
            </a:r>
            <a:r>
              <a:rPr lang="en-GB" dirty="0" smtClean="0"/>
              <a:t>,</a:t>
            </a:r>
            <a:r>
              <a:rPr lang="pl-PL" dirty="0" smtClean="0"/>
              <a:t> ISE-WUT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1B3F98-62C0-4006-8283-C45B41C052A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17475" y="6505575"/>
            <a:ext cx="5702300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lnSpc>
                <a:spcPct val="110000"/>
              </a:lnSpc>
              <a:spcBef>
                <a:spcPct val="0"/>
              </a:spcBef>
              <a:buClrTx/>
              <a:buFontTx/>
              <a:buNone/>
              <a:defRPr sz="800" dirty="0" err="1"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r>
              <a:rPr lang="pl-PL" dirty="0" smtClean="0"/>
              <a:t>2014.05.12 DESY, Hamburg, Germany</a:t>
            </a:r>
            <a:endParaRPr lang="en-GB" dirty="0" smtClean="0"/>
          </a:p>
          <a:p>
            <a:pPr>
              <a:defRPr/>
            </a:pPr>
            <a:r>
              <a:rPr lang="pl-PL" dirty="0" smtClean="0"/>
              <a:t>Samer Bou Habib</a:t>
            </a:r>
            <a:r>
              <a:rPr lang="en-GB" dirty="0" smtClean="0"/>
              <a:t>,</a:t>
            </a:r>
            <a:r>
              <a:rPr lang="pl-PL" dirty="0" smtClean="0"/>
              <a:t> ISE-WUT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pl-PL" dirty="0" smtClean="0"/>
              <a:t>Kliknij, aby edytować styl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117475" y="1347788"/>
            <a:ext cx="2774950" cy="44592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3044825" y="1347788"/>
            <a:ext cx="2774950" cy="44592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5F6F3B-E02C-448B-B1CD-3323C1C59E8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8" name="Rectangle 2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17475" y="6505575"/>
            <a:ext cx="5702300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lnSpc>
                <a:spcPct val="110000"/>
              </a:lnSpc>
              <a:spcBef>
                <a:spcPct val="0"/>
              </a:spcBef>
              <a:buClrTx/>
              <a:buFontTx/>
              <a:buNone/>
              <a:defRPr sz="800" dirty="0" err="1"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r>
              <a:rPr lang="pl-PL" dirty="0" smtClean="0"/>
              <a:t>2014.05.12 DESY, Hamburg, Germany</a:t>
            </a:r>
            <a:endParaRPr lang="en-GB" dirty="0" smtClean="0"/>
          </a:p>
          <a:p>
            <a:pPr>
              <a:defRPr/>
            </a:pPr>
            <a:r>
              <a:rPr lang="pl-PL" dirty="0" smtClean="0"/>
              <a:t>Samer Bou Habib</a:t>
            </a:r>
            <a:r>
              <a:rPr lang="en-GB" dirty="0" smtClean="0"/>
              <a:t>,</a:t>
            </a:r>
            <a:r>
              <a:rPr lang="pl-PL" dirty="0" smtClean="0"/>
              <a:t> ISE-WUT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690020-59D0-4242-9725-C662DB1C3F1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" name="Tytuł 9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pl-PL" dirty="0" smtClean="0"/>
              <a:t>Kliknij, aby edytować styl</a:t>
            </a:r>
            <a:endParaRPr lang="en-US" dirty="0"/>
          </a:p>
        </p:txBody>
      </p:sp>
      <p:sp>
        <p:nvSpPr>
          <p:cNvPr id="11" name="Rectangle 26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117475" y="6505575"/>
            <a:ext cx="5702300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lnSpc>
                <a:spcPct val="110000"/>
              </a:lnSpc>
              <a:spcBef>
                <a:spcPct val="0"/>
              </a:spcBef>
              <a:buClrTx/>
              <a:buFontTx/>
              <a:buNone/>
              <a:defRPr sz="800" dirty="0" err="1"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r>
              <a:rPr lang="pl-PL" dirty="0" smtClean="0"/>
              <a:t>2014.05.12 DESY, Hamburg, Germany</a:t>
            </a:r>
            <a:endParaRPr lang="en-GB" dirty="0" smtClean="0"/>
          </a:p>
          <a:p>
            <a:pPr>
              <a:defRPr/>
            </a:pPr>
            <a:r>
              <a:rPr lang="pl-PL" dirty="0" smtClean="0"/>
              <a:t>Samer Bou Habib</a:t>
            </a:r>
            <a:r>
              <a:rPr lang="en-GB" dirty="0" smtClean="0"/>
              <a:t>,</a:t>
            </a:r>
            <a:r>
              <a:rPr lang="pl-PL" dirty="0" smtClean="0"/>
              <a:t> ISE-WUT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35794D-8FD5-43C0-AB6A-64BAAC20BDF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17475" y="6505575"/>
            <a:ext cx="5702300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lnSpc>
                <a:spcPct val="110000"/>
              </a:lnSpc>
              <a:spcBef>
                <a:spcPct val="0"/>
              </a:spcBef>
              <a:buClrTx/>
              <a:buFontTx/>
              <a:buNone/>
              <a:defRPr sz="800" dirty="0" err="1"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r>
              <a:rPr lang="pl-PL" dirty="0" smtClean="0"/>
              <a:t>2014.05.12 DESY, Hamburg, Germany</a:t>
            </a:r>
            <a:endParaRPr lang="en-GB" dirty="0" smtClean="0"/>
          </a:p>
          <a:p>
            <a:pPr>
              <a:defRPr/>
            </a:pPr>
            <a:r>
              <a:rPr lang="pl-PL" dirty="0" smtClean="0"/>
              <a:t>Samer Bou Habib</a:t>
            </a:r>
            <a:r>
              <a:rPr lang="en-GB" dirty="0" smtClean="0"/>
              <a:t>,</a:t>
            </a:r>
            <a:r>
              <a:rPr lang="pl-PL" dirty="0" smtClean="0"/>
              <a:t> ISE-WUT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134552-3A7D-4093-8864-64CE079D913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5" name="Tytuł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17475" y="6505575"/>
            <a:ext cx="5702300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lnSpc>
                <a:spcPct val="110000"/>
              </a:lnSpc>
              <a:spcBef>
                <a:spcPct val="0"/>
              </a:spcBef>
              <a:buClrTx/>
              <a:buFontTx/>
              <a:buNone/>
              <a:defRPr sz="800" dirty="0" err="1"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r>
              <a:rPr lang="pl-PL" dirty="0" smtClean="0"/>
              <a:t>2014.05.12 DESY, Hamburg, Germany</a:t>
            </a:r>
            <a:endParaRPr lang="en-GB" dirty="0" smtClean="0"/>
          </a:p>
          <a:p>
            <a:pPr>
              <a:defRPr/>
            </a:pPr>
            <a:r>
              <a:rPr lang="pl-PL" dirty="0" smtClean="0"/>
              <a:t>Samer Bou Habib</a:t>
            </a:r>
            <a:r>
              <a:rPr lang="en-GB" dirty="0" smtClean="0"/>
              <a:t>,</a:t>
            </a:r>
            <a:r>
              <a:rPr lang="pl-PL" dirty="0" smtClean="0"/>
              <a:t> ISE-WUT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68D988-7F41-4CE8-AAA8-1EC662B66B6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8" name="Rectangle 2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17475" y="6505575"/>
            <a:ext cx="5702300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lnSpc>
                <a:spcPct val="110000"/>
              </a:lnSpc>
              <a:spcBef>
                <a:spcPct val="0"/>
              </a:spcBef>
              <a:buClrTx/>
              <a:buFontTx/>
              <a:buNone/>
              <a:defRPr sz="800" dirty="0" err="1"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r>
              <a:rPr lang="pl-PL" dirty="0" smtClean="0"/>
              <a:t>2014.05.12 DESY, Hamburg, Germany</a:t>
            </a:r>
            <a:endParaRPr lang="en-GB" dirty="0" smtClean="0"/>
          </a:p>
          <a:p>
            <a:pPr>
              <a:defRPr/>
            </a:pPr>
            <a:r>
              <a:rPr lang="pl-PL" dirty="0" smtClean="0"/>
              <a:t>Samer Bou Habib</a:t>
            </a:r>
            <a:r>
              <a:rPr lang="en-GB" dirty="0" smtClean="0"/>
              <a:t>,</a:t>
            </a:r>
            <a:r>
              <a:rPr lang="pl-PL" dirty="0" smtClean="0"/>
              <a:t> ISE-WUT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 smtClean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C11F59-1C72-442B-97DC-730E1E566A4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8" name="Rectangle 2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17475" y="6505575"/>
            <a:ext cx="5702300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lnSpc>
                <a:spcPct val="110000"/>
              </a:lnSpc>
              <a:spcBef>
                <a:spcPct val="0"/>
              </a:spcBef>
              <a:buClrTx/>
              <a:buFontTx/>
              <a:buNone/>
              <a:defRPr sz="800" dirty="0" err="1"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r>
              <a:rPr lang="pl-PL" dirty="0" smtClean="0"/>
              <a:t>2014.05.12 DESY, Hamburg, Germany</a:t>
            </a:r>
            <a:endParaRPr lang="en-GB" dirty="0" smtClean="0"/>
          </a:p>
          <a:p>
            <a:pPr>
              <a:defRPr/>
            </a:pPr>
            <a:r>
              <a:rPr lang="pl-PL" dirty="0" smtClean="0"/>
              <a:t>Samer Bou Habib</a:t>
            </a:r>
            <a:r>
              <a:rPr lang="en-GB" dirty="0" smtClean="0"/>
              <a:t>,</a:t>
            </a:r>
            <a:r>
              <a:rPr lang="pl-PL" dirty="0" smtClean="0"/>
              <a:t> ISE-WUT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0" name="Rectangle 1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42325" y="114300"/>
            <a:ext cx="576263" cy="911225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vert="horz" wrap="square" lIns="54000" tIns="45720" rIns="54000" bIns="18000" numCol="1" anchor="b" anchorCtr="0" compatLnSpc="1">
            <a:prstTxWarp prst="textNoShape">
              <a:avLst/>
            </a:prstTxWarp>
          </a:bodyPr>
          <a:lstStyle>
            <a:lvl1pPr algn="ctr" eaLnBrk="0" hangingPunct="0">
              <a:spcBef>
                <a:spcPct val="0"/>
              </a:spcBef>
              <a:buClrTx/>
              <a:buFontTx/>
              <a:buNone/>
              <a:defRPr sz="1000" b="1" smtClean="0">
                <a:solidFill>
                  <a:srgbClr val="FFFF00"/>
                </a:solidFill>
                <a:ea typeface="Geneva" pitchFamily="1" charset="-128"/>
              </a:defRPr>
            </a:lvl1pPr>
          </a:lstStyle>
          <a:p>
            <a:pPr>
              <a:defRPr/>
            </a:pPr>
            <a:fld id="{6CA676E7-FE17-431F-8213-6EDB6357EE2E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pic>
        <p:nvPicPr>
          <p:cNvPr id="1028" name="Picture 37" descr="Helmholtz_Logo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356600" y="6516688"/>
            <a:ext cx="584200" cy="236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50" name="Rectangle 2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17475" y="6505575"/>
            <a:ext cx="5702300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lnSpc>
                <a:spcPct val="110000"/>
              </a:lnSpc>
              <a:spcBef>
                <a:spcPct val="0"/>
              </a:spcBef>
              <a:buClrTx/>
              <a:buFontTx/>
              <a:buNone/>
              <a:defRPr sz="800" dirty="0" err="1"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r>
              <a:rPr lang="pl-PL" dirty="0" smtClean="0"/>
              <a:t>2014.05.12 DESY, Hamburg, Germany</a:t>
            </a:r>
            <a:endParaRPr lang="en-GB" dirty="0" smtClean="0"/>
          </a:p>
          <a:p>
            <a:pPr>
              <a:defRPr/>
            </a:pPr>
            <a:r>
              <a:rPr lang="pl-PL" dirty="0" smtClean="0"/>
              <a:t>Samer Bou Habib</a:t>
            </a:r>
            <a:r>
              <a:rPr lang="en-GB" dirty="0" smtClean="0"/>
              <a:t>,</a:t>
            </a:r>
            <a:r>
              <a:rPr lang="pl-PL" dirty="0" smtClean="0"/>
              <a:t> ISE-WUT</a:t>
            </a:r>
            <a:endParaRPr lang="en-US" dirty="0"/>
          </a:p>
        </p:txBody>
      </p:sp>
      <p:sp>
        <p:nvSpPr>
          <p:cNvPr id="1144" name="Line 120"/>
          <p:cNvSpPr>
            <a:spLocks noChangeShapeType="1"/>
          </p:cNvSpPr>
          <p:nvPr userDrawn="1"/>
        </p:nvSpPr>
        <p:spPr bwMode="auto">
          <a:xfrm>
            <a:off x="115888" y="6477000"/>
            <a:ext cx="8904287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pl-PL"/>
          </a:p>
        </p:txBody>
      </p:sp>
      <p:pic>
        <p:nvPicPr>
          <p:cNvPr id="1031" name="Picture 121" descr="DESY-Logo-cyan-RGB_Hintergrund weiss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989888" y="6511925"/>
            <a:ext cx="252412" cy="252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46" name="Rectangle 122"/>
          <p:cNvSpPr>
            <a:spLocks noChangeArrowheads="1"/>
          </p:cNvSpPr>
          <p:nvPr userDrawn="1"/>
        </p:nvSpPr>
        <p:spPr bwMode="auto">
          <a:xfrm>
            <a:off x="103188" y="114300"/>
            <a:ext cx="8215312" cy="915988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0"/>
              </a:spcBef>
              <a:buClrTx/>
              <a:buFontTx/>
              <a:buNone/>
              <a:defRPr/>
            </a:pPr>
            <a:endParaRPr lang="en-GB" sz="2400"/>
          </a:p>
        </p:txBody>
      </p:sp>
      <p:sp>
        <p:nvSpPr>
          <p:cNvPr id="1147" name="Text Box 123"/>
          <p:cNvSpPr txBox="1">
            <a:spLocks noChangeArrowheads="1"/>
          </p:cNvSpPr>
          <p:nvPr userDrawn="1"/>
        </p:nvSpPr>
        <p:spPr bwMode="auto">
          <a:xfrm>
            <a:off x="103187" y="114300"/>
            <a:ext cx="7477581" cy="19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9200" tIns="0" rIns="46800" bIns="0" anchor="b"/>
          <a:lstStyle/>
          <a:p>
            <a:pPr eaLnBrk="0" hangingPunct="0">
              <a:lnSpc>
                <a:spcPct val="110000"/>
              </a:lnSpc>
              <a:spcBef>
                <a:spcPct val="50000"/>
              </a:spcBef>
              <a:buClrTx/>
              <a:buFontTx/>
              <a:buNone/>
              <a:defRPr/>
            </a:pPr>
            <a:r>
              <a:rPr lang="pl-PL" sz="1000" dirty="0" smtClean="0">
                <a:solidFill>
                  <a:schemeClr val="bg1"/>
                </a:solidFill>
              </a:rPr>
              <a:t>KLM</a:t>
            </a:r>
            <a:r>
              <a:rPr lang="pl-PL" sz="1000" baseline="0" dirty="0" smtClean="0">
                <a:solidFill>
                  <a:schemeClr val="bg1"/>
                </a:solidFill>
              </a:rPr>
              <a:t> RTM: status and  </a:t>
            </a:r>
            <a:r>
              <a:rPr lang="pl-PL" sz="1000" baseline="0" dirty="0" err="1" smtClean="0">
                <a:solidFill>
                  <a:schemeClr val="bg1"/>
                </a:solidFill>
              </a:rPr>
              <a:t>plans</a:t>
            </a:r>
            <a:endParaRPr lang="pl-PL" sz="1000" dirty="0">
              <a:solidFill>
                <a:schemeClr val="bg1"/>
              </a:solidFill>
            </a:endParaRPr>
          </a:p>
        </p:txBody>
      </p:sp>
      <p:sp>
        <p:nvSpPr>
          <p:cNvPr id="1035" name="Rectangle 130"/>
          <p:cNvSpPr>
            <a:spLocks noGrp="1" noChangeArrowheads="1"/>
          </p:cNvSpPr>
          <p:nvPr>
            <p:ph type="title"/>
          </p:nvPr>
        </p:nvSpPr>
        <p:spPr bwMode="auto">
          <a:xfrm>
            <a:off x="103188" y="152400"/>
            <a:ext cx="8215312" cy="869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45720" rIns="9144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Slide title: Don’t edit here!</a:t>
            </a:r>
          </a:p>
        </p:txBody>
      </p:sp>
      <p:sp>
        <p:nvSpPr>
          <p:cNvPr id="1036" name="Rectangle 132"/>
          <p:cNvSpPr>
            <a:spLocks noGrp="1" noChangeAspect="1" noChangeArrowheads="1"/>
          </p:cNvSpPr>
          <p:nvPr>
            <p:ph type="body" idx="1"/>
          </p:nvPr>
        </p:nvSpPr>
        <p:spPr bwMode="auto">
          <a:xfrm>
            <a:off x="117475" y="1347788"/>
            <a:ext cx="5702300" cy="445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270000" tIns="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text format – don’t edit!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pic>
        <p:nvPicPr>
          <p:cNvPr id="1037" name="Picture 135" descr="A:\2011.04.18 - XFEL LLRF Status Workshop\topbar-ise-logoc.gif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7469188" y="6521450"/>
            <a:ext cx="4064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FF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9pPr>
    </p:titleStyle>
    <p:bodyStyle>
      <a:lvl1pPr marL="298450" indent="-2984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n"/>
        <a:defRPr sz="2400">
          <a:solidFill>
            <a:schemeClr val="tx2"/>
          </a:solidFill>
          <a:latin typeface="+mn-lt"/>
          <a:ea typeface="+mn-ea"/>
          <a:cs typeface="+mn-cs"/>
        </a:defRPr>
      </a:lvl1pPr>
      <a:lvl2pPr marL="558800" indent="-2587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tx2"/>
          </a:solidFill>
          <a:latin typeface="+mn-lt"/>
          <a:ea typeface="+mn-ea"/>
        </a:defRPr>
      </a:lvl2pPr>
      <a:lvl3pPr marL="817563" indent="-257175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"/>
        <a:defRPr sz="2400">
          <a:solidFill>
            <a:schemeClr val="tx2"/>
          </a:solidFill>
          <a:latin typeface="+mn-lt"/>
          <a:ea typeface="+mn-ea"/>
        </a:defRPr>
      </a:lvl3pPr>
      <a:lvl4pPr marL="1077913" indent="-258763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rgbClr val="100F2E"/>
          </a:solidFill>
          <a:latin typeface="+mn-lt"/>
          <a:ea typeface="+mn-ea"/>
        </a:defRPr>
      </a:lvl4pPr>
      <a:lvl5pPr marL="1312863" indent="-223838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5pPr>
      <a:lvl6pPr marL="1770063" indent="-223838" algn="l" rtl="0" fontAlgn="base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6pPr>
      <a:lvl7pPr marL="2227263" indent="-223838" algn="l" rtl="0" fontAlgn="base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7pPr>
      <a:lvl8pPr marL="2684463" indent="-223838" algn="l" rtl="0" fontAlgn="base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8pPr>
      <a:lvl9pPr marL="3141663" indent="-223838" algn="l" rtl="0" fontAlgn="base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Samer.Bou.Habib@desy.de" TargetMode="External"/><Relationship Id="rId2" Type="http://schemas.openxmlformats.org/officeDocument/2006/relationships/hyperlink" Target="mailto:S.BouHabib@elka.pw.edu.p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30275" y="3908414"/>
            <a:ext cx="7283450" cy="707129"/>
          </a:xfrm>
          <a:ln w="9525"/>
        </p:spPr>
        <p:txBody>
          <a:bodyPr/>
          <a:lstStyle/>
          <a:p>
            <a:pPr eaLnBrk="1" hangingPunct="1"/>
            <a:r>
              <a:rPr lang="pl-PL" dirty="0" err="1" smtClean="0"/>
              <a:t>Samer</a:t>
            </a:r>
            <a:r>
              <a:rPr lang="pl-PL" dirty="0" smtClean="0"/>
              <a:t> </a:t>
            </a:r>
            <a:r>
              <a:rPr lang="pl-PL" dirty="0" err="1" smtClean="0"/>
              <a:t>Bou</a:t>
            </a:r>
            <a:r>
              <a:rPr lang="pl-PL" dirty="0" smtClean="0"/>
              <a:t> </a:t>
            </a:r>
            <a:r>
              <a:rPr lang="pl-PL" dirty="0" err="1" smtClean="0"/>
              <a:t>Habib</a:t>
            </a:r>
            <a:endParaRPr lang="en-GB" dirty="0" smtClean="0"/>
          </a:p>
        </p:txBody>
      </p:sp>
      <p:sp>
        <p:nvSpPr>
          <p:cNvPr id="3075" name="Rectangle 18"/>
          <p:cNvSpPr>
            <a:spLocks noGrp="1" noChangeArrowheads="1"/>
          </p:cNvSpPr>
          <p:nvPr>
            <p:ph type="ctrTitle"/>
          </p:nvPr>
        </p:nvSpPr>
        <p:spPr>
          <a:xfrm>
            <a:off x="939800" y="1928801"/>
            <a:ext cx="7251700" cy="1844675"/>
          </a:xfrm>
        </p:spPr>
        <p:txBody>
          <a:bodyPr/>
          <a:lstStyle/>
          <a:p>
            <a:pPr eaLnBrk="1" hangingPunct="1"/>
            <a:r>
              <a:rPr lang="pl-PL" sz="5200" b="1" dirty="0" smtClean="0"/>
              <a:t>KLM RTM</a:t>
            </a:r>
            <a:r>
              <a:rPr lang="en-US" sz="5200" b="1" dirty="0" smtClean="0"/>
              <a:t> status</a:t>
            </a:r>
            <a:r>
              <a:rPr lang="pl-PL" sz="5200" b="1" dirty="0" smtClean="0"/>
              <a:t> </a:t>
            </a:r>
            <a:r>
              <a:rPr lang="en-US" sz="5200" b="1" dirty="0" smtClean="0"/>
              <a:t>and </a:t>
            </a:r>
            <a:r>
              <a:rPr lang="en-US" sz="5200" b="1" dirty="0"/>
              <a:t>production plans</a:t>
            </a:r>
            <a:endParaRPr lang="en-GB" sz="5200" dirty="0" smtClean="0"/>
          </a:p>
        </p:txBody>
      </p:sp>
      <p:pic>
        <p:nvPicPr>
          <p:cNvPr id="3076" name="Picture 19" descr="DESY-Logo-cyan-RGB_Hintergrund weis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93909" y="5346474"/>
            <a:ext cx="99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7" name="Picture 20" descr="Helmholtz_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90480" y="5396481"/>
            <a:ext cx="2201862" cy="890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8" name="Picture 21" descr="A:\2011.04.18 - XFEL LLRF Status Workshop\topbar-ise-logoc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825861" y="5471093"/>
            <a:ext cx="1319212" cy="741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Agenda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728561" y="1582057"/>
            <a:ext cx="5702300" cy="3730171"/>
          </a:xfrm>
          <a:solidFill>
            <a:schemeClr val="tx1"/>
          </a:solidFill>
        </p:spPr>
        <p:txBody>
          <a:bodyPr anchor="ctr"/>
          <a:lstStyle/>
          <a:p>
            <a:r>
              <a:rPr lang="pl-PL" sz="2800" dirty="0" err="1" smtClean="0">
                <a:solidFill>
                  <a:srgbClr val="002060"/>
                </a:solidFill>
              </a:rPr>
              <a:t>Introduction</a:t>
            </a:r>
            <a:endParaRPr lang="pl-PL" sz="2800" dirty="0" smtClean="0">
              <a:solidFill>
                <a:srgbClr val="002060"/>
              </a:solidFill>
            </a:endParaRPr>
          </a:p>
          <a:p>
            <a:r>
              <a:rPr lang="pl-PL" sz="2800" dirty="0" smtClean="0">
                <a:solidFill>
                  <a:srgbClr val="002060"/>
                </a:solidFill>
              </a:rPr>
              <a:t>Status</a:t>
            </a:r>
          </a:p>
          <a:p>
            <a:r>
              <a:rPr lang="pl-PL" sz="2800" dirty="0" err="1" smtClean="0">
                <a:solidFill>
                  <a:srgbClr val="002060"/>
                </a:solidFill>
              </a:rPr>
              <a:t>Plans</a:t>
            </a:r>
            <a:endParaRPr lang="pl-PL" sz="2800" dirty="0" smtClean="0">
              <a:solidFill>
                <a:srgbClr val="002060"/>
              </a:solidFill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6BD3A29-6859-40B5-BBEC-E4687483F0E9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17475" y="6505575"/>
            <a:ext cx="5702300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lnSpc>
                <a:spcPct val="110000"/>
              </a:lnSpc>
              <a:spcBef>
                <a:spcPct val="0"/>
              </a:spcBef>
              <a:buClrTx/>
              <a:buFontTx/>
              <a:buNone/>
              <a:defRPr sz="800" dirty="0" err="1"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r>
              <a:rPr lang="pl-PL" dirty="0" smtClean="0"/>
              <a:t>2014.05.12 DESY, Hamburg, Germany</a:t>
            </a:r>
            <a:endParaRPr lang="en-GB" dirty="0" smtClean="0"/>
          </a:p>
          <a:p>
            <a:pPr>
              <a:defRPr/>
            </a:pPr>
            <a:r>
              <a:rPr lang="pl-PL" dirty="0" smtClean="0"/>
              <a:t>Samer Bou Habib</a:t>
            </a:r>
            <a:r>
              <a:rPr lang="en-GB" dirty="0" smtClean="0"/>
              <a:t>,</a:t>
            </a:r>
            <a:r>
              <a:rPr lang="pl-PL" dirty="0" smtClean="0"/>
              <a:t> ISE-WUT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KLM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29206" y="1435600"/>
            <a:ext cx="4021117" cy="4812800"/>
          </a:xfrm>
          <a:solidFill>
            <a:schemeClr val="tx1"/>
          </a:solidFill>
        </p:spPr>
        <p:txBody>
          <a:bodyPr anchor="ctr"/>
          <a:lstStyle/>
          <a:p>
            <a:r>
              <a:rPr lang="pl-PL" sz="2800" dirty="0" smtClean="0">
                <a:solidFill>
                  <a:srgbClr val="002060"/>
                </a:solidFill>
              </a:rPr>
              <a:t>A1.1 </a:t>
            </a:r>
            <a:r>
              <a:rPr lang="pl-PL" sz="2800" dirty="0" err="1" smtClean="0">
                <a:solidFill>
                  <a:srgbClr val="002060"/>
                </a:solidFill>
              </a:rPr>
              <a:t>compatible</a:t>
            </a:r>
            <a:r>
              <a:rPr lang="pl-PL" sz="2800" dirty="0" smtClean="0">
                <a:solidFill>
                  <a:srgbClr val="002060"/>
                </a:solidFill>
              </a:rPr>
              <a:t> RTM </a:t>
            </a:r>
          </a:p>
          <a:p>
            <a:r>
              <a:rPr lang="pl-PL" sz="2800" dirty="0" smtClean="0">
                <a:solidFill>
                  <a:srgbClr val="002060"/>
                </a:solidFill>
              </a:rPr>
              <a:t>8 AC/DC HS </a:t>
            </a:r>
            <a:r>
              <a:rPr lang="pl-PL" sz="2800" dirty="0" err="1" smtClean="0">
                <a:solidFill>
                  <a:srgbClr val="002060"/>
                </a:solidFill>
              </a:rPr>
              <a:t>channels</a:t>
            </a:r>
            <a:endParaRPr lang="pl-PL" sz="2800" dirty="0" smtClean="0">
              <a:solidFill>
                <a:srgbClr val="002060"/>
              </a:solidFill>
            </a:endParaRPr>
          </a:p>
          <a:p>
            <a:pPr lvl="1"/>
            <a:r>
              <a:rPr lang="pl-PL" sz="2800" dirty="0" smtClean="0">
                <a:solidFill>
                  <a:srgbClr val="002060"/>
                </a:solidFill>
              </a:rPr>
              <a:t>6 </a:t>
            </a:r>
            <a:r>
              <a:rPr lang="pl-PL" sz="2800" dirty="0" smtClean="0">
                <a:solidFill>
                  <a:srgbClr val="002060"/>
                </a:solidFill>
              </a:rPr>
              <a:t>AC HS </a:t>
            </a:r>
            <a:r>
              <a:rPr lang="pl-PL" sz="2800" dirty="0" err="1" smtClean="0">
                <a:solidFill>
                  <a:srgbClr val="002060"/>
                </a:solidFill>
              </a:rPr>
              <a:t>channels</a:t>
            </a:r>
            <a:endParaRPr lang="pl-PL" sz="2800" dirty="0" smtClean="0">
              <a:solidFill>
                <a:srgbClr val="002060"/>
              </a:solidFill>
            </a:endParaRPr>
          </a:p>
          <a:p>
            <a:pPr lvl="1"/>
            <a:r>
              <a:rPr lang="pl-PL" sz="2800" dirty="0" smtClean="0">
                <a:solidFill>
                  <a:srgbClr val="002060"/>
                </a:solidFill>
              </a:rPr>
              <a:t>2 DC HS </a:t>
            </a:r>
            <a:r>
              <a:rPr lang="pl-PL" sz="2800" dirty="0" err="1" smtClean="0">
                <a:solidFill>
                  <a:srgbClr val="002060"/>
                </a:solidFill>
              </a:rPr>
              <a:t>channels</a:t>
            </a:r>
            <a:endParaRPr lang="pl-PL" sz="2800" dirty="0" smtClean="0">
              <a:solidFill>
                <a:srgbClr val="002060"/>
              </a:solidFill>
            </a:endParaRPr>
          </a:p>
          <a:p>
            <a:r>
              <a:rPr lang="pl-PL" sz="2800" dirty="0" smtClean="0">
                <a:solidFill>
                  <a:srgbClr val="002060"/>
                </a:solidFill>
              </a:rPr>
              <a:t>2-&gt;1 „slow DC channel”</a:t>
            </a:r>
          </a:p>
          <a:p>
            <a:r>
              <a:rPr lang="pl-PL" sz="2800" dirty="0" smtClean="0">
                <a:solidFill>
                  <a:srgbClr val="002060"/>
                </a:solidFill>
              </a:rPr>
              <a:t>2 -&gt; 1 </a:t>
            </a:r>
            <a:r>
              <a:rPr lang="pl-PL" sz="2800" dirty="0" err="1" smtClean="0">
                <a:solidFill>
                  <a:srgbClr val="002060"/>
                </a:solidFill>
              </a:rPr>
              <a:t>fast</a:t>
            </a:r>
            <a:r>
              <a:rPr lang="pl-PL" sz="2800" dirty="0" smtClean="0">
                <a:solidFill>
                  <a:srgbClr val="002060"/>
                </a:solidFill>
              </a:rPr>
              <a:t> </a:t>
            </a:r>
            <a:r>
              <a:rPr lang="pl-PL" sz="2800" dirty="0" err="1" smtClean="0">
                <a:solidFill>
                  <a:srgbClr val="002060"/>
                </a:solidFill>
              </a:rPr>
              <a:t>low</a:t>
            </a:r>
            <a:r>
              <a:rPr lang="pl-PL" sz="2800" dirty="0" smtClean="0">
                <a:solidFill>
                  <a:srgbClr val="002060"/>
                </a:solidFill>
              </a:rPr>
              <a:t> resolution channel</a:t>
            </a:r>
          </a:p>
          <a:p>
            <a:r>
              <a:rPr lang="pl-PL" sz="2800" dirty="0" smtClean="0">
                <a:solidFill>
                  <a:srgbClr val="002060"/>
                </a:solidFill>
              </a:rPr>
              <a:t>2x VM </a:t>
            </a:r>
            <a:r>
              <a:rPr lang="pl-PL" sz="2800" dirty="0" err="1" smtClean="0">
                <a:solidFill>
                  <a:srgbClr val="002060"/>
                </a:solidFill>
              </a:rPr>
              <a:t>slots</a:t>
            </a:r>
            <a:r>
              <a:rPr lang="pl-PL" sz="2800" dirty="0" smtClean="0">
                <a:solidFill>
                  <a:srgbClr val="002060"/>
                </a:solidFill>
              </a:rPr>
              <a:t> </a:t>
            </a:r>
            <a:r>
              <a:rPr lang="pl-PL" sz="2800" dirty="0" err="1" smtClean="0">
                <a:solidFill>
                  <a:srgbClr val="002060"/>
                </a:solidFill>
              </a:rPr>
              <a:t>with</a:t>
            </a:r>
            <a:r>
              <a:rPr lang="pl-PL" sz="2800" dirty="0" smtClean="0">
                <a:solidFill>
                  <a:srgbClr val="002060"/>
                </a:solidFill>
              </a:rPr>
              <a:t> RF </a:t>
            </a:r>
            <a:r>
              <a:rPr lang="pl-PL" sz="2800" dirty="0" err="1" smtClean="0">
                <a:solidFill>
                  <a:srgbClr val="002060"/>
                </a:solidFill>
              </a:rPr>
              <a:t>gates</a:t>
            </a:r>
            <a:endParaRPr lang="pl-PL" sz="2800" dirty="0" smtClean="0">
              <a:solidFill>
                <a:srgbClr val="002060"/>
              </a:solidFill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6BD3A29-6859-40B5-BBEC-E4687483F0E9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17475" y="6505575"/>
            <a:ext cx="5702300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lnSpc>
                <a:spcPct val="110000"/>
              </a:lnSpc>
              <a:spcBef>
                <a:spcPct val="0"/>
              </a:spcBef>
              <a:buClrTx/>
              <a:buFontTx/>
              <a:buNone/>
              <a:defRPr sz="800" dirty="0" err="1"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r>
              <a:rPr lang="pl-PL" dirty="0" smtClean="0"/>
              <a:t>2014.05.12 DESY, Hamburg, Germany</a:t>
            </a:r>
            <a:endParaRPr lang="en-GB" dirty="0" smtClean="0"/>
          </a:p>
          <a:p>
            <a:pPr>
              <a:defRPr/>
            </a:pPr>
            <a:r>
              <a:rPr lang="pl-PL" dirty="0" smtClean="0"/>
              <a:t>Samer Bou Habib</a:t>
            </a:r>
            <a:r>
              <a:rPr lang="en-GB" dirty="0" smtClean="0"/>
              <a:t>,</a:t>
            </a:r>
            <a:r>
              <a:rPr lang="pl-PL" dirty="0" smtClean="0"/>
              <a:t> ISE-WUT</a:t>
            </a:r>
            <a:endParaRPr lang="en-US" dirty="0"/>
          </a:p>
        </p:txBody>
      </p:sp>
      <p:pic>
        <p:nvPicPr>
          <p:cNvPr id="6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452712" y="1892333"/>
            <a:ext cx="4691288" cy="3189088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Status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49089" y="1444098"/>
            <a:ext cx="4630729" cy="4610332"/>
          </a:xfrm>
          <a:solidFill>
            <a:schemeClr val="tx1"/>
          </a:solidFill>
        </p:spPr>
        <p:txBody>
          <a:bodyPr anchor="ctr"/>
          <a:lstStyle/>
          <a:p>
            <a:pPr lvl="0"/>
            <a:r>
              <a:rPr lang="pl-PL" sz="2800" dirty="0" smtClean="0">
                <a:solidFill>
                  <a:srgbClr val="002060"/>
                </a:solidFill>
              </a:rPr>
              <a:t>PCB „</a:t>
            </a:r>
            <a:r>
              <a:rPr lang="pl-PL" sz="2800" dirty="0" err="1" smtClean="0">
                <a:solidFill>
                  <a:srgbClr val="002060"/>
                </a:solidFill>
              </a:rPr>
              <a:t>finished</a:t>
            </a:r>
            <a:r>
              <a:rPr lang="pl-PL" sz="2800" dirty="0" smtClean="0">
                <a:solidFill>
                  <a:srgbClr val="002060"/>
                </a:solidFill>
              </a:rPr>
              <a:t>”</a:t>
            </a:r>
          </a:p>
          <a:p>
            <a:pPr lvl="0"/>
            <a:r>
              <a:rPr lang="pl-PL" sz="2800" dirty="0" err="1" smtClean="0">
                <a:solidFill>
                  <a:srgbClr val="002060"/>
                </a:solidFill>
              </a:rPr>
              <a:t>Review</a:t>
            </a:r>
            <a:r>
              <a:rPr lang="pl-PL" sz="2800" dirty="0" smtClean="0">
                <a:solidFill>
                  <a:srgbClr val="002060"/>
                </a:solidFill>
              </a:rPr>
              <a:t> </a:t>
            </a:r>
            <a:r>
              <a:rPr lang="pl-PL" sz="2800" dirty="0" err="1" smtClean="0">
                <a:solidFill>
                  <a:srgbClr val="002060"/>
                </a:solidFill>
              </a:rPr>
              <a:t>required</a:t>
            </a:r>
            <a:endParaRPr lang="pl-PL" sz="2800" dirty="0" smtClean="0">
              <a:solidFill>
                <a:srgbClr val="002060"/>
              </a:solidFill>
            </a:endParaRPr>
          </a:p>
          <a:p>
            <a:pPr lvl="1">
              <a:buClr>
                <a:schemeClr val="accent2"/>
              </a:buClr>
            </a:pPr>
            <a:r>
              <a:rPr lang="pl-PL" sz="2800" dirty="0" smtClean="0">
                <a:solidFill>
                  <a:srgbClr val="002060"/>
                </a:solidFill>
              </a:rPr>
              <a:t>PLL </a:t>
            </a:r>
            <a:r>
              <a:rPr lang="pl-PL" sz="2800" dirty="0" err="1" smtClean="0">
                <a:solidFill>
                  <a:srgbClr val="002060"/>
                </a:solidFill>
              </a:rPr>
              <a:t>dividers</a:t>
            </a:r>
            <a:r>
              <a:rPr lang="pl-PL" sz="2800" dirty="0" smtClean="0">
                <a:solidFill>
                  <a:srgbClr val="002060"/>
                </a:solidFill>
              </a:rPr>
              <a:t> </a:t>
            </a:r>
            <a:r>
              <a:rPr lang="pl-PL" sz="2800" dirty="0" err="1" smtClean="0">
                <a:solidFill>
                  <a:srgbClr val="002060"/>
                </a:solidFill>
              </a:rPr>
              <a:t>should</a:t>
            </a:r>
            <a:r>
              <a:rPr lang="pl-PL" sz="2800" dirty="0" smtClean="0">
                <a:solidFill>
                  <a:srgbClr val="002060"/>
                </a:solidFill>
              </a:rPr>
              <a:t> be </a:t>
            </a:r>
            <a:r>
              <a:rPr lang="pl-PL" sz="2800" dirty="0" err="1" smtClean="0">
                <a:solidFill>
                  <a:srgbClr val="002060"/>
                </a:solidFill>
              </a:rPr>
              <a:t>changed</a:t>
            </a:r>
            <a:endParaRPr lang="pl-PL" sz="2800" dirty="0" smtClean="0">
              <a:solidFill>
                <a:srgbClr val="002060"/>
              </a:solidFill>
            </a:endParaRPr>
          </a:p>
          <a:p>
            <a:pPr lvl="1">
              <a:buClr>
                <a:schemeClr val="accent2"/>
              </a:buClr>
            </a:pPr>
            <a:r>
              <a:rPr lang="pl-PL" sz="2800" dirty="0" smtClean="0">
                <a:solidFill>
                  <a:srgbClr val="002060"/>
                </a:solidFill>
              </a:rPr>
              <a:t>Power </a:t>
            </a:r>
            <a:r>
              <a:rPr lang="pl-PL" sz="2800" dirty="0" err="1" smtClean="0">
                <a:solidFill>
                  <a:srgbClr val="002060"/>
                </a:solidFill>
              </a:rPr>
              <a:t>levels</a:t>
            </a:r>
            <a:r>
              <a:rPr lang="pl-PL" sz="2800" dirty="0" smtClean="0">
                <a:solidFill>
                  <a:srgbClr val="002060"/>
                </a:solidFill>
              </a:rPr>
              <a:t> </a:t>
            </a:r>
            <a:r>
              <a:rPr lang="pl-PL" sz="2800" dirty="0" err="1" smtClean="0">
                <a:solidFill>
                  <a:srgbClr val="002060"/>
                </a:solidFill>
              </a:rPr>
              <a:t>should</a:t>
            </a:r>
            <a:r>
              <a:rPr lang="pl-PL" sz="2800" dirty="0" smtClean="0">
                <a:solidFill>
                  <a:srgbClr val="002060"/>
                </a:solidFill>
              </a:rPr>
              <a:t> be </a:t>
            </a:r>
            <a:r>
              <a:rPr lang="pl-PL" sz="2800" dirty="0" err="1" smtClean="0">
                <a:solidFill>
                  <a:srgbClr val="002060"/>
                </a:solidFill>
              </a:rPr>
              <a:t>checked</a:t>
            </a:r>
            <a:r>
              <a:rPr lang="pl-PL" sz="2800" dirty="0" smtClean="0">
                <a:solidFill>
                  <a:srgbClr val="002060"/>
                </a:solidFill>
              </a:rPr>
              <a:t> (</a:t>
            </a:r>
            <a:r>
              <a:rPr lang="pl-PL" sz="2800" dirty="0" err="1" smtClean="0">
                <a:solidFill>
                  <a:srgbClr val="002060"/>
                </a:solidFill>
              </a:rPr>
              <a:t>amplifiers</a:t>
            </a:r>
            <a:r>
              <a:rPr lang="pl-PL" sz="2800" dirty="0" smtClean="0">
                <a:solidFill>
                  <a:srgbClr val="002060"/>
                </a:solidFill>
              </a:rPr>
              <a:t> to be </a:t>
            </a:r>
            <a:r>
              <a:rPr lang="pl-PL" sz="2800" dirty="0" err="1" smtClean="0">
                <a:solidFill>
                  <a:srgbClr val="002060"/>
                </a:solidFill>
              </a:rPr>
              <a:t>added</a:t>
            </a:r>
            <a:r>
              <a:rPr lang="pl-PL" sz="2800" dirty="0" smtClean="0">
                <a:solidFill>
                  <a:srgbClr val="002060"/>
                </a:solidFill>
              </a:rPr>
              <a:t>)</a:t>
            </a:r>
          </a:p>
          <a:p>
            <a:pPr lvl="1">
              <a:buClr>
                <a:schemeClr val="accent2"/>
              </a:buClr>
            </a:pPr>
            <a:r>
              <a:rPr lang="pl-PL" sz="2800" dirty="0" smtClean="0">
                <a:solidFill>
                  <a:srgbClr val="002060"/>
                </a:solidFill>
              </a:rPr>
              <a:t>Not </a:t>
            </a:r>
            <a:r>
              <a:rPr lang="pl-PL" sz="2800" dirty="0" err="1" smtClean="0">
                <a:solidFill>
                  <a:srgbClr val="002060"/>
                </a:solidFill>
              </a:rPr>
              <a:t>needed</a:t>
            </a:r>
            <a:r>
              <a:rPr lang="pl-PL" sz="2800" dirty="0" smtClean="0">
                <a:solidFill>
                  <a:srgbClr val="002060"/>
                </a:solidFill>
              </a:rPr>
              <a:t> </a:t>
            </a:r>
            <a:r>
              <a:rPr lang="pl-PL" sz="2800" dirty="0" err="1" smtClean="0">
                <a:solidFill>
                  <a:srgbClr val="002060"/>
                </a:solidFill>
              </a:rPr>
              <a:t>channels</a:t>
            </a:r>
            <a:r>
              <a:rPr lang="pl-PL" sz="2800" dirty="0" smtClean="0">
                <a:solidFill>
                  <a:srgbClr val="002060"/>
                </a:solidFill>
              </a:rPr>
              <a:t>?</a:t>
            </a:r>
          </a:p>
          <a:p>
            <a:pPr lvl="1">
              <a:buClr>
                <a:schemeClr val="accent2"/>
              </a:buClr>
            </a:pPr>
            <a:r>
              <a:rPr lang="pl-PL" sz="2800" dirty="0" smtClean="0">
                <a:solidFill>
                  <a:srgbClr val="002060"/>
                </a:solidFill>
              </a:rPr>
              <a:t>FP </a:t>
            </a:r>
            <a:r>
              <a:rPr lang="pl-PL" sz="2800" dirty="0" err="1" smtClean="0">
                <a:solidFill>
                  <a:srgbClr val="002060"/>
                </a:solidFill>
              </a:rPr>
              <a:t>connectors</a:t>
            </a:r>
            <a:r>
              <a:rPr lang="pl-PL" sz="2800" dirty="0" smtClean="0">
                <a:solidFill>
                  <a:srgbClr val="002060"/>
                </a:solidFill>
              </a:rPr>
              <a:t>?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6BD3A29-6859-40B5-BBEC-E4687483F0E9}" type="slidenum">
              <a:rPr lang="en-GB" smtClean="0"/>
              <a:pPr>
                <a:defRPr/>
              </a:pPr>
              <a:t>4</a:t>
            </a:fld>
            <a:endParaRPr lang="en-GB" dirty="0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17475" y="6505575"/>
            <a:ext cx="5702300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lnSpc>
                <a:spcPct val="110000"/>
              </a:lnSpc>
              <a:spcBef>
                <a:spcPct val="0"/>
              </a:spcBef>
              <a:buClrTx/>
              <a:buFontTx/>
              <a:buNone/>
              <a:defRPr sz="800" dirty="0" err="1"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r>
              <a:rPr lang="pl-PL" dirty="0" smtClean="0"/>
              <a:t>2014.05.12 DESY, Hamburg, Germany</a:t>
            </a:r>
            <a:endParaRPr lang="en-GB" dirty="0" smtClean="0"/>
          </a:p>
          <a:p>
            <a:pPr>
              <a:defRPr/>
            </a:pPr>
            <a:r>
              <a:rPr lang="pl-PL" dirty="0" smtClean="0"/>
              <a:t>Samer Bou Habib</a:t>
            </a:r>
            <a:r>
              <a:rPr lang="en-GB" dirty="0" smtClean="0"/>
              <a:t>,</a:t>
            </a:r>
            <a:r>
              <a:rPr lang="pl-PL" dirty="0" smtClean="0"/>
              <a:t> ISE-WUT</a:t>
            </a:r>
            <a:endParaRPr lang="en-US" dirty="0"/>
          </a:p>
        </p:txBody>
      </p:sp>
      <p:pic>
        <p:nvPicPr>
          <p:cNvPr id="7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874225" y="1890813"/>
            <a:ext cx="4131480" cy="362330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3188" y="206476"/>
            <a:ext cx="8215312" cy="815873"/>
          </a:xfrm>
        </p:spPr>
        <p:txBody>
          <a:bodyPr/>
          <a:lstStyle/>
          <a:p>
            <a:r>
              <a:rPr lang="pl-PL" dirty="0" smtClean="0"/>
              <a:t>Plans</a:t>
            </a:r>
            <a:endParaRPr lang="en-US" dirty="0"/>
          </a:p>
        </p:txBody>
      </p:sp>
      <p:sp>
        <p:nvSpPr>
          <p:cNvPr id="30" name="Dowolny kształt 29"/>
          <p:cNvSpPr/>
          <p:nvPr/>
        </p:nvSpPr>
        <p:spPr>
          <a:xfrm>
            <a:off x="855407" y="4841730"/>
            <a:ext cx="7506928" cy="988216"/>
          </a:xfrm>
          <a:custGeom>
            <a:avLst/>
            <a:gdLst>
              <a:gd name="connsiteX0" fmla="*/ 0 w 7506928"/>
              <a:gd name="connsiteY0" fmla="*/ 98822 h 988216"/>
              <a:gd name="connsiteX1" fmla="*/ 28944 w 7506928"/>
              <a:gd name="connsiteY1" fmla="*/ 28944 h 988216"/>
              <a:gd name="connsiteX2" fmla="*/ 98822 w 7506928"/>
              <a:gd name="connsiteY2" fmla="*/ 0 h 988216"/>
              <a:gd name="connsiteX3" fmla="*/ 7408106 w 7506928"/>
              <a:gd name="connsiteY3" fmla="*/ 0 h 988216"/>
              <a:gd name="connsiteX4" fmla="*/ 7477984 w 7506928"/>
              <a:gd name="connsiteY4" fmla="*/ 28944 h 988216"/>
              <a:gd name="connsiteX5" fmla="*/ 7506928 w 7506928"/>
              <a:gd name="connsiteY5" fmla="*/ 98822 h 988216"/>
              <a:gd name="connsiteX6" fmla="*/ 7506928 w 7506928"/>
              <a:gd name="connsiteY6" fmla="*/ 889394 h 988216"/>
              <a:gd name="connsiteX7" fmla="*/ 7477984 w 7506928"/>
              <a:gd name="connsiteY7" fmla="*/ 959272 h 988216"/>
              <a:gd name="connsiteX8" fmla="*/ 7408106 w 7506928"/>
              <a:gd name="connsiteY8" fmla="*/ 988216 h 988216"/>
              <a:gd name="connsiteX9" fmla="*/ 98822 w 7506928"/>
              <a:gd name="connsiteY9" fmla="*/ 988216 h 988216"/>
              <a:gd name="connsiteX10" fmla="*/ 28944 w 7506928"/>
              <a:gd name="connsiteY10" fmla="*/ 959272 h 988216"/>
              <a:gd name="connsiteX11" fmla="*/ 0 w 7506928"/>
              <a:gd name="connsiteY11" fmla="*/ 889394 h 988216"/>
              <a:gd name="connsiteX12" fmla="*/ 0 w 7506928"/>
              <a:gd name="connsiteY12" fmla="*/ 98822 h 9882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7506928" h="988216">
                <a:moveTo>
                  <a:pt x="0" y="98822"/>
                </a:moveTo>
                <a:cubicBezTo>
                  <a:pt x="0" y="72613"/>
                  <a:pt x="10412" y="47477"/>
                  <a:pt x="28944" y="28944"/>
                </a:cubicBezTo>
                <a:cubicBezTo>
                  <a:pt x="47477" y="10411"/>
                  <a:pt x="72613" y="0"/>
                  <a:pt x="98822" y="0"/>
                </a:cubicBezTo>
                <a:lnTo>
                  <a:pt x="7408106" y="0"/>
                </a:lnTo>
                <a:cubicBezTo>
                  <a:pt x="7434315" y="0"/>
                  <a:pt x="7459451" y="10412"/>
                  <a:pt x="7477984" y="28944"/>
                </a:cubicBezTo>
                <a:cubicBezTo>
                  <a:pt x="7496517" y="47477"/>
                  <a:pt x="7506928" y="72613"/>
                  <a:pt x="7506928" y="98822"/>
                </a:cubicBezTo>
                <a:lnTo>
                  <a:pt x="7506928" y="889394"/>
                </a:lnTo>
                <a:cubicBezTo>
                  <a:pt x="7506928" y="915603"/>
                  <a:pt x="7496516" y="940739"/>
                  <a:pt x="7477984" y="959272"/>
                </a:cubicBezTo>
                <a:cubicBezTo>
                  <a:pt x="7459451" y="977805"/>
                  <a:pt x="7434315" y="988216"/>
                  <a:pt x="7408106" y="988216"/>
                </a:cubicBezTo>
                <a:lnTo>
                  <a:pt x="98822" y="988216"/>
                </a:lnTo>
                <a:cubicBezTo>
                  <a:pt x="72613" y="988216"/>
                  <a:pt x="47477" y="977804"/>
                  <a:pt x="28944" y="959272"/>
                </a:cubicBezTo>
                <a:cubicBezTo>
                  <a:pt x="10411" y="940739"/>
                  <a:pt x="0" y="915603"/>
                  <a:pt x="0" y="889394"/>
                </a:cubicBezTo>
                <a:lnTo>
                  <a:pt x="0" y="98822"/>
                </a:lnTo>
                <a:close/>
              </a:path>
            </a:pathLst>
          </a:custGeom>
        </p:spPr>
        <p:style>
          <a:lnRef idx="0">
            <a:schemeClr val="dk1">
              <a:hueOff val="0"/>
              <a:satOff val="0"/>
              <a:lumOff val="0"/>
              <a:alphaOff val="0"/>
            </a:schemeClr>
          </a:lnRef>
          <a:fillRef idx="1">
            <a:schemeClr val="dk1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dk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70688" tIns="170688" rIns="5425538" bIns="170688" numCol="1" spcCol="1270" anchor="ctr" anchorCtr="0">
            <a:noAutofit/>
          </a:bodyPr>
          <a:lstStyle/>
          <a:p>
            <a:pPr lvl="0" algn="ctr" defTabSz="106680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pl-PL" sz="2400" kern="1200" dirty="0" smtClean="0">
                <a:solidFill>
                  <a:srgbClr val="002060"/>
                </a:solidFill>
              </a:rPr>
              <a:t>August</a:t>
            </a:r>
            <a:endParaRPr lang="pl-PL" sz="2400" kern="1200" dirty="0">
              <a:solidFill>
                <a:srgbClr val="002060"/>
              </a:solidFill>
            </a:endParaRPr>
          </a:p>
        </p:txBody>
      </p:sp>
      <p:sp>
        <p:nvSpPr>
          <p:cNvPr id="31" name="Dowolny kształt 30"/>
          <p:cNvSpPr/>
          <p:nvPr/>
        </p:nvSpPr>
        <p:spPr>
          <a:xfrm>
            <a:off x="855407" y="3688810"/>
            <a:ext cx="7506928" cy="988216"/>
          </a:xfrm>
          <a:custGeom>
            <a:avLst/>
            <a:gdLst>
              <a:gd name="connsiteX0" fmla="*/ 0 w 7506928"/>
              <a:gd name="connsiteY0" fmla="*/ 98822 h 988216"/>
              <a:gd name="connsiteX1" fmla="*/ 28944 w 7506928"/>
              <a:gd name="connsiteY1" fmla="*/ 28944 h 988216"/>
              <a:gd name="connsiteX2" fmla="*/ 98822 w 7506928"/>
              <a:gd name="connsiteY2" fmla="*/ 0 h 988216"/>
              <a:gd name="connsiteX3" fmla="*/ 7408106 w 7506928"/>
              <a:gd name="connsiteY3" fmla="*/ 0 h 988216"/>
              <a:gd name="connsiteX4" fmla="*/ 7477984 w 7506928"/>
              <a:gd name="connsiteY4" fmla="*/ 28944 h 988216"/>
              <a:gd name="connsiteX5" fmla="*/ 7506928 w 7506928"/>
              <a:gd name="connsiteY5" fmla="*/ 98822 h 988216"/>
              <a:gd name="connsiteX6" fmla="*/ 7506928 w 7506928"/>
              <a:gd name="connsiteY6" fmla="*/ 889394 h 988216"/>
              <a:gd name="connsiteX7" fmla="*/ 7477984 w 7506928"/>
              <a:gd name="connsiteY7" fmla="*/ 959272 h 988216"/>
              <a:gd name="connsiteX8" fmla="*/ 7408106 w 7506928"/>
              <a:gd name="connsiteY8" fmla="*/ 988216 h 988216"/>
              <a:gd name="connsiteX9" fmla="*/ 98822 w 7506928"/>
              <a:gd name="connsiteY9" fmla="*/ 988216 h 988216"/>
              <a:gd name="connsiteX10" fmla="*/ 28944 w 7506928"/>
              <a:gd name="connsiteY10" fmla="*/ 959272 h 988216"/>
              <a:gd name="connsiteX11" fmla="*/ 0 w 7506928"/>
              <a:gd name="connsiteY11" fmla="*/ 889394 h 988216"/>
              <a:gd name="connsiteX12" fmla="*/ 0 w 7506928"/>
              <a:gd name="connsiteY12" fmla="*/ 98822 h 9882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7506928" h="988216">
                <a:moveTo>
                  <a:pt x="0" y="98822"/>
                </a:moveTo>
                <a:cubicBezTo>
                  <a:pt x="0" y="72613"/>
                  <a:pt x="10412" y="47477"/>
                  <a:pt x="28944" y="28944"/>
                </a:cubicBezTo>
                <a:cubicBezTo>
                  <a:pt x="47477" y="10411"/>
                  <a:pt x="72613" y="0"/>
                  <a:pt x="98822" y="0"/>
                </a:cubicBezTo>
                <a:lnTo>
                  <a:pt x="7408106" y="0"/>
                </a:lnTo>
                <a:cubicBezTo>
                  <a:pt x="7434315" y="0"/>
                  <a:pt x="7459451" y="10412"/>
                  <a:pt x="7477984" y="28944"/>
                </a:cubicBezTo>
                <a:cubicBezTo>
                  <a:pt x="7496517" y="47477"/>
                  <a:pt x="7506928" y="72613"/>
                  <a:pt x="7506928" y="98822"/>
                </a:cubicBezTo>
                <a:lnTo>
                  <a:pt x="7506928" y="889394"/>
                </a:lnTo>
                <a:cubicBezTo>
                  <a:pt x="7506928" y="915603"/>
                  <a:pt x="7496516" y="940739"/>
                  <a:pt x="7477984" y="959272"/>
                </a:cubicBezTo>
                <a:cubicBezTo>
                  <a:pt x="7459451" y="977805"/>
                  <a:pt x="7434315" y="988216"/>
                  <a:pt x="7408106" y="988216"/>
                </a:cubicBezTo>
                <a:lnTo>
                  <a:pt x="98822" y="988216"/>
                </a:lnTo>
                <a:cubicBezTo>
                  <a:pt x="72613" y="988216"/>
                  <a:pt x="47477" y="977804"/>
                  <a:pt x="28944" y="959272"/>
                </a:cubicBezTo>
                <a:cubicBezTo>
                  <a:pt x="10411" y="940739"/>
                  <a:pt x="0" y="915603"/>
                  <a:pt x="0" y="889394"/>
                </a:cubicBezTo>
                <a:lnTo>
                  <a:pt x="0" y="98822"/>
                </a:lnTo>
                <a:close/>
              </a:path>
            </a:pathLst>
          </a:custGeom>
        </p:spPr>
        <p:style>
          <a:lnRef idx="0">
            <a:schemeClr val="dk1">
              <a:hueOff val="0"/>
              <a:satOff val="0"/>
              <a:lumOff val="0"/>
              <a:alphaOff val="0"/>
            </a:schemeClr>
          </a:lnRef>
          <a:fillRef idx="1">
            <a:schemeClr val="dk1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dk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70688" tIns="170688" rIns="5425538" bIns="170688" numCol="1" spcCol="1270" anchor="ctr" anchorCtr="0">
            <a:noAutofit/>
          </a:bodyPr>
          <a:lstStyle/>
          <a:p>
            <a:pPr lvl="0" algn="ctr" defTabSz="106680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pl-PL" sz="2400" kern="1200" dirty="0" smtClean="0">
                <a:solidFill>
                  <a:srgbClr val="002060"/>
                </a:solidFill>
              </a:rPr>
              <a:t>July</a:t>
            </a:r>
            <a:endParaRPr lang="pl-PL" sz="2400" kern="1200" dirty="0">
              <a:solidFill>
                <a:srgbClr val="002060"/>
              </a:solidFill>
            </a:endParaRPr>
          </a:p>
        </p:txBody>
      </p:sp>
      <p:sp>
        <p:nvSpPr>
          <p:cNvPr id="32" name="Dowolny kształt 31"/>
          <p:cNvSpPr/>
          <p:nvPr/>
        </p:nvSpPr>
        <p:spPr>
          <a:xfrm>
            <a:off x="855407" y="2535891"/>
            <a:ext cx="7506928" cy="988216"/>
          </a:xfrm>
          <a:custGeom>
            <a:avLst/>
            <a:gdLst>
              <a:gd name="connsiteX0" fmla="*/ 0 w 7506928"/>
              <a:gd name="connsiteY0" fmla="*/ 98822 h 988216"/>
              <a:gd name="connsiteX1" fmla="*/ 28944 w 7506928"/>
              <a:gd name="connsiteY1" fmla="*/ 28944 h 988216"/>
              <a:gd name="connsiteX2" fmla="*/ 98822 w 7506928"/>
              <a:gd name="connsiteY2" fmla="*/ 0 h 988216"/>
              <a:gd name="connsiteX3" fmla="*/ 7408106 w 7506928"/>
              <a:gd name="connsiteY3" fmla="*/ 0 h 988216"/>
              <a:gd name="connsiteX4" fmla="*/ 7477984 w 7506928"/>
              <a:gd name="connsiteY4" fmla="*/ 28944 h 988216"/>
              <a:gd name="connsiteX5" fmla="*/ 7506928 w 7506928"/>
              <a:gd name="connsiteY5" fmla="*/ 98822 h 988216"/>
              <a:gd name="connsiteX6" fmla="*/ 7506928 w 7506928"/>
              <a:gd name="connsiteY6" fmla="*/ 889394 h 988216"/>
              <a:gd name="connsiteX7" fmla="*/ 7477984 w 7506928"/>
              <a:gd name="connsiteY7" fmla="*/ 959272 h 988216"/>
              <a:gd name="connsiteX8" fmla="*/ 7408106 w 7506928"/>
              <a:gd name="connsiteY8" fmla="*/ 988216 h 988216"/>
              <a:gd name="connsiteX9" fmla="*/ 98822 w 7506928"/>
              <a:gd name="connsiteY9" fmla="*/ 988216 h 988216"/>
              <a:gd name="connsiteX10" fmla="*/ 28944 w 7506928"/>
              <a:gd name="connsiteY10" fmla="*/ 959272 h 988216"/>
              <a:gd name="connsiteX11" fmla="*/ 0 w 7506928"/>
              <a:gd name="connsiteY11" fmla="*/ 889394 h 988216"/>
              <a:gd name="connsiteX12" fmla="*/ 0 w 7506928"/>
              <a:gd name="connsiteY12" fmla="*/ 98822 h 9882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7506928" h="988216">
                <a:moveTo>
                  <a:pt x="0" y="98822"/>
                </a:moveTo>
                <a:cubicBezTo>
                  <a:pt x="0" y="72613"/>
                  <a:pt x="10412" y="47477"/>
                  <a:pt x="28944" y="28944"/>
                </a:cubicBezTo>
                <a:cubicBezTo>
                  <a:pt x="47477" y="10411"/>
                  <a:pt x="72613" y="0"/>
                  <a:pt x="98822" y="0"/>
                </a:cubicBezTo>
                <a:lnTo>
                  <a:pt x="7408106" y="0"/>
                </a:lnTo>
                <a:cubicBezTo>
                  <a:pt x="7434315" y="0"/>
                  <a:pt x="7459451" y="10412"/>
                  <a:pt x="7477984" y="28944"/>
                </a:cubicBezTo>
                <a:cubicBezTo>
                  <a:pt x="7496517" y="47477"/>
                  <a:pt x="7506928" y="72613"/>
                  <a:pt x="7506928" y="98822"/>
                </a:cubicBezTo>
                <a:lnTo>
                  <a:pt x="7506928" y="889394"/>
                </a:lnTo>
                <a:cubicBezTo>
                  <a:pt x="7506928" y="915603"/>
                  <a:pt x="7496516" y="940739"/>
                  <a:pt x="7477984" y="959272"/>
                </a:cubicBezTo>
                <a:cubicBezTo>
                  <a:pt x="7459451" y="977805"/>
                  <a:pt x="7434315" y="988216"/>
                  <a:pt x="7408106" y="988216"/>
                </a:cubicBezTo>
                <a:lnTo>
                  <a:pt x="98822" y="988216"/>
                </a:lnTo>
                <a:cubicBezTo>
                  <a:pt x="72613" y="988216"/>
                  <a:pt x="47477" y="977804"/>
                  <a:pt x="28944" y="959272"/>
                </a:cubicBezTo>
                <a:cubicBezTo>
                  <a:pt x="10411" y="940739"/>
                  <a:pt x="0" y="915603"/>
                  <a:pt x="0" y="889394"/>
                </a:cubicBezTo>
                <a:lnTo>
                  <a:pt x="0" y="98822"/>
                </a:lnTo>
                <a:close/>
              </a:path>
            </a:pathLst>
          </a:custGeom>
        </p:spPr>
        <p:style>
          <a:lnRef idx="0">
            <a:schemeClr val="dk1">
              <a:hueOff val="0"/>
              <a:satOff val="0"/>
              <a:lumOff val="0"/>
              <a:alphaOff val="0"/>
            </a:schemeClr>
          </a:lnRef>
          <a:fillRef idx="1">
            <a:schemeClr val="dk1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dk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70688" tIns="170688" rIns="5425538" bIns="170688" numCol="1" spcCol="1270" anchor="ctr" anchorCtr="0">
            <a:noAutofit/>
          </a:bodyPr>
          <a:lstStyle/>
          <a:p>
            <a:pPr lvl="0" algn="ctr" defTabSz="106680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pl-PL" sz="2400" kern="1200" dirty="0" smtClean="0">
                <a:solidFill>
                  <a:srgbClr val="002060"/>
                </a:solidFill>
              </a:rPr>
              <a:t>June</a:t>
            </a:r>
            <a:endParaRPr lang="pl-PL" sz="2400" kern="1200" dirty="0">
              <a:solidFill>
                <a:srgbClr val="002060"/>
              </a:solidFill>
            </a:endParaRPr>
          </a:p>
        </p:txBody>
      </p:sp>
      <p:sp>
        <p:nvSpPr>
          <p:cNvPr id="33" name="Dowolny kształt 32"/>
          <p:cNvSpPr/>
          <p:nvPr/>
        </p:nvSpPr>
        <p:spPr>
          <a:xfrm>
            <a:off x="855407" y="1382971"/>
            <a:ext cx="7506928" cy="988216"/>
          </a:xfrm>
          <a:custGeom>
            <a:avLst/>
            <a:gdLst>
              <a:gd name="connsiteX0" fmla="*/ 0 w 7506928"/>
              <a:gd name="connsiteY0" fmla="*/ 98822 h 988216"/>
              <a:gd name="connsiteX1" fmla="*/ 28944 w 7506928"/>
              <a:gd name="connsiteY1" fmla="*/ 28944 h 988216"/>
              <a:gd name="connsiteX2" fmla="*/ 98822 w 7506928"/>
              <a:gd name="connsiteY2" fmla="*/ 0 h 988216"/>
              <a:gd name="connsiteX3" fmla="*/ 7408106 w 7506928"/>
              <a:gd name="connsiteY3" fmla="*/ 0 h 988216"/>
              <a:gd name="connsiteX4" fmla="*/ 7477984 w 7506928"/>
              <a:gd name="connsiteY4" fmla="*/ 28944 h 988216"/>
              <a:gd name="connsiteX5" fmla="*/ 7506928 w 7506928"/>
              <a:gd name="connsiteY5" fmla="*/ 98822 h 988216"/>
              <a:gd name="connsiteX6" fmla="*/ 7506928 w 7506928"/>
              <a:gd name="connsiteY6" fmla="*/ 889394 h 988216"/>
              <a:gd name="connsiteX7" fmla="*/ 7477984 w 7506928"/>
              <a:gd name="connsiteY7" fmla="*/ 959272 h 988216"/>
              <a:gd name="connsiteX8" fmla="*/ 7408106 w 7506928"/>
              <a:gd name="connsiteY8" fmla="*/ 988216 h 988216"/>
              <a:gd name="connsiteX9" fmla="*/ 98822 w 7506928"/>
              <a:gd name="connsiteY9" fmla="*/ 988216 h 988216"/>
              <a:gd name="connsiteX10" fmla="*/ 28944 w 7506928"/>
              <a:gd name="connsiteY10" fmla="*/ 959272 h 988216"/>
              <a:gd name="connsiteX11" fmla="*/ 0 w 7506928"/>
              <a:gd name="connsiteY11" fmla="*/ 889394 h 988216"/>
              <a:gd name="connsiteX12" fmla="*/ 0 w 7506928"/>
              <a:gd name="connsiteY12" fmla="*/ 98822 h 9882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7506928" h="988216">
                <a:moveTo>
                  <a:pt x="0" y="98822"/>
                </a:moveTo>
                <a:cubicBezTo>
                  <a:pt x="0" y="72613"/>
                  <a:pt x="10412" y="47477"/>
                  <a:pt x="28944" y="28944"/>
                </a:cubicBezTo>
                <a:cubicBezTo>
                  <a:pt x="47477" y="10411"/>
                  <a:pt x="72613" y="0"/>
                  <a:pt x="98822" y="0"/>
                </a:cubicBezTo>
                <a:lnTo>
                  <a:pt x="7408106" y="0"/>
                </a:lnTo>
                <a:cubicBezTo>
                  <a:pt x="7434315" y="0"/>
                  <a:pt x="7459451" y="10412"/>
                  <a:pt x="7477984" y="28944"/>
                </a:cubicBezTo>
                <a:cubicBezTo>
                  <a:pt x="7496517" y="47477"/>
                  <a:pt x="7506928" y="72613"/>
                  <a:pt x="7506928" y="98822"/>
                </a:cubicBezTo>
                <a:lnTo>
                  <a:pt x="7506928" y="889394"/>
                </a:lnTo>
                <a:cubicBezTo>
                  <a:pt x="7506928" y="915603"/>
                  <a:pt x="7496516" y="940739"/>
                  <a:pt x="7477984" y="959272"/>
                </a:cubicBezTo>
                <a:cubicBezTo>
                  <a:pt x="7459451" y="977805"/>
                  <a:pt x="7434315" y="988216"/>
                  <a:pt x="7408106" y="988216"/>
                </a:cubicBezTo>
                <a:lnTo>
                  <a:pt x="98822" y="988216"/>
                </a:lnTo>
                <a:cubicBezTo>
                  <a:pt x="72613" y="988216"/>
                  <a:pt x="47477" y="977804"/>
                  <a:pt x="28944" y="959272"/>
                </a:cubicBezTo>
                <a:cubicBezTo>
                  <a:pt x="10411" y="940739"/>
                  <a:pt x="0" y="915603"/>
                  <a:pt x="0" y="889394"/>
                </a:cubicBezTo>
                <a:lnTo>
                  <a:pt x="0" y="98822"/>
                </a:lnTo>
                <a:close/>
              </a:path>
            </a:pathLst>
          </a:custGeom>
        </p:spPr>
        <p:style>
          <a:lnRef idx="0">
            <a:schemeClr val="dk1">
              <a:hueOff val="0"/>
              <a:satOff val="0"/>
              <a:lumOff val="0"/>
              <a:alphaOff val="0"/>
            </a:schemeClr>
          </a:lnRef>
          <a:fillRef idx="1">
            <a:schemeClr val="dk1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dk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70688" tIns="170688" rIns="5425538" bIns="170688" numCol="1" spcCol="1270" anchor="ctr" anchorCtr="0">
            <a:noAutofit/>
          </a:bodyPr>
          <a:lstStyle/>
          <a:p>
            <a:pPr lvl="0" algn="ctr" defTabSz="106680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pl-PL" sz="2400" dirty="0" smtClean="0">
                <a:solidFill>
                  <a:srgbClr val="002060"/>
                </a:solidFill>
              </a:rPr>
              <a:t>May</a:t>
            </a:r>
            <a:endParaRPr lang="pl-PL" sz="2400" kern="1200" dirty="0">
              <a:solidFill>
                <a:srgbClr val="002060"/>
              </a:solidFill>
            </a:endParaRPr>
          </a:p>
        </p:txBody>
      </p:sp>
      <p:sp>
        <p:nvSpPr>
          <p:cNvPr id="34" name="Dowolny kształt 33"/>
          <p:cNvSpPr/>
          <p:nvPr/>
        </p:nvSpPr>
        <p:spPr>
          <a:xfrm>
            <a:off x="4869477" y="1465323"/>
            <a:ext cx="2412014" cy="823513"/>
          </a:xfrm>
          <a:custGeom>
            <a:avLst/>
            <a:gdLst>
              <a:gd name="connsiteX0" fmla="*/ 0 w 2412014"/>
              <a:gd name="connsiteY0" fmla="*/ 82351 h 823513"/>
              <a:gd name="connsiteX1" fmla="*/ 24120 w 2412014"/>
              <a:gd name="connsiteY1" fmla="*/ 24120 h 823513"/>
              <a:gd name="connsiteX2" fmla="*/ 82351 w 2412014"/>
              <a:gd name="connsiteY2" fmla="*/ 0 h 823513"/>
              <a:gd name="connsiteX3" fmla="*/ 2329663 w 2412014"/>
              <a:gd name="connsiteY3" fmla="*/ 0 h 823513"/>
              <a:gd name="connsiteX4" fmla="*/ 2387894 w 2412014"/>
              <a:gd name="connsiteY4" fmla="*/ 24120 h 823513"/>
              <a:gd name="connsiteX5" fmla="*/ 2412014 w 2412014"/>
              <a:gd name="connsiteY5" fmla="*/ 82351 h 823513"/>
              <a:gd name="connsiteX6" fmla="*/ 2412014 w 2412014"/>
              <a:gd name="connsiteY6" fmla="*/ 741162 h 823513"/>
              <a:gd name="connsiteX7" fmla="*/ 2387894 w 2412014"/>
              <a:gd name="connsiteY7" fmla="*/ 799393 h 823513"/>
              <a:gd name="connsiteX8" fmla="*/ 2329663 w 2412014"/>
              <a:gd name="connsiteY8" fmla="*/ 823513 h 823513"/>
              <a:gd name="connsiteX9" fmla="*/ 82351 w 2412014"/>
              <a:gd name="connsiteY9" fmla="*/ 823513 h 823513"/>
              <a:gd name="connsiteX10" fmla="*/ 24120 w 2412014"/>
              <a:gd name="connsiteY10" fmla="*/ 799393 h 823513"/>
              <a:gd name="connsiteX11" fmla="*/ 0 w 2412014"/>
              <a:gd name="connsiteY11" fmla="*/ 741162 h 823513"/>
              <a:gd name="connsiteX12" fmla="*/ 0 w 2412014"/>
              <a:gd name="connsiteY12" fmla="*/ 82351 h 8235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412014" h="823513">
                <a:moveTo>
                  <a:pt x="0" y="82351"/>
                </a:moveTo>
                <a:cubicBezTo>
                  <a:pt x="0" y="60510"/>
                  <a:pt x="8676" y="39564"/>
                  <a:pt x="24120" y="24120"/>
                </a:cubicBezTo>
                <a:cubicBezTo>
                  <a:pt x="39564" y="8676"/>
                  <a:pt x="60510" y="0"/>
                  <a:pt x="82351" y="0"/>
                </a:cubicBezTo>
                <a:lnTo>
                  <a:pt x="2329663" y="0"/>
                </a:lnTo>
                <a:cubicBezTo>
                  <a:pt x="2351504" y="0"/>
                  <a:pt x="2372450" y="8676"/>
                  <a:pt x="2387894" y="24120"/>
                </a:cubicBezTo>
                <a:cubicBezTo>
                  <a:pt x="2403338" y="39564"/>
                  <a:pt x="2412014" y="60510"/>
                  <a:pt x="2412014" y="82351"/>
                </a:cubicBezTo>
                <a:lnTo>
                  <a:pt x="2412014" y="741162"/>
                </a:lnTo>
                <a:cubicBezTo>
                  <a:pt x="2412014" y="763003"/>
                  <a:pt x="2403338" y="783949"/>
                  <a:pt x="2387894" y="799393"/>
                </a:cubicBezTo>
                <a:cubicBezTo>
                  <a:pt x="2372450" y="814837"/>
                  <a:pt x="2351504" y="823513"/>
                  <a:pt x="2329663" y="823513"/>
                </a:cubicBezTo>
                <a:lnTo>
                  <a:pt x="82351" y="823513"/>
                </a:lnTo>
                <a:cubicBezTo>
                  <a:pt x="60510" y="823513"/>
                  <a:pt x="39564" y="814837"/>
                  <a:pt x="24120" y="799393"/>
                </a:cubicBezTo>
                <a:cubicBezTo>
                  <a:pt x="8676" y="783949"/>
                  <a:pt x="0" y="763003"/>
                  <a:pt x="0" y="741162"/>
                </a:cubicBezTo>
                <a:lnTo>
                  <a:pt x="0" y="82351"/>
                </a:lnTo>
                <a:close/>
              </a:path>
            </a:pathLst>
          </a:cu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3650" tIns="73650" rIns="73650" bIns="73650" numCol="1" spcCol="1270" anchor="ctr" anchorCtr="0">
            <a:noAutofit/>
          </a:bodyPr>
          <a:lstStyle/>
          <a:p>
            <a:pPr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pl-PL" sz="1300" kern="1200" dirty="0" err="1" smtClean="0">
                <a:solidFill>
                  <a:srgbClr val="002060"/>
                </a:solidFill>
              </a:rPr>
              <a:t>Rev</a:t>
            </a:r>
            <a:r>
              <a:rPr lang="pl-PL" sz="1300" dirty="0" err="1" smtClean="0">
                <a:solidFill>
                  <a:srgbClr val="002060"/>
                </a:solidFill>
              </a:rPr>
              <a:t>iew</a:t>
            </a:r>
            <a:endParaRPr lang="pl-PL" sz="1300" dirty="0" smtClean="0">
              <a:solidFill>
                <a:srgbClr val="002060"/>
              </a:solidFill>
            </a:endParaRPr>
          </a:p>
          <a:p>
            <a:pPr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pl-PL" sz="1300" kern="1200" dirty="0" err="1" smtClean="0">
                <a:solidFill>
                  <a:srgbClr val="002060"/>
                </a:solidFill>
              </a:rPr>
              <a:t>Implement</a:t>
            </a:r>
            <a:r>
              <a:rPr lang="pl-PL" sz="1300" kern="1200" dirty="0" smtClean="0">
                <a:solidFill>
                  <a:srgbClr val="002060"/>
                </a:solidFill>
              </a:rPr>
              <a:t> </a:t>
            </a:r>
            <a:r>
              <a:rPr lang="pl-PL" sz="1300" dirty="0" err="1" smtClean="0">
                <a:solidFill>
                  <a:srgbClr val="002060"/>
                </a:solidFill>
              </a:rPr>
              <a:t>c</a:t>
            </a:r>
            <a:r>
              <a:rPr lang="pl-PL" sz="1300" kern="1200" dirty="0" err="1" smtClean="0">
                <a:solidFill>
                  <a:srgbClr val="002060"/>
                </a:solidFill>
              </a:rPr>
              <a:t>hanges</a:t>
            </a:r>
            <a:endParaRPr lang="pl-PL" sz="1300" kern="1200" dirty="0" smtClean="0">
              <a:solidFill>
                <a:srgbClr val="002060"/>
              </a:solidFill>
            </a:endParaRPr>
          </a:p>
        </p:txBody>
      </p:sp>
      <p:sp>
        <p:nvSpPr>
          <p:cNvPr id="35" name="Dowolny kształt 34"/>
          <p:cNvSpPr/>
          <p:nvPr/>
        </p:nvSpPr>
        <p:spPr>
          <a:xfrm>
            <a:off x="4856914" y="2288837"/>
            <a:ext cx="1218570" cy="329405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1218570" y="0"/>
                </a:moveTo>
                <a:lnTo>
                  <a:pt x="1218570" y="164702"/>
                </a:lnTo>
                <a:lnTo>
                  <a:pt x="0" y="164702"/>
                </a:lnTo>
                <a:lnTo>
                  <a:pt x="0" y="329405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dk1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dk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36" name="Dowolny kształt 35"/>
          <p:cNvSpPr/>
          <p:nvPr/>
        </p:nvSpPr>
        <p:spPr>
          <a:xfrm>
            <a:off x="4239279" y="2618242"/>
            <a:ext cx="1235270" cy="823513"/>
          </a:xfrm>
          <a:custGeom>
            <a:avLst/>
            <a:gdLst>
              <a:gd name="connsiteX0" fmla="*/ 0 w 1235270"/>
              <a:gd name="connsiteY0" fmla="*/ 82351 h 823513"/>
              <a:gd name="connsiteX1" fmla="*/ 24120 w 1235270"/>
              <a:gd name="connsiteY1" fmla="*/ 24120 h 823513"/>
              <a:gd name="connsiteX2" fmla="*/ 82351 w 1235270"/>
              <a:gd name="connsiteY2" fmla="*/ 0 h 823513"/>
              <a:gd name="connsiteX3" fmla="*/ 1152919 w 1235270"/>
              <a:gd name="connsiteY3" fmla="*/ 0 h 823513"/>
              <a:gd name="connsiteX4" fmla="*/ 1211150 w 1235270"/>
              <a:gd name="connsiteY4" fmla="*/ 24120 h 823513"/>
              <a:gd name="connsiteX5" fmla="*/ 1235270 w 1235270"/>
              <a:gd name="connsiteY5" fmla="*/ 82351 h 823513"/>
              <a:gd name="connsiteX6" fmla="*/ 1235270 w 1235270"/>
              <a:gd name="connsiteY6" fmla="*/ 741162 h 823513"/>
              <a:gd name="connsiteX7" fmla="*/ 1211150 w 1235270"/>
              <a:gd name="connsiteY7" fmla="*/ 799393 h 823513"/>
              <a:gd name="connsiteX8" fmla="*/ 1152919 w 1235270"/>
              <a:gd name="connsiteY8" fmla="*/ 823513 h 823513"/>
              <a:gd name="connsiteX9" fmla="*/ 82351 w 1235270"/>
              <a:gd name="connsiteY9" fmla="*/ 823513 h 823513"/>
              <a:gd name="connsiteX10" fmla="*/ 24120 w 1235270"/>
              <a:gd name="connsiteY10" fmla="*/ 799393 h 823513"/>
              <a:gd name="connsiteX11" fmla="*/ 0 w 1235270"/>
              <a:gd name="connsiteY11" fmla="*/ 741162 h 823513"/>
              <a:gd name="connsiteX12" fmla="*/ 0 w 1235270"/>
              <a:gd name="connsiteY12" fmla="*/ 82351 h 8235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235270" h="823513">
                <a:moveTo>
                  <a:pt x="0" y="82351"/>
                </a:moveTo>
                <a:cubicBezTo>
                  <a:pt x="0" y="60510"/>
                  <a:pt x="8676" y="39564"/>
                  <a:pt x="24120" y="24120"/>
                </a:cubicBezTo>
                <a:cubicBezTo>
                  <a:pt x="39564" y="8676"/>
                  <a:pt x="60510" y="0"/>
                  <a:pt x="82351" y="0"/>
                </a:cubicBezTo>
                <a:lnTo>
                  <a:pt x="1152919" y="0"/>
                </a:lnTo>
                <a:cubicBezTo>
                  <a:pt x="1174760" y="0"/>
                  <a:pt x="1195706" y="8676"/>
                  <a:pt x="1211150" y="24120"/>
                </a:cubicBezTo>
                <a:cubicBezTo>
                  <a:pt x="1226594" y="39564"/>
                  <a:pt x="1235270" y="60510"/>
                  <a:pt x="1235270" y="82351"/>
                </a:cubicBezTo>
                <a:lnTo>
                  <a:pt x="1235270" y="741162"/>
                </a:lnTo>
                <a:cubicBezTo>
                  <a:pt x="1235270" y="763003"/>
                  <a:pt x="1226594" y="783949"/>
                  <a:pt x="1211150" y="799393"/>
                </a:cubicBezTo>
                <a:cubicBezTo>
                  <a:pt x="1195706" y="814837"/>
                  <a:pt x="1174760" y="823513"/>
                  <a:pt x="1152919" y="823513"/>
                </a:cubicBezTo>
                <a:lnTo>
                  <a:pt x="82351" y="823513"/>
                </a:lnTo>
                <a:cubicBezTo>
                  <a:pt x="60510" y="823513"/>
                  <a:pt x="39564" y="814837"/>
                  <a:pt x="24120" y="799393"/>
                </a:cubicBezTo>
                <a:cubicBezTo>
                  <a:pt x="8676" y="783949"/>
                  <a:pt x="0" y="763003"/>
                  <a:pt x="0" y="741162"/>
                </a:cubicBezTo>
                <a:lnTo>
                  <a:pt x="0" y="82351"/>
                </a:lnTo>
                <a:close/>
              </a:path>
            </a:pathLst>
          </a:custGeom>
          <a:ln>
            <a:solidFill>
              <a:schemeClr val="tx1"/>
            </a:solidFill>
          </a:ln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3650" tIns="73650" rIns="73650" bIns="73650" numCol="1" spcCol="1270" anchor="ctr" anchorCtr="0">
            <a:noAutofit/>
          </a:bodyPr>
          <a:lstStyle/>
          <a:p>
            <a:pPr lvl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pl-PL" sz="1300" kern="1200" dirty="0" err="1" smtClean="0">
                <a:solidFill>
                  <a:srgbClr val="002060"/>
                </a:solidFill>
              </a:rPr>
              <a:t>Production</a:t>
            </a:r>
            <a:r>
              <a:rPr lang="pl-PL" sz="1300" kern="1200" dirty="0" smtClean="0">
                <a:solidFill>
                  <a:srgbClr val="002060"/>
                </a:solidFill>
              </a:rPr>
              <a:t> + </a:t>
            </a:r>
            <a:r>
              <a:rPr lang="pl-PL" sz="1300" kern="1200" dirty="0" err="1" smtClean="0">
                <a:solidFill>
                  <a:srgbClr val="002060"/>
                </a:solidFill>
              </a:rPr>
              <a:t>Assembly</a:t>
            </a:r>
            <a:endParaRPr lang="pl-PL" sz="1300" kern="1200" dirty="0">
              <a:solidFill>
                <a:srgbClr val="002060"/>
              </a:solidFill>
            </a:endParaRPr>
          </a:p>
        </p:txBody>
      </p:sp>
      <p:sp>
        <p:nvSpPr>
          <p:cNvPr id="37" name="Dowolny kształt 36"/>
          <p:cNvSpPr/>
          <p:nvPr/>
        </p:nvSpPr>
        <p:spPr>
          <a:xfrm>
            <a:off x="4811194" y="3441756"/>
            <a:ext cx="91440" cy="329405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45720" y="0"/>
                </a:moveTo>
                <a:lnTo>
                  <a:pt x="45720" y="329405"/>
                </a:lnTo>
              </a:path>
            </a:pathLst>
          </a:custGeom>
          <a:noFill/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dk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38" name="Dowolny kształt 37"/>
          <p:cNvSpPr/>
          <p:nvPr/>
        </p:nvSpPr>
        <p:spPr>
          <a:xfrm>
            <a:off x="4239279" y="3771162"/>
            <a:ext cx="1235270" cy="823513"/>
          </a:xfrm>
          <a:custGeom>
            <a:avLst/>
            <a:gdLst>
              <a:gd name="connsiteX0" fmla="*/ 0 w 1235270"/>
              <a:gd name="connsiteY0" fmla="*/ 82351 h 823513"/>
              <a:gd name="connsiteX1" fmla="*/ 24120 w 1235270"/>
              <a:gd name="connsiteY1" fmla="*/ 24120 h 823513"/>
              <a:gd name="connsiteX2" fmla="*/ 82351 w 1235270"/>
              <a:gd name="connsiteY2" fmla="*/ 0 h 823513"/>
              <a:gd name="connsiteX3" fmla="*/ 1152919 w 1235270"/>
              <a:gd name="connsiteY3" fmla="*/ 0 h 823513"/>
              <a:gd name="connsiteX4" fmla="*/ 1211150 w 1235270"/>
              <a:gd name="connsiteY4" fmla="*/ 24120 h 823513"/>
              <a:gd name="connsiteX5" fmla="*/ 1235270 w 1235270"/>
              <a:gd name="connsiteY5" fmla="*/ 82351 h 823513"/>
              <a:gd name="connsiteX6" fmla="*/ 1235270 w 1235270"/>
              <a:gd name="connsiteY6" fmla="*/ 741162 h 823513"/>
              <a:gd name="connsiteX7" fmla="*/ 1211150 w 1235270"/>
              <a:gd name="connsiteY7" fmla="*/ 799393 h 823513"/>
              <a:gd name="connsiteX8" fmla="*/ 1152919 w 1235270"/>
              <a:gd name="connsiteY8" fmla="*/ 823513 h 823513"/>
              <a:gd name="connsiteX9" fmla="*/ 82351 w 1235270"/>
              <a:gd name="connsiteY9" fmla="*/ 823513 h 823513"/>
              <a:gd name="connsiteX10" fmla="*/ 24120 w 1235270"/>
              <a:gd name="connsiteY10" fmla="*/ 799393 h 823513"/>
              <a:gd name="connsiteX11" fmla="*/ 0 w 1235270"/>
              <a:gd name="connsiteY11" fmla="*/ 741162 h 823513"/>
              <a:gd name="connsiteX12" fmla="*/ 0 w 1235270"/>
              <a:gd name="connsiteY12" fmla="*/ 82351 h 8235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235270" h="823513">
                <a:moveTo>
                  <a:pt x="0" y="82351"/>
                </a:moveTo>
                <a:cubicBezTo>
                  <a:pt x="0" y="60510"/>
                  <a:pt x="8676" y="39564"/>
                  <a:pt x="24120" y="24120"/>
                </a:cubicBezTo>
                <a:cubicBezTo>
                  <a:pt x="39564" y="8676"/>
                  <a:pt x="60510" y="0"/>
                  <a:pt x="82351" y="0"/>
                </a:cubicBezTo>
                <a:lnTo>
                  <a:pt x="1152919" y="0"/>
                </a:lnTo>
                <a:cubicBezTo>
                  <a:pt x="1174760" y="0"/>
                  <a:pt x="1195706" y="8676"/>
                  <a:pt x="1211150" y="24120"/>
                </a:cubicBezTo>
                <a:cubicBezTo>
                  <a:pt x="1226594" y="39564"/>
                  <a:pt x="1235270" y="60510"/>
                  <a:pt x="1235270" y="82351"/>
                </a:cubicBezTo>
                <a:lnTo>
                  <a:pt x="1235270" y="741162"/>
                </a:lnTo>
                <a:cubicBezTo>
                  <a:pt x="1235270" y="763003"/>
                  <a:pt x="1226594" y="783949"/>
                  <a:pt x="1211150" y="799393"/>
                </a:cubicBezTo>
                <a:cubicBezTo>
                  <a:pt x="1195706" y="814837"/>
                  <a:pt x="1174760" y="823513"/>
                  <a:pt x="1152919" y="823513"/>
                </a:cubicBezTo>
                <a:lnTo>
                  <a:pt x="82351" y="823513"/>
                </a:lnTo>
                <a:cubicBezTo>
                  <a:pt x="60510" y="823513"/>
                  <a:pt x="39564" y="814837"/>
                  <a:pt x="24120" y="799393"/>
                </a:cubicBezTo>
                <a:cubicBezTo>
                  <a:pt x="8676" y="783949"/>
                  <a:pt x="0" y="763003"/>
                  <a:pt x="0" y="741162"/>
                </a:cubicBezTo>
                <a:lnTo>
                  <a:pt x="0" y="82351"/>
                </a:lnTo>
                <a:close/>
              </a:path>
            </a:pathLst>
          </a:custGeom>
          <a:ln>
            <a:solidFill>
              <a:schemeClr val="tx1"/>
            </a:solidFill>
          </a:ln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3650" tIns="73650" rIns="73650" bIns="73650" numCol="1" spcCol="1270" anchor="ctr" anchorCtr="0">
            <a:noAutofit/>
          </a:bodyPr>
          <a:lstStyle/>
          <a:p>
            <a:pPr lvl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pl-PL" sz="1300" kern="1200" dirty="0" smtClean="0">
                <a:solidFill>
                  <a:srgbClr val="002060"/>
                </a:solidFill>
              </a:rPr>
              <a:t>Verification</a:t>
            </a:r>
          </a:p>
          <a:p>
            <a:pPr lvl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pl-PL" sz="1300" dirty="0" smtClean="0">
                <a:solidFill>
                  <a:srgbClr val="002060"/>
                </a:solidFill>
              </a:rPr>
              <a:t>Performance</a:t>
            </a:r>
            <a:endParaRPr lang="pl-PL" sz="1300" kern="1200" dirty="0">
              <a:solidFill>
                <a:srgbClr val="002060"/>
              </a:solidFill>
            </a:endParaRPr>
          </a:p>
        </p:txBody>
      </p:sp>
      <p:sp>
        <p:nvSpPr>
          <p:cNvPr id="39" name="Dowolny kształt 38"/>
          <p:cNvSpPr/>
          <p:nvPr/>
        </p:nvSpPr>
        <p:spPr>
          <a:xfrm flipV="1">
            <a:off x="5057645" y="4594676"/>
            <a:ext cx="802926" cy="329405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802926" y="0"/>
                </a:moveTo>
                <a:lnTo>
                  <a:pt x="802926" y="164702"/>
                </a:lnTo>
                <a:lnTo>
                  <a:pt x="0" y="164702"/>
                </a:lnTo>
                <a:lnTo>
                  <a:pt x="0" y="329405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dk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41" name="Dowolny kształt 40"/>
          <p:cNvSpPr/>
          <p:nvPr/>
        </p:nvSpPr>
        <p:spPr>
          <a:xfrm flipV="1">
            <a:off x="6262034" y="4594676"/>
            <a:ext cx="802926" cy="329405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164702"/>
                </a:lnTo>
                <a:lnTo>
                  <a:pt x="802926" y="164702"/>
                </a:lnTo>
                <a:lnTo>
                  <a:pt x="802926" y="329405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dk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42" name="Dowolny kształt 41"/>
          <p:cNvSpPr/>
          <p:nvPr/>
        </p:nvSpPr>
        <p:spPr>
          <a:xfrm>
            <a:off x="5443667" y="4924081"/>
            <a:ext cx="1235270" cy="823513"/>
          </a:xfrm>
          <a:custGeom>
            <a:avLst/>
            <a:gdLst>
              <a:gd name="connsiteX0" fmla="*/ 0 w 1235270"/>
              <a:gd name="connsiteY0" fmla="*/ 82351 h 823513"/>
              <a:gd name="connsiteX1" fmla="*/ 24120 w 1235270"/>
              <a:gd name="connsiteY1" fmla="*/ 24120 h 823513"/>
              <a:gd name="connsiteX2" fmla="*/ 82351 w 1235270"/>
              <a:gd name="connsiteY2" fmla="*/ 0 h 823513"/>
              <a:gd name="connsiteX3" fmla="*/ 1152919 w 1235270"/>
              <a:gd name="connsiteY3" fmla="*/ 0 h 823513"/>
              <a:gd name="connsiteX4" fmla="*/ 1211150 w 1235270"/>
              <a:gd name="connsiteY4" fmla="*/ 24120 h 823513"/>
              <a:gd name="connsiteX5" fmla="*/ 1235270 w 1235270"/>
              <a:gd name="connsiteY5" fmla="*/ 82351 h 823513"/>
              <a:gd name="connsiteX6" fmla="*/ 1235270 w 1235270"/>
              <a:gd name="connsiteY6" fmla="*/ 741162 h 823513"/>
              <a:gd name="connsiteX7" fmla="*/ 1211150 w 1235270"/>
              <a:gd name="connsiteY7" fmla="*/ 799393 h 823513"/>
              <a:gd name="connsiteX8" fmla="*/ 1152919 w 1235270"/>
              <a:gd name="connsiteY8" fmla="*/ 823513 h 823513"/>
              <a:gd name="connsiteX9" fmla="*/ 82351 w 1235270"/>
              <a:gd name="connsiteY9" fmla="*/ 823513 h 823513"/>
              <a:gd name="connsiteX10" fmla="*/ 24120 w 1235270"/>
              <a:gd name="connsiteY10" fmla="*/ 799393 h 823513"/>
              <a:gd name="connsiteX11" fmla="*/ 0 w 1235270"/>
              <a:gd name="connsiteY11" fmla="*/ 741162 h 823513"/>
              <a:gd name="connsiteX12" fmla="*/ 0 w 1235270"/>
              <a:gd name="connsiteY12" fmla="*/ 82351 h 8235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235270" h="823513">
                <a:moveTo>
                  <a:pt x="0" y="82351"/>
                </a:moveTo>
                <a:cubicBezTo>
                  <a:pt x="0" y="60510"/>
                  <a:pt x="8676" y="39564"/>
                  <a:pt x="24120" y="24120"/>
                </a:cubicBezTo>
                <a:cubicBezTo>
                  <a:pt x="39564" y="8676"/>
                  <a:pt x="60510" y="0"/>
                  <a:pt x="82351" y="0"/>
                </a:cubicBezTo>
                <a:lnTo>
                  <a:pt x="1152919" y="0"/>
                </a:lnTo>
                <a:cubicBezTo>
                  <a:pt x="1174760" y="0"/>
                  <a:pt x="1195706" y="8676"/>
                  <a:pt x="1211150" y="24120"/>
                </a:cubicBezTo>
                <a:cubicBezTo>
                  <a:pt x="1226594" y="39564"/>
                  <a:pt x="1235270" y="60510"/>
                  <a:pt x="1235270" y="82351"/>
                </a:cubicBezTo>
                <a:lnTo>
                  <a:pt x="1235270" y="741162"/>
                </a:lnTo>
                <a:cubicBezTo>
                  <a:pt x="1235270" y="763003"/>
                  <a:pt x="1226594" y="783949"/>
                  <a:pt x="1211150" y="799393"/>
                </a:cubicBezTo>
                <a:cubicBezTo>
                  <a:pt x="1195706" y="814837"/>
                  <a:pt x="1174760" y="823513"/>
                  <a:pt x="1152919" y="823513"/>
                </a:cubicBezTo>
                <a:lnTo>
                  <a:pt x="82351" y="823513"/>
                </a:lnTo>
                <a:cubicBezTo>
                  <a:pt x="60510" y="823513"/>
                  <a:pt x="39564" y="814837"/>
                  <a:pt x="24120" y="799393"/>
                </a:cubicBezTo>
                <a:cubicBezTo>
                  <a:pt x="8676" y="783949"/>
                  <a:pt x="0" y="763003"/>
                  <a:pt x="0" y="741162"/>
                </a:cubicBezTo>
                <a:lnTo>
                  <a:pt x="0" y="82351"/>
                </a:lnTo>
                <a:close/>
              </a:path>
            </a:pathLst>
          </a:custGeom>
          <a:ln>
            <a:solidFill>
              <a:schemeClr val="tx1"/>
            </a:solidFill>
          </a:ln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3650" tIns="73650" rIns="73650" bIns="73650" numCol="1" spcCol="1270" anchor="ctr" anchorCtr="0">
            <a:noAutofit/>
          </a:bodyPr>
          <a:lstStyle/>
          <a:p>
            <a:pPr lvl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pl-PL" sz="1300" kern="1200" dirty="0" err="1" smtClean="0">
                <a:solidFill>
                  <a:srgbClr val="002060"/>
                </a:solidFill>
              </a:rPr>
              <a:t>Rev</a:t>
            </a:r>
            <a:r>
              <a:rPr lang="pl-PL" sz="1300" kern="1200" dirty="0" smtClean="0">
                <a:solidFill>
                  <a:srgbClr val="002060"/>
                </a:solidFill>
              </a:rPr>
              <a:t> 2?</a:t>
            </a:r>
            <a:endParaRPr lang="pl-PL" sz="1300" kern="1200" dirty="0">
              <a:solidFill>
                <a:srgbClr val="002060"/>
              </a:solidFill>
            </a:endParaRPr>
          </a:p>
        </p:txBody>
      </p:sp>
      <p:sp>
        <p:nvSpPr>
          <p:cNvPr id="43" name="Dowolny kształt 42"/>
          <p:cNvSpPr/>
          <p:nvPr/>
        </p:nvSpPr>
        <p:spPr>
          <a:xfrm>
            <a:off x="6075484" y="2288837"/>
            <a:ext cx="1190208" cy="329405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164702"/>
                </a:lnTo>
                <a:lnTo>
                  <a:pt x="1190208" y="164702"/>
                </a:lnTo>
                <a:lnTo>
                  <a:pt x="1190208" y="329405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dk1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dk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44" name="Dowolny kształt 43"/>
          <p:cNvSpPr/>
          <p:nvPr/>
        </p:nvSpPr>
        <p:spPr>
          <a:xfrm>
            <a:off x="6648057" y="2618242"/>
            <a:ext cx="1235270" cy="823513"/>
          </a:xfrm>
          <a:custGeom>
            <a:avLst/>
            <a:gdLst>
              <a:gd name="connsiteX0" fmla="*/ 0 w 1235270"/>
              <a:gd name="connsiteY0" fmla="*/ 82351 h 823513"/>
              <a:gd name="connsiteX1" fmla="*/ 24120 w 1235270"/>
              <a:gd name="connsiteY1" fmla="*/ 24120 h 823513"/>
              <a:gd name="connsiteX2" fmla="*/ 82351 w 1235270"/>
              <a:gd name="connsiteY2" fmla="*/ 0 h 823513"/>
              <a:gd name="connsiteX3" fmla="*/ 1152919 w 1235270"/>
              <a:gd name="connsiteY3" fmla="*/ 0 h 823513"/>
              <a:gd name="connsiteX4" fmla="*/ 1211150 w 1235270"/>
              <a:gd name="connsiteY4" fmla="*/ 24120 h 823513"/>
              <a:gd name="connsiteX5" fmla="*/ 1235270 w 1235270"/>
              <a:gd name="connsiteY5" fmla="*/ 82351 h 823513"/>
              <a:gd name="connsiteX6" fmla="*/ 1235270 w 1235270"/>
              <a:gd name="connsiteY6" fmla="*/ 741162 h 823513"/>
              <a:gd name="connsiteX7" fmla="*/ 1211150 w 1235270"/>
              <a:gd name="connsiteY7" fmla="*/ 799393 h 823513"/>
              <a:gd name="connsiteX8" fmla="*/ 1152919 w 1235270"/>
              <a:gd name="connsiteY8" fmla="*/ 823513 h 823513"/>
              <a:gd name="connsiteX9" fmla="*/ 82351 w 1235270"/>
              <a:gd name="connsiteY9" fmla="*/ 823513 h 823513"/>
              <a:gd name="connsiteX10" fmla="*/ 24120 w 1235270"/>
              <a:gd name="connsiteY10" fmla="*/ 799393 h 823513"/>
              <a:gd name="connsiteX11" fmla="*/ 0 w 1235270"/>
              <a:gd name="connsiteY11" fmla="*/ 741162 h 823513"/>
              <a:gd name="connsiteX12" fmla="*/ 0 w 1235270"/>
              <a:gd name="connsiteY12" fmla="*/ 82351 h 8235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235270" h="823513">
                <a:moveTo>
                  <a:pt x="0" y="82351"/>
                </a:moveTo>
                <a:cubicBezTo>
                  <a:pt x="0" y="60510"/>
                  <a:pt x="8676" y="39564"/>
                  <a:pt x="24120" y="24120"/>
                </a:cubicBezTo>
                <a:cubicBezTo>
                  <a:pt x="39564" y="8676"/>
                  <a:pt x="60510" y="0"/>
                  <a:pt x="82351" y="0"/>
                </a:cubicBezTo>
                <a:lnTo>
                  <a:pt x="1152919" y="0"/>
                </a:lnTo>
                <a:cubicBezTo>
                  <a:pt x="1174760" y="0"/>
                  <a:pt x="1195706" y="8676"/>
                  <a:pt x="1211150" y="24120"/>
                </a:cubicBezTo>
                <a:cubicBezTo>
                  <a:pt x="1226594" y="39564"/>
                  <a:pt x="1235270" y="60510"/>
                  <a:pt x="1235270" y="82351"/>
                </a:cubicBezTo>
                <a:lnTo>
                  <a:pt x="1235270" y="741162"/>
                </a:lnTo>
                <a:cubicBezTo>
                  <a:pt x="1235270" y="763003"/>
                  <a:pt x="1226594" y="783949"/>
                  <a:pt x="1211150" y="799393"/>
                </a:cubicBezTo>
                <a:cubicBezTo>
                  <a:pt x="1195706" y="814837"/>
                  <a:pt x="1174760" y="823513"/>
                  <a:pt x="1152919" y="823513"/>
                </a:cubicBezTo>
                <a:lnTo>
                  <a:pt x="82351" y="823513"/>
                </a:lnTo>
                <a:cubicBezTo>
                  <a:pt x="60510" y="823513"/>
                  <a:pt x="39564" y="814837"/>
                  <a:pt x="24120" y="799393"/>
                </a:cubicBezTo>
                <a:cubicBezTo>
                  <a:pt x="8676" y="783949"/>
                  <a:pt x="0" y="763003"/>
                  <a:pt x="0" y="741162"/>
                </a:cubicBezTo>
                <a:lnTo>
                  <a:pt x="0" y="82351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3650" tIns="73650" rIns="73650" bIns="73650" numCol="1" spcCol="1270" anchor="ctr" anchorCtr="0">
            <a:noAutofit/>
          </a:bodyPr>
          <a:lstStyle/>
          <a:p>
            <a:pPr lvl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pl-PL" sz="1300" kern="1200" dirty="0" smtClean="0">
                <a:solidFill>
                  <a:srgbClr val="002060"/>
                </a:solidFill>
              </a:rPr>
              <a:t>BSP</a:t>
            </a:r>
            <a:endParaRPr lang="pl-PL" sz="1300" kern="1200" dirty="0">
              <a:solidFill>
                <a:srgbClr val="002060"/>
              </a:solidFill>
            </a:endParaRPr>
          </a:p>
        </p:txBody>
      </p:sp>
      <p:sp>
        <p:nvSpPr>
          <p:cNvPr id="45" name="Dowolny kształt 44"/>
          <p:cNvSpPr/>
          <p:nvPr/>
        </p:nvSpPr>
        <p:spPr>
          <a:xfrm>
            <a:off x="7219973" y="3441756"/>
            <a:ext cx="91440" cy="329405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45720" y="0"/>
                </a:moveTo>
                <a:lnTo>
                  <a:pt x="45720" y="329405"/>
                </a:lnTo>
              </a:path>
            </a:pathLst>
          </a:custGeom>
          <a:noFill/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dk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46" name="Dowolny kształt 45"/>
          <p:cNvSpPr/>
          <p:nvPr/>
        </p:nvSpPr>
        <p:spPr>
          <a:xfrm>
            <a:off x="6648057" y="3771162"/>
            <a:ext cx="1235270" cy="823513"/>
          </a:xfrm>
          <a:custGeom>
            <a:avLst/>
            <a:gdLst>
              <a:gd name="connsiteX0" fmla="*/ 0 w 1235270"/>
              <a:gd name="connsiteY0" fmla="*/ 82351 h 823513"/>
              <a:gd name="connsiteX1" fmla="*/ 24120 w 1235270"/>
              <a:gd name="connsiteY1" fmla="*/ 24120 h 823513"/>
              <a:gd name="connsiteX2" fmla="*/ 82351 w 1235270"/>
              <a:gd name="connsiteY2" fmla="*/ 0 h 823513"/>
              <a:gd name="connsiteX3" fmla="*/ 1152919 w 1235270"/>
              <a:gd name="connsiteY3" fmla="*/ 0 h 823513"/>
              <a:gd name="connsiteX4" fmla="*/ 1211150 w 1235270"/>
              <a:gd name="connsiteY4" fmla="*/ 24120 h 823513"/>
              <a:gd name="connsiteX5" fmla="*/ 1235270 w 1235270"/>
              <a:gd name="connsiteY5" fmla="*/ 82351 h 823513"/>
              <a:gd name="connsiteX6" fmla="*/ 1235270 w 1235270"/>
              <a:gd name="connsiteY6" fmla="*/ 741162 h 823513"/>
              <a:gd name="connsiteX7" fmla="*/ 1211150 w 1235270"/>
              <a:gd name="connsiteY7" fmla="*/ 799393 h 823513"/>
              <a:gd name="connsiteX8" fmla="*/ 1152919 w 1235270"/>
              <a:gd name="connsiteY8" fmla="*/ 823513 h 823513"/>
              <a:gd name="connsiteX9" fmla="*/ 82351 w 1235270"/>
              <a:gd name="connsiteY9" fmla="*/ 823513 h 823513"/>
              <a:gd name="connsiteX10" fmla="*/ 24120 w 1235270"/>
              <a:gd name="connsiteY10" fmla="*/ 799393 h 823513"/>
              <a:gd name="connsiteX11" fmla="*/ 0 w 1235270"/>
              <a:gd name="connsiteY11" fmla="*/ 741162 h 823513"/>
              <a:gd name="connsiteX12" fmla="*/ 0 w 1235270"/>
              <a:gd name="connsiteY12" fmla="*/ 82351 h 8235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235270" h="823513">
                <a:moveTo>
                  <a:pt x="0" y="82351"/>
                </a:moveTo>
                <a:cubicBezTo>
                  <a:pt x="0" y="60510"/>
                  <a:pt x="8676" y="39564"/>
                  <a:pt x="24120" y="24120"/>
                </a:cubicBezTo>
                <a:cubicBezTo>
                  <a:pt x="39564" y="8676"/>
                  <a:pt x="60510" y="0"/>
                  <a:pt x="82351" y="0"/>
                </a:cubicBezTo>
                <a:lnTo>
                  <a:pt x="1152919" y="0"/>
                </a:lnTo>
                <a:cubicBezTo>
                  <a:pt x="1174760" y="0"/>
                  <a:pt x="1195706" y="8676"/>
                  <a:pt x="1211150" y="24120"/>
                </a:cubicBezTo>
                <a:cubicBezTo>
                  <a:pt x="1226594" y="39564"/>
                  <a:pt x="1235270" y="60510"/>
                  <a:pt x="1235270" y="82351"/>
                </a:cubicBezTo>
                <a:lnTo>
                  <a:pt x="1235270" y="741162"/>
                </a:lnTo>
                <a:cubicBezTo>
                  <a:pt x="1235270" y="763003"/>
                  <a:pt x="1226594" y="783949"/>
                  <a:pt x="1211150" y="799393"/>
                </a:cubicBezTo>
                <a:cubicBezTo>
                  <a:pt x="1195706" y="814837"/>
                  <a:pt x="1174760" y="823513"/>
                  <a:pt x="1152919" y="823513"/>
                </a:cubicBezTo>
                <a:lnTo>
                  <a:pt x="82351" y="823513"/>
                </a:lnTo>
                <a:cubicBezTo>
                  <a:pt x="60510" y="823513"/>
                  <a:pt x="39564" y="814837"/>
                  <a:pt x="24120" y="799393"/>
                </a:cubicBezTo>
                <a:cubicBezTo>
                  <a:pt x="8676" y="783949"/>
                  <a:pt x="0" y="763003"/>
                  <a:pt x="0" y="741162"/>
                </a:cubicBezTo>
                <a:lnTo>
                  <a:pt x="0" y="82351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3650" tIns="73650" rIns="73650" bIns="73650" numCol="1" spcCol="1270" anchor="ctr" anchorCtr="0">
            <a:noAutofit/>
          </a:bodyPr>
          <a:lstStyle/>
          <a:p>
            <a:pPr lvl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pl-PL" sz="1300" dirty="0" smtClean="0">
                <a:solidFill>
                  <a:srgbClr val="002060"/>
                </a:solidFill>
              </a:rPr>
              <a:t>BSP bug fix</a:t>
            </a:r>
            <a:endParaRPr lang="pl-PL" sz="1300" kern="1200" dirty="0" smtClean="0">
              <a:solidFill>
                <a:srgbClr val="002060"/>
              </a:solidFill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6BD3A29-6859-40B5-BBEC-E4687483F0E9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  <p:cxnSp>
        <p:nvCxnSpPr>
          <p:cNvPr id="8" name="Straight Arrow Connector 7"/>
          <p:cNvCxnSpPr/>
          <p:nvPr/>
        </p:nvCxnSpPr>
        <p:spPr bwMode="auto">
          <a:xfrm>
            <a:off x="5474549" y="4182918"/>
            <a:ext cx="1173508" cy="0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/>
          </a:ln>
          <a:effectLst/>
        </p:spPr>
      </p:cxnSp>
      <p:sp>
        <p:nvSpPr>
          <p:cNvPr id="29" name="Rectangle 2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17475" y="6505575"/>
            <a:ext cx="5702300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lnSpc>
                <a:spcPct val="110000"/>
              </a:lnSpc>
              <a:spcBef>
                <a:spcPct val="0"/>
              </a:spcBef>
              <a:buClrTx/>
              <a:buFontTx/>
              <a:buNone/>
              <a:defRPr sz="800" dirty="0" err="1"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r>
              <a:rPr lang="pl-PL" dirty="0" smtClean="0"/>
              <a:t>2014.05.12 DESY, Hamburg, Germany</a:t>
            </a:r>
            <a:endParaRPr lang="en-GB" dirty="0" smtClean="0"/>
          </a:p>
          <a:p>
            <a:pPr>
              <a:defRPr/>
            </a:pPr>
            <a:r>
              <a:rPr lang="pl-PL" dirty="0" smtClean="0"/>
              <a:t>Samer Bou Habib</a:t>
            </a:r>
            <a:r>
              <a:rPr lang="en-GB" dirty="0" smtClean="0"/>
              <a:t>,</a:t>
            </a:r>
            <a:r>
              <a:rPr lang="pl-PL" dirty="0" smtClean="0"/>
              <a:t> ISE-WUT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31" grpId="0" animBg="1"/>
      <p:bldP spid="32" grpId="0" animBg="1"/>
      <p:bldP spid="33" grpId="0" animBg="1"/>
      <p:bldP spid="34" grpId="0" animBg="1"/>
      <p:bldP spid="36" grpId="0" animBg="1"/>
      <p:bldP spid="38" grpId="0" animBg="1"/>
      <p:bldP spid="42" grpId="0" animBg="1"/>
      <p:bldP spid="44" grpId="0" animBg="1"/>
      <p:bldP spid="4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 </a:t>
            </a:r>
            <a:endParaRPr lang="en-US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6BD3A29-6859-40B5-BBEC-E4687483F0E9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  <p:sp>
        <p:nvSpPr>
          <p:cNvPr id="6" name="Rectangle 18"/>
          <p:cNvSpPr txBox="1">
            <a:spLocks noChangeArrowheads="1"/>
          </p:cNvSpPr>
          <p:nvPr/>
        </p:nvSpPr>
        <p:spPr bwMode="auto">
          <a:xfrm>
            <a:off x="939800" y="1928801"/>
            <a:ext cx="7251700" cy="184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45720" rIns="9144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4400" b="1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Thank</a:t>
            </a:r>
            <a:r>
              <a:rPr kumimoji="0" lang="pl-PL" sz="44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lang="pl-PL" sz="4400" b="1" kern="0" noProof="0" dirty="0" err="1" smtClean="0">
                <a:latin typeface="+mj-lt"/>
                <a:ea typeface="+mj-ea"/>
                <a:cs typeface="+mj-cs"/>
              </a:rPr>
              <a:t>y</a:t>
            </a:r>
            <a:r>
              <a:rPr kumimoji="0" lang="pl-PL" sz="4400" b="1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ou</a:t>
            </a:r>
            <a:r>
              <a:rPr kumimoji="0" lang="pl-PL" sz="4400" b="1" i="0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 for </a:t>
            </a:r>
            <a:r>
              <a:rPr lang="pl-PL" sz="4400" b="1" kern="0" noProof="0" dirty="0" err="1" smtClean="0">
                <a:latin typeface="+mj-lt"/>
                <a:ea typeface="+mj-ea"/>
                <a:cs typeface="+mj-cs"/>
              </a:rPr>
              <a:t>y</a:t>
            </a:r>
            <a:r>
              <a:rPr kumimoji="0" lang="pl-PL" sz="4400" b="1" i="0" u="none" strike="noStrike" kern="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our</a:t>
            </a:r>
            <a:r>
              <a:rPr kumimoji="0" lang="pl-PL" sz="4400" b="1" i="0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lang="pl-PL" sz="4400" b="1" kern="0" noProof="0" dirty="0" err="1" smtClean="0">
                <a:latin typeface="+mj-lt"/>
                <a:ea typeface="+mj-ea"/>
                <a:cs typeface="+mj-cs"/>
              </a:rPr>
              <a:t>a</a:t>
            </a:r>
            <a:r>
              <a:rPr kumimoji="0" lang="pl-PL" sz="4400" b="1" i="0" u="none" strike="noStrike" kern="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ttention</a:t>
            </a:r>
            <a:endParaRPr kumimoji="0" lang="en-GB" sz="4400" b="1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Symbol zastępczy stopki 9"/>
          <p:cNvSpPr>
            <a:spLocks noGrp="1"/>
          </p:cNvSpPr>
          <p:nvPr>
            <p:ph type="ftr" sz="quarter" idx="3"/>
          </p:nvPr>
        </p:nvSpPr>
        <p:spPr>
          <a:xfrm>
            <a:off x="117475" y="6505575"/>
            <a:ext cx="5702300" cy="266700"/>
          </a:xfrm>
        </p:spPr>
        <p:txBody>
          <a:bodyPr/>
          <a:lstStyle/>
          <a:p>
            <a:pPr>
              <a:defRPr/>
            </a:pPr>
            <a:r>
              <a:rPr lang="pl-PL" dirty="0"/>
              <a:t>2013.02.20 Otwock, Poland</a:t>
            </a:r>
          </a:p>
          <a:p>
            <a:pPr>
              <a:defRPr/>
            </a:pPr>
            <a:r>
              <a:rPr lang="pl-PL" dirty="0"/>
              <a:t>Samer Bou Habib, </a:t>
            </a:r>
            <a:r>
              <a:rPr lang="pl-PL" dirty="0" err="1"/>
              <a:t>ISE-WUT</a:t>
            </a:r>
            <a:endParaRPr lang="pl-PL" dirty="0"/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930275" y="3905412"/>
            <a:ext cx="7283450" cy="460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270000" tIns="0" rIns="91440" bIns="45720" numCol="1" anchor="t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l" rtl="0" fontAlgn="base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 kern="1200">
                <a:solidFill>
                  <a:schemeClr val="tx1"/>
                </a:solidFill>
                <a:latin typeface="Arial" charset="0"/>
                <a:ea typeface="ＭＳ Ｐゴシック" pitchFamily="112" charset="-128"/>
                <a:cs typeface="+mn-cs"/>
              </a:defRPr>
            </a:lvl1pPr>
            <a:lvl2pPr marL="457200" algn="l" rtl="0" fontAlgn="base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 kern="1200">
                <a:solidFill>
                  <a:schemeClr val="tx1"/>
                </a:solidFill>
                <a:latin typeface="Arial" charset="0"/>
                <a:ea typeface="ＭＳ Ｐゴシック" pitchFamily="112" charset="-128"/>
                <a:cs typeface="+mn-cs"/>
              </a:defRPr>
            </a:lvl2pPr>
            <a:lvl3pPr marL="914400" algn="l" rtl="0" fontAlgn="base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 kern="1200">
                <a:solidFill>
                  <a:schemeClr val="tx1"/>
                </a:solidFill>
                <a:latin typeface="Arial" charset="0"/>
                <a:ea typeface="ＭＳ Ｐゴシック" pitchFamily="112" charset="-128"/>
                <a:cs typeface="+mn-cs"/>
              </a:defRPr>
            </a:lvl3pPr>
            <a:lvl4pPr marL="1371600" algn="l" rtl="0" fontAlgn="base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 kern="1200">
                <a:solidFill>
                  <a:schemeClr val="tx1"/>
                </a:solidFill>
                <a:latin typeface="Arial" charset="0"/>
                <a:ea typeface="ＭＳ Ｐゴシック" pitchFamily="112" charset="-128"/>
                <a:cs typeface="+mn-cs"/>
              </a:defRPr>
            </a:lvl4pPr>
            <a:lvl5pPr marL="1828800" algn="l" rtl="0" fontAlgn="base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 kern="1200">
                <a:solidFill>
                  <a:schemeClr val="tx1"/>
                </a:solidFill>
                <a:latin typeface="Arial" charset="0"/>
                <a:ea typeface="ＭＳ Ｐゴシック" pitchFamily="112" charset="-128"/>
                <a:cs typeface="+mn-cs"/>
              </a:defRPr>
            </a:lvl5pPr>
            <a:lvl6pPr marL="2286000" algn="l" defTabSz="914400" rtl="0" eaLnBrk="1" latinLnBrk="0" hangingPunct="1">
              <a:defRPr sz="900" kern="1200">
                <a:solidFill>
                  <a:schemeClr val="tx1"/>
                </a:solidFill>
                <a:latin typeface="Arial" charset="0"/>
                <a:ea typeface="ＭＳ Ｐゴシック" pitchFamily="112" charset="-128"/>
                <a:cs typeface="+mn-cs"/>
              </a:defRPr>
            </a:lvl6pPr>
            <a:lvl7pPr marL="2743200" algn="l" defTabSz="914400" rtl="0" eaLnBrk="1" latinLnBrk="0" hangingPunct="1">
              <a:defRPr sz="900" kern="1200">
                <a:solidFill>
                  <a:schemeClr val="tx1"/>
                </a:solidFill>
                <a:latin typeface="Arial" charset="0"/>
                <a:ea typeface="ＭＳ Ｐゴシック" pitchFamily="112" charset="-128"/>
                <a:cs typeface="+mn-cs"/>
              </a:defRPr>
            </a:lvl7pPr>
            <a:lvl8pPr marL="3200400" algn="l" defTabSz="914400" rtl="0" eaLnBrk="1" latinLnBrk="0" hangingPunct="1">
              <a:defRPr sz="900" kern="1200">
                <a:solidFill>
                  <a:schemeClr val="tx1"/>
                </a:solidFill>
                <a:latin typeface="Arial" charset="0"/>
                <a:ea typeface="ＭＳ Ｐゴシック" pitchFamily="112" charset="-128"/>
                <a:cs typeface="+mn-cs"/>
              </a:defRPr>
            </a:lvl8pPr>
            <a:lvl9pPr marL="3657600" algn="l" defTabSz="914400" rtl="0" eaLnBrk="1" latinLnBrk="0" hangingPunct="1">
              <a:defRPr sz="900" kern="1200">
                <a:solidFill>
                  <a:schemeClr val="tx1"/>
                </a:solidFill>
                <a:latin typeface="Arial" charset="0"/>
                <a:ea typeface="ＭＳ Ｐゴシック" pitchFamily="112" charset="-128"/>
                <a:cs typeface="+mn-cs"/>
              </a:defRPr>
            </a:lvl9pPr>
          </a:lstStyle>
          <a:p>
            <a:pPr marL="298450" lvl="0" indent="-298450" algn="ctr">
              <a:buClr>
                <a:schemeClr val="accent2"/>
              </a:buClr>
              <a:buSzPct val="80000"/>
              <a:buNone/>
            </a:pPr>
            <a:r>
              <a:rPr kumimoji="0" lang="pl-PL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2"/>
              </a:rPr>
              <a:t>S.BouHabib@elka.pw.edu.pl</a:t>
            </a:r>
            <a:endParaRPr kumimoji="0" lang="pl-PL" sz="2000" b="0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98450" lvl="0" indent="-298450" algn="ctr">
              <a:buClr>
                <a:schemeClr val="accent2"/>
              </a:buClr>
              <a:buSzPct val="80000"/>
              <a:buNone/>
            </a:pPr>
            <a:r>
              <a:rPr lang="pl-PL" sz="2000" kern="0" dirty="0" err="1" smtClean="0">
                <a:solidFill>
                  <a:schemeClr val="tx2"/>
                </a:solidFill>
                <a:latin typeface="+mn-lt"/>
                <a:ea typeface="+mn-ea"/>
                <a:hlinkClick r:id="rId3"/>
              </a:rPr>
              <a:t>Samer.Bou.Habib@desy.de</a:t>
            </a:r>
            <a:endParaRPr lang="pl-PL" sz="2000" kern="0" dirty="0" smtClean="0">
              <a:solidFill>
                <a:schemeClr val="tx2"/>
              </a:solidFill>
              <a:latin typeface="+mn-lt"/>
              <a:ea typeface="+mn-ea"/>
            </a:endParaRPr>
          </a:p>
          <a:p>
            <a:pPr marL="298450" lvl="0" indent="-298450" algn="ctr">
              <a:buClr>
                <a:schemeClr val="accent2"/>
              </a:buClr>
              <a:buSzPct val="80000"/>
              <a:buNone/>
            </a:pPr>
            <a:endParaRPr lang="pl-PL" sz="2000" kern="0" dirty="0" smtClean="0">
              <a:solidFill>
                <a:schemeClr val="tx2"/>
              </a:solidFill>
              <a:latin typeface="+mn-lt"/>
              <a:ea typeface="+mn-ea"/>
            </a:endParaRPr>
          </a:p>
          <a:p>
            <a:pPr marL="298450" lvl="0" indent="-298450" algn="ctr">
              <a:buClr>
                <a:schemeClr val="accent2"/>
              </a:buClr>
              <a:buSzPct val="80000"/>
              <a:buNone/>
            </a:pPr>
            <a:endParaRPr kumimoji="0" lang="pl-PL" sz="2000" b="0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SY European XFEL">
  <a:themeElements>
    <a:clrScheme name="Niestandardowy 2">
      <a:dk1>
        <a:srgbClr val="00B0F0"/>
      </a:dk1>
      <a:lt1>
        <a:srgbClr val="FFFFFF"/>
      </a:lt1>
      <a:dk2>
        <a:srgbClr val="000000"/>
      </a:dk2>
      <a:lt2>
        <a:srgbClr val="E0E0E0"/>
      </a:lt2>
      <a:accent1>
        <a:srgbClr val="00B0F0"/>
      </a:accent1>
      <a:accent2>
        <a:srgbClr val="FFFF00"/>
      </a:accent2>
      <a:accent3>
        <a:srgbClr val="FFFFFF"/>
      </a:accent3>
      <a:accent4>
        <a:srgbClr val="00B0F0"/>
      </a:accent4>
      <a:accent5>
        <a:srgbClr val="ACABB1"/>
      </a:accent5>
      <a:accent6>
        <a:srgbClr val="FFFF00"/>
      </a:accent6>
      <a:hlink>
        <a:srgbClr val="261748"/>
      </a:hlink>
      <a:folHlink>
        <a:srgbClr val="FFFF00"/>
      </a:folHlink>
    </a:clrScheme>
    <a:fontScheme name="Pakiet Office">
      <a:majorFont>
        <a:latin typeface="Calibri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ambria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solidFill>
            <a:schemeClr val="folHlink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F8B323"/>
          </a:buClr>
          <a:buSzTx/>
          <a:buFont typeface="Wingdings" pitchFamily="2" charset="2"/>
          <a:buChar char="n"/>
          <a:tabLst/>
          <a:defRPr kumimoji="0" lang="de-DE" sz="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12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solidFill>
            <a:schemeClr val="folHlink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F8B323"/>
          </a:buClr>
          <a:buSzTx/>
          <a:buFont typeface="Wingdings" pitchFamily="2" charset="2"/>
          <a:buChar char="n"/>
          <a:tabLst/>
          <a:defRPr kumimoji="0" lang="de-DE" sz="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12" charset="-128"/>
          </a:defRPr>
        </a:defPPr>
      </a:lstStyle>
    </a:lnDef>
  </a:objectDefaults>
  <a:extraClrSchemeLst>
    <a:extraClrScheme>
      <a:clrScheme name="DESY European XFEL 1">
        <a:dk1>
          <a:srgbClr val="261748"/>
        </a:dk1>
        <a:lt1>
          <a:srgbClr val="FFFFFF"/>
        </a:lt1>
        <a:dk2>
          <a:srgbClr val="000000"/>
        </a:dk2>
        <a:lt2>
          <a:srgbClr val="E0E0E0"/>
        </a:lt2>
        <a:accent1>
          <a:srgbClr val="261748"/>
        </a:accent1>
        <a:accent2>
          <a:srgbClr val="FD930A"/>
        </a:accent2>
        <a:accent3>
          <a:srgbClr val="FFFFFF"/>
        </a:accent3>
        <a:accent4>
          <a:srgbClr val="1F123C"/>
        </a:accent4>
        <a:accent5>
          <a:srgbClr val="ACABB1"/>
        </a:accent5>
        <a:accent6>
          <a:srgbClr val="E58508"/>
        </a:accent6>
        <a:hlink>
          <a:srgbClr val="261748"/>
        </a:hlink>
        <a:folHlink>
          <a:srgbClr val="FD930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">
      <a:dk1>
        <a:srgbClr val="261748"/>
      </a:dk1>
      <a:lt1>
        <a:srgbClr val="FFFFFF"/>
      </a:lt1>
      <a:dk2>
        <a:srgbClr val="000000"/>
      </a:dk2>
      <a:lt2>
        <a:srgbClr val="E0E0E0"/>
      </a:lt2>
      <a:accent1>
        <a:srgbClr val="261748"/>
      </a:accent1>
      <a:accent2>
        <a:srgbClr val="FD930A"/>
      </a:accent2>
      <a:accent3>
        <a:srgbClr val="FFFFFF"/>
      </a:accent3>
      <a:accent4>
        <a:srgbClr val="1F123C"/>
      </a:accent4>
      <a:accent5>
        <a:srgbClr val="ACABB1"/>
      </a:accent5>
      <a:accent6>
        <a:srgbClr val="E58508"/>
      </a:accent6>
      <a:hlink>
        <a:srgbClr val="261748"/>
      </a:hlink>
      <a:folHlink>
        <a:srgbClr val="FD930A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206</Words>
  <Application>Microsoft Office PowerPoint</Application>
  <PresentationFormat>Pokaz na ekranie (4:3)</PresentationFormat>
  <Paragraphs>59</Paragraphs>
  <Slides>6</Slides>
  <Notes>1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6</vt:i4>
      </vt:variant>
    </vt:vector>
  </HeadingPairs>
  <TitlesOfParts>
    <vt:vector size="7" baseType="lpstr">
      <vt:lpstr>DESY European XFEL</vt:lpstr>
      <vt:lpstr>KLM RTM status and production plans</vt:lpstr>
      <vt:lpstr>Agenda</vt:lpstr>
      <vt:lpstr>KLM</vt:lpstr>
      <vt:lpstr>Status</vt:lpstr>
      <vt:lpstr>Plans</vt:lpstr>
      <vt:lpstr> </vt:lpstr>
    </vt:vector>
  </TitlesOfParts>
  <Company>xxx xxx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xxx xxx</dc:creator>
  <cp:lastModifiedBy>Samer</cp:lastModifiedBy>
  <cp:revision>467</cp:revision>
  <cp:lastPrinted>2008-09-01T15:04:16Z</cp:lastPrinted>
  <dcterms:created xsi:type="dcterms:W3CDTF">2008-08-31T12:56:32Z</dcterms:created>
  <dcterms:modified xsi:type="dcterms:W3CDTF">2014-05-12T12:12:52Z</dcterms:modified>
</cp:coreProperties>
</file>