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7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0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3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3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4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8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5C67-3321-4BB9-9870-8FC88BB5C41E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13272-1F07-430B-AE88-CB21D90E8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2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Guided discussion : server needs for XFEL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Normal operation automation (for operators)</a:t>
            </a:r>
          </a:p>
          <a:p>
            <a:r>
              <a:rPr lang="en-US" sz="3000" dirty="0" smtClean="0"/>
              <a:t>High beam current automation</a:t>
            </a:r>
          </a:p>
          <a:p>
            <a:r>
              <a:rPr lang="en-US" sz="3000" dirty="0" smtClean="0"/>
              <a:t>High gradient automation</a:t>
            </a:r>
          </a:p>
          <a:p>
            <a:r>
              <a:rPr lang="en-US" sz="3000" dirty="0" smtClean="0"/>
              <a:t>Cavity automatic tuner / parking position</a:t>
            </a:r>
          </a:p>
          <a:p>
            <a:r>
              <a:rPr lang="en-US" sz="3000" dirty="0" smtClean="0"/>
              <a:t>FSM (RF station turn ON / OFF)</a:t>
            </a:r>
          </a:p>
          <a:p>
            <a:r>
              <a:rPr lang="en-US" sz="3000" dirty="0" smtClean="0"/>
              <a:t>RF – cryo interaction</a:t>
            </a:r>
          </a:p>
          <a:p>
            <a:r>
              <a:rPr lang="en-US" sz="3000" dirty="0" smtClean="0"/>
              <a:t>Server monitoring and maintenance (update, new release)</a:t>
            </a:r>
          </a:p>
          <a:p>
            <a:r>
              <a:rPr lang="en-US" sz="3000" dirty="0" smtClean="0"/>
              <a:t>Health monitoring across stations (temperature, power levels, radiation levels, CPU usage, etc…)</a:t>
            </a:r>
          </a:p>
          <a:p>
            <a:r>
              <a:rPr lang="en-US" sz="3000" dirty="0" smtClean="0"/>
              <a:t>DAQ tools (browsing data, retrieving AMTF tests, …)</a:t>
            </a:r>
          </a:p>
          <a:p>
            <a:r>
              <a:rPr lang="en-US" sz="3000" dirty="0" smtClean="0"/>
              <a:t>LLRF system maintenance (aging ?)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33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Guided discussion : server needs for XFEL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branlard</dc:creator>
  <cp:lastModifiedBy>branlard</cp:lastModifiedBy>
  <cp:revision>3</cp:revision>
  <dcterms:created xsi:type="dcterms:W3CDTF">2014-05-09T20:03:58Z</dcterms:created>
  <dcterms:modified xsi:type="dcterms:W3CDTF">2014-05-09T20:20:25Z</dcterms:modified>
</cp:coreProperties>
</file>