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006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151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7098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2236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107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011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3540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099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24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694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63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28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D3F8C-7A27-4D7E-A03A-D16819E5350D}" type="datetimeFigureOut">
              <a:rPr lang="de-DE" smtClean="0"/>
              <a:t>03.11.2015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F95DF-BCB2-45BA-9CC9-178052D1C9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2836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7884368"/>
            <a:ext cx="6858000" cy="12596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8028384"/>
            <a:ext cx="1008112" cy="1008112"/>
          </a:xfrm>
          <a:prstGeom prst="rect">
            <a:avLst/>
          </a:prstGeom>
          <a:ln>
            <a:solidFill>
              <a:srgbClr val="7030A0"/>
            </a:solidFill>
          </a:ln>
        </p:spPr>
      </p:pic>
      <p:sp>
        <p:nvSpPr>
          <p:cNvPr id="8" name="Textfeld 7"/>
          <p:cNvSpPr txBox="1"/>
          <p:nvPr/>
        </p:nvSpPr>
        <p:spPr>
          <a:xfrm>
            <a:off x="1412776" y="7956376"/>
            <a:ext cx="504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International Technical </a:t>
            </a:r>
            <a:r>
              <a:rPr lang="de-DE" dirty="0" err="1" smtClean="0">
                <a:solidFill>
                  <a:schemeClr val="bg1"/>
                </a:solidFill>
              </a:rPr>
              <a:t>Safety</a:t>
            </a:r>
            <a:r>
              <a:rPr lang="de-DE" dirty="0" smtClean="0">
                <a:solidFill>
                  <a:schemeClr val="bg1"/>
                </a:solidFill>
              </a:rPr>
              <a:t> Forum ITSF 2016</a:t>
            </a:r>
          </a:p>
          <a:p>
            <a:r>
              <a:rPr lang="de-DE" sz="1400" dirty="0" smtClean="0">
                <a:solidFill>
                  <a:schemeClr val="bg1"/>
                </a:solidFill>
              </a:rPr>
              <a:t>May 9. – 13. 2016; DESY + European XFEL</a:t>
            </a:r>
            <a:r>
              <a:rPr lang="de-DE" sz="1400" smtClean="0">
                <a:solidFill>
                  <a:schemeClr val="bg1"/>
                </a:solidFill>
              </a:rPr>
              <a:t>, Hamburg - Germany</a:t>
            </a:r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1028" name="Picture 4" descr="Logo: European XF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381000"/>
            <a:ext cx="8001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297" y="8532440"/>
            <a:ext cx="504056" cy="504056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208" y="8545186"/>
            <a:ext cx="555625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20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Bildschirmpräsentation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Hoppe, Andreas</dc:creator>
  <cp:lastModifiedBy>Hoppe, Andreas</cp:lastModifiedBy>
  <cp:revision>5</cp:revision>
  <dcterms:created xsi:type="dcterms:W3CDTF">2015-11-03T09:15:36Z</dcterms:created>
  <dcterms:modified xsi:type="dcterms:W3CDTF">2015-11-03T10:41:49Z</dcterms:modified>
</cp:coreProperties>
</file>