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jpeg" ContentType="image/jpeg"/>
  <Default Extension="jpg" ContentType="image/jpeg"/>
  <Default Extension="emf" ContentType="image/x-emf"/>
  <Default Extension="tiff" ContentType="image/tiff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5"/>
  </p:notesMasterIdLst>
  <p:sldIdLst>
    <p:sldId id="256" r:id="rId2"/>
    <p:sldId id="257" r:id="rId3"/>
    <p:sldId id="278" r:id="rId4"/>
    <p:sldId id="262" r:id="rId5"/>
    <p:sldId id="263" r:id="rId6"/>
    <p:sldId id="259" r:id="rId7"/>
    <p:sldId id="258" r:id="rId8"/>
    <p:sldId id="260" r:id="rId9"/>
    <p:sldId id="290" r:id="rId10"/>
    <p:sldId id="264" r:id="rId11"/>
    <p:sldId id="296" r:id="rId12"/>
    <p:sldId id="268" r:id="rId13"/>
    <p:sldId id="302" r:id="rId14"/>
    <p:sldId id="299" r:id="rId15"/>
    <p:sldId id="303" r:id="rId16"/>
    <p:sldId id="291" r:id="rId17"/>
    <p:sldId id="272" r:id="rId18"/>
    <p:sldId id="304" r:id="rId19"/>
    <p:sldId id="305" r:id="rId20"/>
    <p:sldId id="292" r:id="rId21"/>
    <p:sldId id="298" r:id="rId22"/>
    <p:sldId id="265" r:id="rId23"/>
    <p:sldId id="309" r:id="rId24"/>
    <p:sldId id="310" r:id="rId25"/>
    <p:sldId id="277" r:id="rId26"/>
    <p:sldId id="308" r:id="rId27"/>
    <p:sldId id="286" r:id="rId28"/>
    <p:sldId id="279" r:id="rId29"/>
    <p:sldId id="287" r:id="rId30"/>
    <p:sldId id="288" r:id="rId31"/>
    <p:sldId id="276" r:id="rId32"/>
    <p:sldId id="295" r:id="rId33"/>
    <p:sldId id="275" r:id="rId34"/>
    <p:sldId id="271" r:id="rId35"/>
    <p:sldId id="289" r:id="rId36"/>
    <p:sldId id="284" r:id="rId37"/>
    <p:sldId id="285" r:id="rId38"/>
    <p:sldId id="280" r:id="rId39"/>
    <p:sldId id="281" r:id="rId40"/>
    <p:sldId id="282" r:id="rId41"/>
    <p:sldId id="283" r:id="rId42"/>
    <p:sldId id="273" r:id="rId43"/>
    <p:sldId id="301" r:id="rId44"/>
  </p:sldIdLst>
  <p:sldSz cx="9144000" cy="6858000" type="screen4x3"/>
  <p:notesSz cx="6858000" cy="9144000"/>
  <p:defaultTextStyle>
    <a:defPPr>
      <a:defRPr lang="pl-P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66" d="100"/>
          <a:sy n="66" d="100"/>
        </p:scale>
        <p:origin x="-1496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printerSettings" Target="printerSettings/printerSettings1.bin"/><Relationship Id="rId47" Type="http://schemas.openxmlformats.org/officeDocument/2006/relationships/presProps" Target="presProps.xml"/><Relationship Id="rId48" Type="http://schemas.openxmlformats.org/officeDocument/2006/relationships/viewProps" Target="viewProps.xml"/><Relationship Id="rId49" Type="http://schemas.openxmlformats.org/officeDocument/2006/relationships/theme" Target="theme/theme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F427BC-5DC3-0D44-B4B3-8A92E920B1B5}" type="datetimeFigureOut">
              <a:rPr lang="pl-PL" smtClean="0"/>
              <a:t>26.05.2013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F76EF9-67F5-5B4E-906B-589D5909B3B4}" type="slidenum">
              <a:rPr lang="pl-PL" smtClean="0"/>
              <a:t>‹nr›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537022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A1B4444-7595-1844-B12C-6D9A8FB00DEC}" type="slidenum">
              <a:rPr lang="pl-PL"/>
              <a:pPr/>
              <a:t>23</a:t>
            </a:fld>
            <a:endParaRPr lang="pl-PL"/>
          </a:p>
        </p:txBody>
      </p:sp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F8E2A4B-BF0A-2C49-9649-42293D2CA6E9}" type="slidenum">
              <a:rPr lang="pl-PL"/>
              <a:pPr/>
              <a:t>24</a:t>
            </a:fld>
            <a:endParaRPr lang="pl-PL"/>
          </a:p>
        </p:txBody>
      </p:sp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B5A305D-E623-F447-9ADA-C9546896F470}" type="slidenum">
              <a:rPr lang="pl-PL"/>
              <a:pPr/>
              <a:t>25</a:t>
            </a:fld>
            <a:endParaRPr lang="pl-PL"/>
          </a:p>
        </p:txBody>
      </p:sp>
      <p:sp>
        <p:nvSpPr>
          <p:cNvPr id="65538" name="Rectangle 2"/>
          <p:cNvSpPr>
            <a:spLocks noRo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CB9CA23-55B7-A34C-90E6-CDC0029AD3AC}" type="slidenum">
              <a:rPr lang="pl-PL"/>
              <a:pPr/>
              <a:t>31</a:t>
            </a:fld>
            <a:endParaRPr lang="pl-PL"/>
          </a:p>
        </p:txBody>
      </p:sp>
      <p:sp>
        <p:nvSpPr>
          <p:cNvPr id="53250" name="Rectangle 2"/>
          <p:cNvSpPr>
            <a:spLocks noRo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F2F92B-9773-454F-95CF-A93A329304C1}" type="slidenum">
              <a:rPr lang="pl-PL"/>
              <a:pPr/>
              <a:t>33</a:t>
            </a:fld>
            <a:endParaRPr lang="pl-PL"/>
          </a:p>
        </p:txBody>
      </p:sp>
      <p:sp>
        <p:nvSpPr>
          <p:cNvPr id="55298" name="Rectangle 2"/>
          <p:cNvSpPr>
            <a:spLocks noRo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0CE67-D49D-C941-8A3C-9033E48D2278}" type="datetimeFigureOut">
              <a:rPr lang="pl-PL" smtClean="0"/>
              <a:t>18.05.2013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2088C-AA5B-FA4B-B4DE-D8D6061DE816}" type="slidenum">
              <a:rPr lang="pl-PL" smtClean="0"/>
              <a:t>‹nr›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275236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tekst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0CE67-D49D-C941-8A3C-9033E48D2278}" type="datetimeFigureOut">
              <a:rPr lang="pl-PL" smtClean="0"/>
              <a:t>18.05.2013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2088C-AA5B-FA4B-B4DE-D8D6061DE816}" type="slidenum">
              <a:rPr lang="pl-PL" smtClean="0"/>
              <a:t>‹nr›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159995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tekst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0CE67-D49D-C941-8A3C-9033E48D2278}" type="datetimeFigureOut">
              <a:rPr lang="pl-PL" smtClean="0"/>
              <a:t>18.05.2013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2088C-AA5B-FA4B-B4DE-D8D6061DE816}" type="slidenum">
              <a:rPr lang="pl-PL" smtClean="0"/>
              <a:t>‹nr›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227057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0CE67-D49D-C941-8A3C-9033E48D2278}" type="datetimeFigureOut">
              <a:rPr lang="pl-PL" smtClean="0"/>
              <a:t>18.05.2013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2088C-AA5B-FA4B-B4DE-D8D6061DE816}" type="slidenum">
              <a:rPr lang="pl-PL" smtClean="0"/>
              <a:t>‹nr›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312437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0CE67-D49D-C941-8A3C-9033E48D2278}" type="datetimeFigureOut">
              <a:rPr lang="pl-PL" smtClean="0"/>
              <a:t>18.05.2013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2088C-AA5B-FA4B-B4DE-D8D6061DE816}" type="slidenum">
              <a:rPr lang="pl-PL" smtClean="0"/>
              <a:t>‹nr›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428148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0CE67-D49D-C941-8A3C-9033E48D2278}" type="datetimeFigureOut">
              <a:rPr lang="pl-PL" smtClean="0"/>
              <a:t>18.05.2013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2088C-AA5B-FA4B-B4DE-D8D6061DE816}" type="slidenum">
              <a:rPr lang="pl-PL" smtClean="0"/>
              <a:t>‹nr›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510739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0CE67-D49D-C941-8A3C-9033E48D2278}" type="datetimeFigureOut">
              <a:rPr lang="pl-PL" smtClean="0"/>
              <a:t>18.05.2013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2088C-AA5B-FA4B-B4DE-D8D6061DE816}" type="slidenum">
              <a:rPr lang="pl-PL" smtClean="0"/>
              <a:t>‹nr›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844981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0CE67-D49D-C941-8A3C-9033E48D2278}" type="datetimeFigureOut">
              <a:rPr lang="pl-PL" smtClean="0"/>
              <a:t>18.05.2013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2088C-AA5B-FA4B-B4DE-D8D6061DE816}" type="slidenum">
              <a:rPr lang="pl-PL" smtClean="0"/>
              <a:t>‹nr›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988529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0CE67-D49D-C941-8A3C-9033E48D2278}" type="datetimeFigureOut">
              <a:rPr lang="pl-PL" smtClean="0"/>
              <a:t>18.05.2013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2088C-AA5B-FA4B-B4DE-D8D6061DE816}" type="slidenum">
              <a:rPr lang="pl-PL" smtClean="0"/>
              <a:t>‹nr›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923579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0CE67-D49D-C941-8A3C-9033E48D2278}" type="datetimeFigureOut">
              <a:rPr lang="pl-PL" smtClean="0"/>
              <a:t>18.05.2013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2088C-AA5B-FA4B-B4DE-D8D6061DE816}" type="slidenum">
              <a:rPr lang="pl-PL" smtClean="0"/>
              <a:t>‹nr›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588608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0CE67-D49D-C941-8A3C-9033E48D2278}" type="datetimeFigureOut">
              <a:rPr lang="pl-PL" smtClean="0"/>
              <a:t>18.05.2013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2088C-AA5B-FA4B-B4DE-D8D6061DE816}" type="slidenum">
              <a:rPr lang="pl-PL" smtClean="0"/>
              <a:t>‹nr›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887976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10CE67-D49D-C941-8A3C-9033E48D2278}" type="datetimeFigureOut">
              <a:rPr lang="pl-PL" smtClean="0"/>
              <a:t>18.05.2013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22088C-AA5B-FA4B-B4DE-D8D6061DE816}" type="slidenum">
              <a:rPr lang="pl-PL" smtClean="0"/>
              <a:t>‹nr›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16944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4" Type="http://schemas.openxmlformats.org/officeDocument/2006/relationships/image" Target="../media/image14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4" Type="http://schemas.openxmlformats.org/officeDocument/2006/relationships/image" Target="../media/image17.emf"/><Relationship Id="rId5" Type="http://schemas.openxmlformats.org/officeDocument/2006/relationships/image" Target="../media/image18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emf"/><Relationship Id="rId3" Type="http://schemas.openxmlformats.org/officeDocument/2006/relationships/image" Target="../media/image20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emf"/><Relationship Id="rId3" Type="http://schemas.openxmlformats.org/officeDocument/2006/relationships/image" Target="../media/image22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4" Type="http://schemas.openxmlformats.org/officeDocument/2006/relationships/image" Target="../media/image26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emf"/><Relationship Id="rId3" Type="http://schemas.openxmlformats.org/officeDocument/2006/relationships/image" Target="../media/image28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4" Type="http://schemas.openxmlformats.org/officeDocument/2006/relationships/image" Target="../media/image31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jpg"/><Relationship Id="rId3" Type="http://schemas.openxmlformats.org/officeDocument/2006/relationships/image" Target="../media/image34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4" Type="http://schemas.openxmlformats.org/officeDocument/2006/relationships/notesSlide" Target="../notesSlides/notesSlide4.xml"/><Relationship Id="rId5" Type="http://schemas.openxmlformats.org/officeDocument/2006/relationships/image" Target="../media/image35.png"/><Relationship Id="rId6" Type="http://schemas.openxmlformats.org/officeDocument/2006/relationships/image" Target="../media/image36.png"/><Relationship Id="rId1" Type="http://schemas.openxmlformats.org/officeDocument/2006/relationships/tags" Target="../tags/tag1.xml"/><Relationship Id="rId2" Type="http://schemas.openxmlformats.org/officeDocument/2006/relationships/tags" Target="../tags/tag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7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4" Type="http://schemas.openxmlformats.org/officeDocument/2006/relationships/image" Target="../media/image38.png"/><Relationship Id="rId1" Type="http://schemas.openxmlformats.org/officeDocument/2006/relationships/tags" Target="../tags/tag3.xml"/><Relationship Id="rId2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9.tiff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0.tiff"/><Relationship Id="rId3" Type="http://schemas.openxmlformats.org/officeDocument/2006/relationships/image" Target="../media/image41.emf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4" Type="http://schemas.openxmlformats.org/officeDocument/2006/relationships/image" Target="../media/image3.emf"/><Relationship Id="rId5" Type="http://schemas.openxmlformats.org/officeDocument/2006/relationships/image" Target="../media/image4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emf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2.emf"/><Relationship Id="rId3" Type="http://schemas.openxmlformats.org/officeDocument/2006/relationships/image" Target="../media/image43.emf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6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oleObject" Target="../embeddings/oleObject2.bin"/><Relationship Id="rId5" Type="http://schemas.openxmlformats.org/officeDocument/2006/relationships/image" Target="../media/image7.wmf"/><Relationship Id="rId6" Type="http://schemas.openxmlformats.org/officeDocument/2006/relationships/image" Target="../media/image9.emf"/><Relationship Id="rId7" Type="http://schemas.openxmlformats.org/officeDocument/2006/relationships/image" Target="../media/image10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4" Type="http://schemas.openxmlformats.org/officeDocument/2006/relationships/image" Target="../media/image11.w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>WHAT IS </a:t>
            </a:r>
            <a:r>
              <a:rPr lang="pl-PL" dirty="0" err="1" smtClean="0"/>
              <a:t>Msusy</a:t>
            </a:r>
            <a:r>
              <a:rPr lang="pl-PL" dirty="0" smtClean="0"/>
              <a:t>?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 smtClean="0">
                <a:solidFill>
                  <a:schemeClr val="accent1"/>
                </a:solidFill>
              </a:rPr>
              <a:t>I </a:t>
            </a:r>
            <a:r>
              <a:rPr lang="pl-PL" dirty="0" err="1" smtClean="0">
                <a:solidFill>
                  <a:schemeClr val="accent1"/>
                </a:solidFill>
              </a:rPr>
              <a:t>am</a:t>
            </a:r>
            <a:r>
              <a:rPr lang="pl-PL" dirty="0" smtClean="0">
                <a:solidFill>
                  <a:schemeClr val="accent1"/>
                </a:solidFill>
              </a:rPr>
              <a:t> </a:t>
            </a:r>
            <a:r>
              <a:rPr lang="pl-PL" dirty="0" err="1" smtClean="0">
                <a:solidFill>
                  <a:schemeClr val="accent1"/>
                </a:solidFill>
              </a:rPr>
              <a:t>grateful</a:t>
            </a:r>
            <a:r>
              <a:rPr lang="pl-PL" dirty="0" smtClean="0">
                <a:solidFill>
                  <a:schemeClr val="accent1"/>
                </a:solidFill>
              </a:rPr>
              <a:t> to the </a:t>
            </a:r>
            <a:r>
              <a:rPr lang="pl-PL" dirty="0" err="1" smtClean="0">
                <a:solidFill>
                  <a:schemeClr val="accent1"/>
                </a:solidFill>
              </a:rPr>
              <a:t>Organisers</a:t>
            </a:r>
            <a:r>
              <a:rPr lang="pl-PL" dirty="0" smtClean="0">
                <a:solidFill>
                  <a:schemeClr val="accent1"/>
                </a:solidFill>
              </a:rPr>
              <a:t> for </a:t>
            </a:r>
            <a:r>
              <a:rPr lang="pl-PL" dirty="0" err="1" smtClean="0">
                <a:solidFill>
                  <a:schemeClr val="accent1"/>
                </a:solidFill>
              </a:rPr>
              <a:t>this</a:t>
            </a:r>
            <a:r>
              <a:rPr lang="pl-PL" dirty="0" smtClean="0">
                <a:solidFill>
                  <a:schemeClr val="accent1"/>
                </a:solidFill>
              </a:rPr>
              <a:t> </a:t>
            </a:r>
            <a:r>
              <a:rPr lang="pl-PL" dirty="0" err="1" smtClean="0">
                <a:solidFill>
                  <a:schemeClr val="accent1"/>
                </a:solidFill>
              </a:rPr>
              <a:t>title</a:t>
            </a:r>
            <a:r>
              <a:rPr lang="pl-PL" dirty="0" smtClean="0">
                <a:solidFill>
                  <a:schemeClr val="accent1"/>
                </a:solidFill>
              </a:rPr>
              <a:t>!  I </a:t>
            </a:r>
            <a:r>
              <a:rPr lang="pl-PL" dirty="0" err="1" smtClean="0">
                <a:solidFill>
                  <a:schemeClr val="accent1"/>
                </a:solidFill>
              </a:rPr>
              <a:t>understand</a:t>
            </a:r>
            <a:r>
              <a:rPr lang="pl-PL" dirty="0" smtClean="0">
                <a:solidFill>
                  <a:schemeClr val="accent1"/>
                </a:solidFill>
              </a:rPr>
              <a:t> </a:t>
            </a:r>
            <a:r>
              <a:rPr lang="pl-PL" dirty="0" err="1" smtClean="0">
                <a:solidFill>
                  <a:schemeClr val="accent1"/>
                </a:solidFill>
              </a:rPr>
              <a:t>it</a:t>
            </a:r>
            <a:r>
              <a:rPr lang="pl-PL" dirty="0" smtClean="0">
                <a:solidFill>
                  <a:schemeClr val="accent1"/>
                </a:solidFill>
              </a:rPr>
              <a:t> </a:t>
            </a:r>
            <a:r>
              <a:rPr lang="pl-PL" dirty="0" err="1" smtClean="0">
                <a:solidFill>
                  <a:schemeClr val="accent1"/>
                </a:solidFill>
              </a:rPr>
              <a:t>reflects</a:t>
            </a:r>
            <a:r>
              <a:rPr lang="pl-PL" dirty="0" smtClean="0">
                <a:solidFill>
                  <a:schemeClr val="accent1"/>
                </a:solidFill>
              </a:rPr>
              <a:t> </a:t>
            </a:r>
            <a:r>
              <a:rPr lang="pl-PL" dirty="0" err="1" smtClean="0">
                <a:solidFill>
                  <a:schemeClr val="accent1"/>
                </a:solidFill>
              </a:rPr>
              <a:t>certain</a:t>
            </a:r>
            <a:r>
              <a:rPr lang="pl-PL" dirty="0" smtClean="0">
                <a:solidFill>
                  <a:schemeClr val="accent1"/>
                </a:solidFill>
              </a:rPr>
              <a:t> </a:t>
            </a:r>
            <a:r>
              <a:rPr lang="pl-PL" dirty="0" err="1" smtClean="0">
                <a:solidFill>
                  <a:schemeClr val="accent1"/>
                </a:solidFill>
              </a:rPr>
              <a:t>frustration</a:t>
            </a:r>
            <a:r>
              <a:rPr lang="pl-PL" dirty="0" smtClean="0">
                <a:solidFill>
                  <a:schemeClr val="accent1"/>
                </a:solidFill>
              </a:rPr>
              <a:t>….</a:t>
            </a:r>
            <a:endParaRPr lang="pl-PL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82120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Tekstowe 1"/>
          <p:cNvSpPr txBox="1"/>
          <p:nvPr/>
        </p:nvSpPr>
        <p:spPr>
          <a:xfrm>
            <a:off x="2039482" y="1116139"/>
            <a:ext cx="236815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200" dirty="0" err="1" smtClean="0"/>
              <a:t>Mh</a:t>
            </a:r>
            <a:r>
              <a:rPr lang="pl-PL" sz="3200" dirty="0" smtClean="0"/>
              <a:t>=125 </a:t>
            </a:r>
            <a:r>
              <a:rPr lang="pl-PL" sz="3200" dirty="0" err="1" smtClean="0"/>
              <a:t>GeV</a:t>
            </a:r>
            <a:endParaRPr lang="pl-PL" sz="3200" dirty="0"/>
          </a:p>
        </p:txBody>
      </p:sp>
      <p:sp>
        <p:nvSpPr>
          <p:cNvPr id="3" name="PoleTekstowe 2"/>
          <p:cNvSpPr txBox="1"/>
          <p:nvPr/>
        </p:nvSpPr>
        <p:spPr>
          <a:xfrm>
            <a:off x="185969" y="2597910"/>
            <a:ext cx="848180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pl-PL" sz="2400" dirty="0" smtClean="0"/>
              <a:t>PRECISION FITS IN THE SM (ESSENTIALLY APPLICABLE to MSSM)</a:t>
            </a:r>
          </a:p>
          <a:p>
            <a:pPr marL="342900" indent="-342900">
              <a:buFont typeface="Arial"/>
              <a:buChar char="•"/>
            </a:pPr>
            <a:r>
              <a:rPr lang="pl-PL" sz="2400" dirty="0" smtClean="0"/>
              <a:t>LEP LIMIT</a:t>
            </a:r>
          </a:p>
          <a:p>
            <a:pPr marL="342900" indent="-342900">
              <a:buFont typeface="Arial"/>
              <a:buChar char="•"/>
            </a:pPr>
            <a:r>
              <a:rPr lang="pl-PL" sz="2400" dirty="0" smtClean="0"/>
              <a:t>INDUSTRY TO GET MORE THAN 130  (NMSSM, SPLIT SUSY, NEW</a:t>
            </a:r>
          </a:p>
          <a:p>
            <a:r>
              <a:rPr lang="pl-PL" sz="2400" dirty="0" smtClean="0"/>
              <a:t>     PARTICLES…)</a:t>
            </a:r>
            <a:endParaRPr lang="pl-PL" sz="2400" dirty="0"/>
          </a:p>
        </p:txBody>
      </p:sp>
      <p:sp>
        <p:nvSpPr>
          <p:cNvPr id="4" name="PoleTekstowe 3"/>
          <p:cNvSpPr txBox="1"/>
          <p:nvPr/>
        </p:nvSpPr>
        <p:spPr>
          <a:xfrm>
            <a:off x="327087" y="2028368"/>
            <a:ext cx="32341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 smtClean="0">
                <a:solidFill>
                  <a:srgbClr val="C0504D"/>
                </a:solidFill>
              </a:rPr>
              <a:t>PRE-LHC LANDSCAPE</a:t>
            </a:r>
            <a:endParaRPr lang="pl-PL" sz="2800" dirty="0">
              <a:solidFill>
                <a:srgbClr val="C050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70138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mh_Xt_msusy1000_ms_tb10_M3_1500_short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513651" y="0"/>
            <a:ext cx="5299364" cy="6858000"/>
          </a:xfrm>
          <a:prstGeom prst="rect">
            <a:avLst/>
          </a:prstGeom>
        </p:spPr>
      </p:pic>
      <p:pic>
        <p:nvPicPr>
          <p:cNvPr id="3" name="Obraz 2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333" y="5463313"/>
            <a:ext cx="3543300" cy="431800"/>
          </a:xfrm>
          <a:prstGeom prst="rect">
            <a:avLst/>
          </a:prstGeom>
        </p:spPr>
      </p:pic>
      <p:pic>
        <p:nvPicPr>
          <p:cNvPr id="4" name="Obraz 3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5500" y="5878220"/>
            <a:ext cx="3098800" cy="48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0344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Tekstowe 1"/>
          <p:cNvSpPr txBox="1"/>
          <p:nvPr/>
        </p:nvSpPr>
        <p:spPr>
          <a:xfrm>
            <a:off x="1988371" y="245659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l-PL" dirty="0"/>
          </a:p>
        </p:txBody>
      </p:sp>
      <p:pic>
        <p:nvPicPr>
          <p:cNvPr id="3" name="Obraz 2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667" y="1567832"/>
            <a:ext cx="3581400" cy="601614"/>
          </a:xfrm>
          <a:prstGeom prst="rect">
            <a:avLst/>
          </a:prstGeom>
        </p:spPr>
      </p:pic>
      <p:sp>
        <p:nvSpPr>
          <p:cNvPr id="6" name="PoleTekstowe 5"/>
          <p:cNvSpPr txBox="1"/>
          <p:nvPr/>
        </p:nvSpPr>
        <p:spPr>
          <a:xfrm>
            <a:off x="1052667" y="568193"/>
            <a:ext cx="65188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b="1" dirty="0" smtClean="0">
                <a:solidFill>
                  <a:srgbClr val="0000FF"/>
                </a:solidFill>
              </a:rPr>
              <a:t>BEST FOR THE HIGGS MASS: „ MAXIMAL MIXING”</a:t>
            </a:r>
            <a:endParaRPr lang="pl-PL" sz="2400" b="1" dirty="0">
              <a:solidFill>
                <a:srgbClr val="0000FF"/>
              </a:solidFill>
            </a:endParaRPr>
          </a:p>
        </p:txBody>
      </p:sp>
      <p:sp>
        <p:nvSpPr>
          <p:cNvPr id="10" name="PoleTekstowe 9"/>
          <p:cNvSpPr txBox="1"/>
          <p:nvPr/>
        </p:nvSpPr>
        <p:spPr>
          <a:xfrm>
            <a:off x="5060225" y="1731940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FOR</a:t>
            </a:r>
            <a:endParaRPr lang="pl-PL" dirty="0"/>
          </a:p>
        </p:txBody>
      </p:sp>
      <p:pic>
        <p:nvPicPr>
          <p:cNvPr id="11" name="Obraz 10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1387" y="1758372"/>
            <a:ext cx="1981200" cy="342900"/>
          </a:xfrm>
          <a:prstGeom prst="rect">
            <a:avLst/>
          </a:prstGeom>
        </p:spPr>
      </p:pic>
      <p:sp>
        <p:nvSpPr>
          <p:cNvPr id="12" name="PoleTekstowe 11"/>
          <p:cNvSpPr txBox="1"/>
          <p:nvPr/>
        </p:nvSpPr>
        <p:spPr>
          <a:xfrm>
            <a:off x="3674916" y="2405472"/>
            <a:ext cx="68981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200" dirty="0" smtClean="0"/>
              <a:t>= 3</a:t>
            </a:r>
            <a:endParaRPr lang="pl-PL" sz="3200" dirty="0"/>
          </a:p>
        </p:txBody>
      </p:sp>
      <p:sp>
        <p:nvSpPr>
          <p:cNvPr id="14" name="PoleTekstowe 13"/>
          <p:cNvSpPr txBox="1"/>
          <p:nvPr/>
        </p:nvSpPr>
        <p:spPr>
          <a:xfrm>
            <a:off x="5040985" y="2559422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FOR</a:t>
            </a:r>
            <a:endParaRPr lang="pl-PL" dirty="0"/>
          </a:p>
        </p:txBody>
      </p:sp>
      <p:pic>
        <p:nvPicPr>
          <p:cNvPr id="15" name="Obraz 14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2430" y="2452635"/>
            <a:ext cx="2209800" cy="373294"/>
          </a:xfrm>
          <a:prstGeom prst="rect">
            <a:avLst/>
          </a:prstGeom>
        </p:spPr>
      </p:pic>
      <p:sp>
        <p:nvSpPr>
          <p:cNvPr id="16" name="PoleTekstowe 15"/>
          <p:cNvSpPr txBox="1"/>
          <p:nvPr/>
        </p:nvSpPr>
        <p:spPr>
          <a:xfrm>
            <a:off x="500250" y="3579342"/>
            <a:ext cx="278654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200" dirty="0" smtClean="0">
                <a:solidFill>
                  <a:srgbClr val="C0504D"/>
                </a:solidFill>
              </a:rPr>
              <a:t>LESSONS FROM </a:t>
            </a:r>
            <a:endParaRPr lang="pl-PL" sz="3200" dirty="0">
              <a:solidFill>
                <a:srgbClr val="C0504D"/>
              </a:solidFill>
            </a:endParaRPr>
          </a:p>
        </p:txBody>
      </p:sp>
      <p:pic>
        <p:nvPicPr>
          <p:cNvPr id="17" name="Obraz 16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9390" y="3642255"/>
            <a:ext cx="2882900" cy="406400"/>
          </a:xfrm>
          <a:prstGeom prst="rect">
            <a:avLst/>
          </a:prstGeom>
        </p:spPr>
      </p:pic>
      <p:sp>
        <p:nvSpPr>
          <p:cNvPr id="18" name="PoleTekstowe 17"/>
          <p:cNvSpPr txBox="1"/>
          <p:nvPr/>
        </p:nvSpPr>
        <p:spPr>
          <a:xfrm>
            <a:off x="481010" y="4387580"/>
            <a:ext cx="82926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pl-PL" sz="2400" dirty="0" smtClean="0"/>
              <a:t>WE ARE BOTHERED BY  ABOUT  O(5 </a:t>
            </a:r>
            <a:r>
              <a:rPr lang="pl-PL" sz="2400" dirty="0" err="1" smtClean="0"/>
              <a:t>GeV</a:t>
            </a:r>
            <a:r>
              <a:rPr lang="pl-PL" sz="2400" dirty="0" smtClean="0"/>
              <a:t>) „TOO HIGH” MASS</a:t>
            </a:r>
          </a:p>
          <a:p>
            <a:endParaRPr lang="pl-PL" sz="2400" dirty="0"/>
          </a:p>
          <a:p>
            <a:pPr marL="342900" indent="-342900">
              <a:buFont typeface="Arial"/>
              <a:buChar char="•"/>
            </a:pPr>
            <a:r>
              <a:rPr lang="pl-PL" sz="2400" dirty="0" smtClean="0"/>
              <a:t>IN MSSM WITH </a:t>
            </a:r>
            <a:r>
              <a:rPr lang="pl-PL" sz="2400" dirty="0" err="1" smtClean="0"/>
              <a:t>Msusy</a:t>
            </a:r>
            <a:r>
              <a:rPr lang="pl-PL" sz="2400" dirty="0" smtClean="0"/>
              <a:t>=1 </a:t>
            </a:r>
            <a:r>
              <a:rPr lang="pl-PL" sz="2400" dirty="0" err="1" smtClean="0"/>
              <a:t>TeV</a:t>
            </a:r>
            <a:r>
              <a:rPr lang="pl-PL" sz="2400" dirty="0" smtClean="0"/>
              <a:t>, LARGE LEFT-RIGHT STOP „MIXING” NEEDED  (BETTER POSITIVE THAN NEGATIVE) </a:t>
            </a:r>
          </a:p>
          <a:p>
            <a:endParaRPr lang="pl-PL" sz="2400" dirty="0"/>
          </a:p>
          <a:p>
            <a:pPr marL="342900" indent="-342900">
              <a:buFont typeface="Arial"/>
              <a:buChar char="•"/>
            </a:pPr>
            <a:r>
              <a:rPr lang="pl-PL" sz="2400" dirty="0" smtClean="0"/>
              <a:t>NMSSM</a:t>
            </a:r>
            <a:r>
              <a:rPr lang="pl-PL" sz="2400" dirty="0"/>
              <a:t>?</a:t>
            </a:r>
            <a:r>
              <a:rPr lang="pl-PL" sz="2400" dirty="0" smtClean="0"/>
              <a:t> </a:t>
            </a: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285188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Tekstowe 1"/>
          <p:cNvSpPr txBox="1"/>
          <p:nvPr/>
        </p:nvSpPr>
        <p:spPr>
          <a:xfrm>
            <a:off x="615693" y="1231602"/>
            <a:ext cx="74404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 smtClean="0">
                <a:solidFill>
                  <a:srgbClr val="C0504D"/>
                </a:solidFill>
              </a:rPr>
              <a:t>NMSSM AS A SOURCE OF O(5 </a:t>
            </a:r>
            <a:r>
              <a:rPr lang="pl-PL" sz="2800" dirty="0" err="1" smtClean="0">
                <a:solidFill>
                  <a:srgbClr val="C0504D"/>
                </a:solidFill>
              </a:rPr>
              <a:t>GeV</a:t>
            </a:r>
            <a:r>
              <a:rPr lang="pl-PL" sz="2800" dirty="0" smtClean="0">
                <a:solidFill>
                  <a:srgbClr val="C0504D"/>
                </a:solidFill>
              </a:rPr>
              <a:t>) CORRECTION?</a:t>
            </a:r>
            <a:endParaRPr lang="pl-PL" sz="2800" dirty="0">
              <a:solidFill>
                <a:srgbClr val="C0504D"/>
              </a:solidFill>
            </a:endParaRPr>
          </a:p>
        </p:txBody>
      </p:sp>
      <p:sp>
        <p:nvSpPr>
          <p:cNvPr id="3" name="PoleTekstowe 2"/>
          <p:cNvSpPr txBox="1"/>
          <p:nvPr/>
        </p:nvSpPr>
        <p:spPr>
          <a:xfrm>
            <a:off x="2156072" y="2501691"/>
            <a:ext cx="59036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 smtClean="0"/>
              <a:t>MIXING EFFECTS  (BADZIAK, OLECHOWSKI,SP)</a:t>
            </a:r>
            <a:endParaRPr lang="pl-PL" dirty="0"/>
          </a:p>
        </p:txBody>
      </p:sp>
      <p:pic>
        <p:nvPicPr>
          <p:cNvPr id="5" name="Obraz 4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3998" y="4517681"/>
            <a:ext cx="1409700" cy="355600"/>
          </a:xfrm>
          <a:prstGeom prst="rect">
            <a:avLst/>
          </a:prstGeom>
        </p:spPr>
      </p:pic>
      <p:sp>
        <p:nvSpPr>
          <p:cNvPr id="7" name="PoleTekstowe 6"/>
          <p:cNvSpPr txBox="1"/>
          <p:nvPr/>
        </p:nvSpPr>
        <p:spPr>
          <a:xfrm>
            <a:off x="846578" y="5349769"/>
            <a:ext cx="32941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 smtClean="0">
                <a:solidFill>
                  <a:srgbClr val="C0504D"/>
                </a:solidFill>
              </a:rPr>
              <a:t>MEDIUM AND LARGE </a:t>
            </a:r>
            <a:endParaRPr lang="pl-PL" sz="2800" dirty="0">
              <a:solidFill>
                <a:srgbClr val="C0504D"/>
              </a:solidFill>
            </a:endParaRPr>
          </a:p>
        </p:txBody>
      </p:sp>
      <p:pic>
        <p:nvPicPr>
          <p:cNvPr id="8" name="Obraz 7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7941" y="5428876"/>
            <a:ext cx="10033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4211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deltamix_ms_LEP_shor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0970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Tekstowe 1"/>
          <p:cNvSpPr txBox="1"/>
          <p:nvPr/>
        </p:nvSpPr>
        <p:spPr>
          <a:xfrm>
            <a:off x="1988371" y="245659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l-PL" dirty="0"/>
          </a:p>
        </p:txBody>
      </p:sp>
      <p:pic>
        <p:nvPicPr>
          <p:cNvPr id="3" name="Obraz 2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222" y="1621020"/>
            <a:ext cx="3581400" cy="601614"/>
          </a:xfrm>
          <a:prstGeom prst="rect">
            <a:avLst/>
          </a:prstGeom>
        </p:spPr>
      </p:pic>
      <p:sp>
        <p:nvSpPr>
          <p:cNvPr id="6" name="PoleTekstowe 5"/>
          <p:cNvSpPr txBox="1"/>
          <p:nvPr/>
        </p:nvSpPr>
        <p:spPr>
          <a:xfrm>
            <a:off x="1052667" y="780903"/>
            <a:ext cx="651888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l-PL" sz="2400" b="1" dirty="0" smtClean="0">
              <a:solidFill>
                <a:srgbClr val="0000FF"/>
              </a:solidFill>
            </a:endParaRPr>
          </a:p>
          <a:p>
            <a:r>
              <a:rPr lang="pl-PL" sz="2400" b="1" dirty="0" smtClean="0">
                <a:solidFill>
                  <a:srgbClr val="0000FF"/>
                </a:solidFill>
              </a:rPr>
              <a:t>BEST </a:t>
            </a:r>
            <a:r>
              <a:rPr lang="pl-PL" sz="2400" b="1" dirty="0" smtClean="0">
                <a:solidFill>
                  <a:srgbClr val="0000FF"/>
                </a:solidFill>
              </a:rPr>
              <a:t>FOR THE HIGGS MASS: „ MAXIMAL MIXING”</a:t>
            </a:r>
            <a:endParaRPr lang="pl-PL" sz="2400" b="1" dirty="0">
              <a:solidFill>
                <a:srgbClr val="0000FF"/>
              </a:solidFill>
            </a:endParaRPr>
          </a:p>
        </p:txBody>
      </p:sp>
      <p:sp>
        <p:nvSpPr>
          <p:cNvPr id="7" name="PoleTekstowe 6"/>
          <p:cNvSpPr txBox="1"/>
          <p:nvPr/>
        </p:nvSpPr>
        <p:spPr>
          <a:xfrm>
            <a:off x="401016" y="3091636"/>
            <a:ext cx="45133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b="1" dirty="0" smtClean="0">
                <a:solidFill>
                  <a:srgbClr val="0000FF"/>
                </a:solidFill>
              </a:rPr>
              <a:t>GENERIC  PREDICTION IN CMSSM:  </a:t>
            </a:r>
            <a:endParaRPr lang="pl-PL" sz="2400" b="1" dirty="0">
              <a:solidFill>
                <a:srgbClr val="0000FF"/>
              </a:solidFill>
            </a:endParaRPr>
          </a:p>
        </p:txBody>
      </p:sp>
      <p:sp>
        <p:nvSpPr>
          <p:cNvPr id="8" name="PoleTekstowe 7"/>
          <p:cNvSpPr txBox="1"/>
          <p:nvPr/>
        </p:nvSpPr>
        <p:spPr>
          <a:xfrm>
            <a:off x="630269" y="3972020"/>
            <a:ext cx="76038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b="1" dirty="0" smtClean="0">
                <a:solidFill>
                  <a:schemeClr val="accent2"/>
                </a:solidFill>
              </a:rPr>
              <a:t>THIS IS WHY ONE NEEDS HEAVY STOPS IN CMSSM</a:t>
            </a:r>
            <a:endParaRPr lang="pl-PL" sz="2800" b="1" dirty="0">
              <a:solidFill>
                <a:schemeClr val="accent2"/>
              </a:solidFill>
            </a:endParaRPr>
          </a:p>
        </p:txBody>
      </p:sp>
      <p:sp>
        <p:nvSpPr>
          <p:cNvPr id="10" name="PoleTekstowe 9"/>
          <p:cNvSpPr txBox="1"/>
          <p:nvPr/>
        </p:nvSpPr>
        <p:spPr>
          <a:xfrm>
            <a:off x="846578" y="307900"/>
            <a:ext cx="24848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 smtClean="0"/>
              <a:t>BACK TO MSSM</a:t>
            </a:r>
            <a:endParaRPr lang="pl-PL" sz="2800" dirty="0"/>
          </a:p>
        </p:txBody>
      </p:sp>
      <p:pic>
        <p:nvPicPr>
          <p:cNvPr id="9" name="Obraz 8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6086" y="3049385"/>
            <a:ext cx="2971800" cy="48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1654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mh_msusy_Xtmany_tb10new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3314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64496"/>
            <a:ext cx="9144000" cy="630985"/>
          </a:xfrm>
          <a:prstGeom prst="rect">
            <a:avLst/>
          </a:prstGeom>
        </p:spPr>
      </p:pic>
      <p:pic>
        <p:nvPicPr>
          <p:cNvPr id="3" name="Obraz 2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11282"/>
            <a:ext cx="9144000" cy="565133"/>
          </a:xfrm>
          <a:prstGeom prst="rect">
            <a:avLst/>
          </a:prstGeom>
        </p:spPr>
      </p:pic>
      <p:sp>
        <p:nvSpPr>
          <p:cNvPr id="4" name="PoleTekstowe 3"/>
          <p:cNvSpPr txBox="1"/>
          <p:nvPr/>
        </p:nvSpPr>
        <p:spPr>
          <a:xfrm>
            <a:off x="1000501" y="788995"/>
            <a:ext cx="2361193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 smtClean="0">
                <a:solidFill>
                  <a:schemeClr val="tx2"/>
                </a:solidFill>
              </a:rPr>
              <a:t>EXPLANATION:</a:t>
            </a:r>
          </a:p>
          <a:p>
            <a:endParaRPr lang="pl-PL" dirty="0"/>
          </a:p>
        </p:txBody>
      </p:sp>
      <p:sp>
        <p:nvSpPr>
          <p:cNvPr id="5" name="PoleTekstowe 4"/>
          <p:cNvSpPr txBox="1"/>
          <p:nvPr/>
        </p:nvSpPr>
        <p:spPr>
          <a:xfrm>
            <a:off x="519491" y="1866646"/>
            <a:ext cx="4343857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200" dirty="0" smtClean="0">
                <a:solidFill>
                  <a:srgbClr val="FF6600"/>
                </a:solidFill>
              </a:rPr>
              <a:t>RG RUNNING FROM GUT</a:t>
            </a:r>
          </a:p>
          <a:p>
            <a:endParaRPr lang="pl-PL" dirty="0"/>
          </a:p>
        </p:txBody>
      </p:sp>
      <p:pic>
        <p:nvPicPr>
          <p:cNvPr id="6" name="Obraz 5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0357" y="3094417"/>
            <a:ext cx="4927600" cy="5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8519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Tekstowe 1"/>
          <p:cNvSpPr txBox="1"/>
          <p:nvPr/>
        </p:nvSpPr>
        <p:spPr>
          <a:xfrm>
            <a:off x="962020" y="885214"/>
            <a:ext cx="72666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 smtClean="0">
                <a:solidFill>
                  <a:srgbClr val="1F497D"/>
                </a:solidFill>
              </a:rPr>
              <a:t>THREE WAYS TO GET „MAXIMAL MIXING” IN THE  MSSM</a:t>
            </a:r>
            <a:endParaRPr lang="pl-PL" sz="2400" dirty="0">
              <a:solidFill>
                <a:srgbClr val="1F497D"/>
              </a:solidFill>
            </a:endParaRPr>
          </a:p>
        </p:txBody>
      </p:sp>
      <p:sp>
        <p:nvSpPr>
          <p:cNvPr id="3" name="PoleTekstowe 2"/>
          <p:cNvSpPr txBox="1"/>
          <p:nvPr/>
        </p:nvSpPr>
        <p:spPr>
          <a:xfrm>
            <a:off x="321227" y="2020596"/>
            <a:ext cx="841768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800100" lvl="1" indent="-342900">
              <a:buAutoNum type="arabicParenR"/>
            </a:pPr>
            <a:r>
              <a:rPr lang="pl-PL" sz="2400" dirty="0" smtClean="0"/>
              <a:t>LARGE         in GENERALIZED LOW SCALE GAUGE MEDIATION</a:t>
            </a:r>
          </a:p>
          <a:p>
            <a:r>
              <a:rPr lang="pl-PL" sz="2400" dirty="0"/>
              <a:t> </a:t>
            </a:r>
            <a:r>
              <a:rPr lang="pl-PL" sz="2400" dirty="0" smtClean="0"/>
              <a:t>  ( ROBERT ZIEGLER CAN SAY MORE)</a:t>
            </a:r>
            <a:endParaRPr lang="pl-PL" sz="2400" dirty="0"/>
          </a:p>
        </p:txBody>
      </p:sp>
      <p:sp>
        <p:nvSpPr>
          <p:cNvPr id="5" name="PoleTekstowe 4"/>
          <p:cNvSpPr txBox="1"/>
          <p:nvPr/>
        </p:nvSpPr>
        <p:spPr>
          <a:xfrm>
            <a:off x="442529" y="3329173"/>
            <a:ext cx="79587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 smtClean="0"/>
              <a:t>IN HIGH SCALE SUPERSYMMETRY BREAKING MODELS </a:t>
            </a:r>
            <a:endParaRPr lang="pl-PL" sz="2800" dirty="0"/>
          </a:p>
        </p:txBody>
      </p:sp>
      <p:sp>
        <p:nvSpPr>
          <p:cNvPr id="6" name="PoleTekstowe 5"/>
          <p:cNvSpPr txBox="1"/>
          <p:nvPr/>
        </p:nvSpPr>
        <p:spPr>
          <a:xfrm>
            <a:off x="481010" y="4426068"/>
            <a:ext cx="1846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 smtClean="0">
                <a:solidFill>
                  <a:srgbClr val="1F497D"/>
                </a:solidFill>
              </a:rPr>
              <a:t>  </a:t>
            </a:r>
            <a:endParaRPr lang="pl-PL" sz="2800" dirty="0">
              <a:solidFill>
                <a:srgbClr val="1F497D"/>
              </a:solidFill>
            </a:endParaRPr>
          </a:p>
        </p:txBody>
      </p:sp>
      <p:sp>
        <p:nvSpPr>
          <p:cNvPr id="10" name="PoleTekstowe 9"/>
          <p:cNvSpPr txBox="1"/>
          <p:nvPr/>
        </p:nvSpPr>
        <p:spPr>
          <a:xfrm>
            <a:off x="1962521" y="6446664"/>
            <a:ext cx="1846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l-PL" dirty="0"/>
          </a:p>
          <a:p>
            <a:endParaRPr lang="pl-PL" dirty="0"/>
          </a:p>
        </p:txBody>
      </p:sp>
      <p:sp>
        <p:nvSpPr>
          <p:cNvPr id="11" name="PoleTekstowe 10"/>
          <p:cNvSpPr txBox="1"/>
          <p:nvPr/>
        </p:nvSpPr>
        <p:spPr>
          <a:xfrm>
            <a:off x="308906" y="4868675"/>
            <a:ext cx="38567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 smtClean="0"/>
              <a:t>(CMSSM, NUHM, SO(10))</a:t>
            </a:r>
            <a:endParaRPr lang="pl-PL" sz="2800" dirty="0"/>
          </a:p>
        </p:txBody>
      </p:sp>
      <p:sp>
        <p:nvSpPr>
          <p:cNvPr id="12" name="PoleTekstowe 11"/>
          <p:cNvSpPr txBox="1"/>
          <p:nvPr/>
        </p:nvSpPr>
        <p:spPr>
          <a:xfrm>
            <a:off x="6124590" y="5329658"/>
            <a:ext cx="28873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 smtClean="0">
                <a:solidFill>
                  <a:schemeClr val="accent2"/>
                </a:solidFill>
              </a:rPr>
              <a:t>HOWIE BAER TALK</a:t>
            </a:r>
            <a:endParaRPr lang="pl-PL" sz="2800" dirty="0">
              <a:solidFill>
                <a:schemeClr val="accent2"/>
              </a:solidFill>
            </a:endParaRPr>
          </a:p>
        </p:txBody>
      </p:sp>
      <p:pic>
        <p:nvPicPr>
          <p:cNvPr id="14" name="Obraz 13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8946" y="4165718"/>
            <a:ext cx="6272541" cy="520700"/>
          </a:xfrm>
          <a:prstGeom prst="rect">
            <a:avLst/>
          </a:prstGeom>
        </p:spPr>
      </p:pic>
      <p:pic>
        <p:nvPicPr>
          <p:cNvPr id="15" name="Obraz 14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1767" y="2061215"/>
            <a:ext cx="457200" cy="419100"/>
          </a:xfrm>
          <a:prstGeom prst="rect">
            <a:avLst/>
          </a:prstGeom>
        </p:spPr>
      </p:pic>
      <p:sp>
        <p:nvSpPr>
          <p:cNvPr id="16" name="PoleTekstowe 15"/>
          <p:cNvSpPr txBox="1"/>
          <p:nvPr/>
        </p:nvSpPr>
        <p:spPr>
          <a:xfrm>
            <a:off x="481010" y="4195143"/>
            <a:ext cx="4101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2)</a:t>
            </a:r>
            <a:endParaRPr lang="pl-PL" dirty="0"/>
          </a:p>
        </p:txBody>
      </p:sp>
      <p:sp>
        <p:nvSpPr>
          <p:cNvPr id="18" name="PoleTekstowe 17"/>
          <p:cNvSpPr txBox="1"/>
          <p:nvPr/>
        </p:nvSpPr>
        <p:spPr>
          <a:xfrm>
            <a:off x="3848080" y="5337802"/>
            <a:ext cx="22765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 smtClean="0">
                <a:solidFill>
                  <a:srgbClr val="C0504D"/>
                </a:solidFill>
              </a:rPr>
              <a:t>STUART RABY,</a:t>
            </a:r>
            <a:endParaRPr lang="pl-PL" sz="2800" dirty="0">
              <a:solidFill>
                <a:srgbClr val="C050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99621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Tekstowe 1"/>
          <p:cNvSpPr txBox="1"/>
          <p:nvPr/>
        </p:nvSpPr>
        <p:spPr>
          <a:xfrm>
            <a:off x="269365" y="846726"/>
            <a:ext cx="859712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3) </a:t>
            </a:r>
            <a:r>
              <a:rPr lang="pl-PL" sz="2800" dirty="0" smtClean="0">
                <a:solidFill>
                  <a:srgbClr val="C0504D"/>
                </a:solidFill>
              </a:rPr>
              <a:t>WITH INVERTED HIERARCHY FOR SFERMION MASSES AT </a:t>
            </a:r>
          </a:p>
          <a:p>
            <a:r>
              <a:rPr lang="pl-PL" sz="2800" dirty="0">
                <a:solidFill>
                  <a:srgbClr val="C0504D"/>
                </a:solidFill>
              </a:rPr>
              <a:t> </a:t>
            </a:r>
            <a:r>
              <a:rPr lang="pl-PL" sz="2800" dirty="0" smtClean="0">
                <a:solidFill>
                  <a:srgbClr val="C0504D"/>
                </a:solidFill>
              </a:rPr>
              <a:t>   THE HIGH SCALE (       CAN BE SMALL OR EVEN ZERO),</a:t>
            </a:r>
            <a:endParaRPr lang="pl-PL" sz="2000" dirty="0">
              <a:solidFill>
                <a:srgbClr val="C0504D"/>
              </a:solidFill>
            </a:endParaRPr>
          </a:p>
        </p:txBody>
      </p:sp>
      <p:pic>
        <p:nvPicPr>
          <p:cNvPr id="3" name="Obraz 2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2465" y="2266353"/>
            <a:ext cx="2413000" cy="393700"/>
          </a:xfrm>
          <a:prstGeom prst="rect">
            <a:avLst/>
          </a:prstGeom>
        </p:spPr>
      </p:pic>
      <p:sp>
        <p:nvSpPr>
          <p:cNvPr id="4" name="PoleTekstowe 3"/>
          <p:cNvSpPr txBox="1"/>
          <p:nvPr/>
        </p:nvSpPr>
        <p:spPr>
          <a:xfrm>
            <a:off x="673414" y="2913613"/>
            <a:ext cx="61081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 smtClean="0">
                <a:solidFill>
                  <a:srgbClr val="C0504D"/>
                </a:solidFill>
              </a:rPr>
              <a:t>AS A CONSEQUENCE OF 2 LOOP EFFECTS</a:t>
            </a:r>
            <a:endParaRPr lang="pl-PL" sz="2800" dirty="0">
              <a:solidFill>
                <a:srgbClr val="C0504D"/>
              </a:solidFill>
            </a:endParaRPr>
          </a:p>
        </p:txBody>
      </p:sp>
      <p:sp>
        <p:nvSpPr>
          <p:cNvPr id="5" name="PoleTekstowe 4"/>
          <p:cNvSpPr txBox="1"/>
          <p:nvPr/>
        </p:nvSpPr>
        <p:spPr>
          <a:xfrm>
            <a:off x="269365" y="4733968"/>
            <a:ext cx="1270800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 smtClean="0"/>
              <a:t>IN BOTH CASES ONE OBTAINS INVERTED HIERARCHY</a:t>
            </a:r>
          </a:p>
          <a:p>
            <a:r>
              <a:rPr lang="pl-PL" sz="2800" dirty="0" smtClean="0"/>
              <a:t> AT THE ELECTROWEAK SCALE!</a:t>
            </a:r>
            <a:endParaRPr lang="pl-PL" sz="2800" dirty="0"/>
          </a:p>
        </p:txBody>
      </p:sp>
      <p:sp>
        <p:nvSpPr>
          <p:cNvPr id="6" name="PoleTekstowe 5"/>
          <p:cNvSpPr txBox="1"/>
          <p:nvPr/>
        </p:nvSpPr>
        <p:spPr>
          <a:xfrm>
            <a:off x="673414" y="6088831"/>
            <a:ext cx="25484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b="1" dirty="0" smtClean="0">
                <a:solidFill>
                  <a:srgbClr val="C0504D"/>
                </a:solidFill>
              </a:rPr>
              <a:t>MAXIMAL MIXING</a:t>
            </a:r>
            <a:endParaRPr lang="pl-PL" sz="2400" b="1" dirty="0">
              <a:solidFill>
                <a:srgbClr val="C0504D"/>
              </a:solidFill>
            </a:endParaRPr>
          </a:p>
        </p:txBody>
      </p:sp>
      <p:pic>
        <p:nvPicPr>
          <p:cNvPr id="7" name="Obraz 6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6251" y="6319664"/>
            <a:ext cx="419100" cy="254000"/>
          </a:xfrm>
          <a:prstGeom prst="rect">
            <a:avLst/>
          </a:prstGeom>
        </p:spPr>
      </p:pic>
      <p:sp>
        <p:nvSpPr>
          <p:cNvPr id="9" name="PoleTekstowe 8"/>
          <p:cNvSpPr txBox="1"/>
          <p:nvPr/>
        </p:nvSpPr>
        <p:spPr>
          <a:xfrm>
            <a:off x="4463773" y="6111999"/>
            <a:ext cx="32295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b="1" dirty="0" smtClean="0">
                <a:solidFill>
                  <a:srgbClr val="C0504D"/>
                </a:solidFill>
              </a:rPr>
              <a:t>INVERTED HIERARCHY ?</a:t>
            </a:r>
            <a:endParaRPr lang="pl-PL" sz="2400" b="1" dirty="0">
              <a:solidFill>
                <a:srgbClr val="C0504D"/>
              </a:solidFill>
            </a:endParaRPr>
          </a:p>
        </p:txBody>
      </p:sp>
      <p:sp>
        <p:nvSpPr>
          <p:cNvPr id="10" name="PoleTekstowe 9"/>
          <p:cNvSpPr txBox="1"/>
          <p:nvPr/>
        </p:nvSpPr>
        <p:spPr>
          <a:xfrm>
            <a:off x="5197479" y="1866243"/>
            <a:ext cx="3437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dirty="0" smtClean="0">
                <a:solidFill>
                  <a:schemeClr val="tx2"/>
                </a:solidFill>
              </a:rPr>
              <a:t>(BADZIAK ET AL., NILLES ET AL.)</a:t>
            </a:r>
            <a:endParaRPr lang="pl-PL" sz="2000" dirty="0">
              <a:solidFill>
                <a:schemeClr val="tx2"/>
              </a:solidFill>
            </a:endParaRPr>
          </a:p>
        </p:txBody>
      </p:sp>
      <p:pic>
        <p:nvPicPr>
          <p:cNvPr id="11" name="Obraz 10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753" y="1329952"/>
            <a:ext cx="5080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829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Tekstowe 3"/>
          <p:cNvSpPr txBox="1"/>
          <p:nvPr/>
        </p:nvSpPr>
        <p:spPr>
          <a:xfrm>
            <a:off x="1219200" y="1354667"/>
            <a:ext cx="54857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 err="1" smtClean="0">
                <a:solidFill>
                  <a:srgbClr val="4F81BD"/>
                </a:solidFill>
              </a:rPr>
              <a:t>What</a:t>
            </a:r>
            <a:r>
              <a:rPr lang="pl-PL" sz="2800" dirty="0" smtClean="0">
                <a:solidFill>
                  <a:srgbClr val="4F81BD"/>
                </a:solidFill>
              </a:rPr>
              <a:t> </a:t>
            </a:r>
            <a:r>
              <a:rPr lang="pl-PL" sz="2800" dirty="0" err="1" smtClean="0">
                <a:solidFill>
                  <a:srgbClr val="4F81BD"/>
                </a:solidFill>
              </a:rPr>
              <a:t>has</a:t>
            </a:r>
            <a:r>
              <a:rPr lang="pl-PL" sz="2800" dirty="0" smtClean="0">
                <a:solidFill>
                  <a:srgbClr val="4F81BD"/>
                </a:solidFill>
              </a:rPr>
              <a:t> </a:t>
            </a:r>
            <a:r>
              <a:rPr lang="pl-PL" sz="2800" dirty="0" err="1" smtClean="0">
                <a:solidFill>
                  <a:srgbClr val="4F81BD"/>
                </a:solidFill>
              </a:rPr>
              <a:t>changed</a:t>
            </a:r>
            <a:r>
              <a:rPr lang="pl-PL" sz="2800" dirty="0" smtClean="0">
                <a:solidFill>
                  <a:srgbClr val="4F81BD"/>
                </a:solidFill>
              </a:rPr>
              <a:t> on the data </a:t>
            </a:r>
            <a:r>
              <a:rPr lang="pl-PL" sz="2800" dirty="0" err="1" smtClean="0">
                <a:solidFill>
                  <a:srgbClr val="4F81BD"/>
                </a:solidFill>
              </a:rPr>
              <a:t>side</a:t>
            </a:r>
            <a:r>
              <a:rPr lang="pl-PL" sz="2800" dirty="0" smtClean="0"/>
              <a:t>?</a:t>
            </a:r>
            <a:endParaRPr lang="pl-PL" dirty="0"/>
          </a:p>
        </p:txBody>
      </p:sp>
      <p:sp>
        <p:nvSpPr>
          <p:cNvPr id="5" name="PoleTekstowe 4"/>
          <p:cNvSpPr txBox="1"/>
          <p:nvPr/>
        </p:nvSpPr>
        <p:spPr>
          <a:xfrm>
            <a:off x="694267" y="2455333"/>
            <a:ext cx="3650383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 smtClean="0">
                <a:solidFill>
                  <a:schemeClr val="accent2"/>
                </a:solidFill>
              </a:rPr>
              <a:t>Stop &gt; 0. 5  </a:t>
            </a:r>
            <a:r>
              <a:rPr lang="pl-PL" sz="2800" dirty="0" err="1" smtClean="0">
                <a:solidFill>
                  <a:schemeClr val="accent2"/>
                </a:solidFill>
              </a:rPr>
              <a:t>TeV</a:t>
            </a:r>
            <a:endParaRPr lang="pl-PL" sz="2800" dirty="0" smtClean="0">
              <a:solidFill>
                <a:schemeClr val="accent2"/>
              </a:solidFill>
            </a:endParaRPr>
          </a:p>
          <a:p>
            <a:r>
              <a:rPr lang="pl-PL" sz="2800" dirty="0" smtClean="0">
                <a:solidFill>
                  <a:schemeClr val="accent2"/>
                </a:solidFill>
              </a:rPr>
              <a:t>1&amp;2nd  &gt; 1.5 </a:t>
            </a:r>
            <a:r>
              <a:rPr lang="pl-PL" sz="2800" dirty="0" err="1" smtClean="0">
                <a:solidFill>
                  <a:schemeClr val="accent2"/>
                </a:solidFill>
              </a:rPr>
              <a:t>TeV</a:t>
            </a:r>
            <a:endParaRPr lang="pl-PL" sz="2800" dirty="0" smtClean="0">
              <a:solidFill>
                <a:schemeClr val="accent2"/>
              </a:solidFill>
            </a:endParaRPr>
          </a:p>
          <a:p>
            <a:endParaRPr lang="pl-PL" sz="2800" dirty="0">
              <a:solidFill>
                <a:schemeClr val="accent2"/>
              </a:solidFill>
            </a:endParaRPr>
          </a:p>
          <a:p>
            <a:r>
              <a:rPr lang="pl-PL" sz="2800" dirty="0" smtClean="0">
                <a:solidFill>
                  <a:schemeClr val="accent2"/>
                </a:solidFill>
              </a:rPr>
              <a:t>GLUINO &gt; (1.2 -1.5) </a:t>
            </a:r>
            <a:r>
              <a:rPr lang="pl-PL" sz="2800" dirty="0" err="1">
                <a:solidFill>
                  <a:schemeClr val="accent2"/>
                </a:solidFill>
              </a:rPr>
              <a:t>T</a:t>
            </a:r>
            <a:r>
              <a:rPr lang="pl-PL" sz="2800" dirty="0" err="1" smtClean="0">
                <a:solidFill>
                  <a:schemeClr val="accent2"/>
                </a:solidFill>
              </a:rPr>
              <a:t>eV</a:t>
            </a:r>
            <a:endParaRPr lang="pl-PL" sz="2800" dirty="0">
              <a:solidFill>
                <a:schemeClr val="accent2"/>
              </a:solidFill>
            </a:endParaRPr>
          </a:p>
        </p:txBody>
      </p:sp>
      <p:sp>
        <p:nvSpPr>
          <p:cNvPr id="6" name="PoleTekstowe 5"/>
          <p:cNvSpPr txBox="1"/>
          <p:nvPr/>
        </p:nvSpPr>
        <p:spPr>
          <a:xfrm>
            <a:off x="745067" y="4538133"/>
            <a:ext cx="26410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600" dirty="0" err="1" smtClean="0">
                <a:solidFill>
                  <a:schemeClr val="tx2"/>
                </a:solidFill>
              </a:rPr>
              <a:t>Mh</a:t>
            </a:r>
            <a:r>
              <a:rPr lang="pl-PL" sz="3600" dirty="0" smtClean="0">
                <a:solidFill>
                  <a:schemeClr val="tx2"/>
                </a:solidFill>
              </a:rPr>
              <a:t>=125 </a:t>
            </a:r>
            <a:r>
              <a:rPr lang="pl-PL" sz="3600" dirty="0" err="1" smtClean="0">
                <a:solidFill>
                  <a:schemeClr val="tx2"/>
                </a:solidFill>
              </a:rPr>
              <a:t>GeV</a:t>
            </a:r>
            <a:endParaRPr lang="pl-PL" sz="3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18699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mstop_vs_A0_m0_5TeV_M12_600_mhconstr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917700" y="0"/>
            <a:ext cx="5299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4102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IMH1000_A0_2000_d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0600"/>
            <a:ext cx="9144000" cy="4862747"/>
          </a:xfrm>
          <a:prstGeom prst="rect">
            <a:avLst/>
          </a:prstGeom>
        </p:spPr>
      </p:pic>
      <p:pic>
        <p:nvPicPr>
          <p:cNvPr id="3" name="Obraz 2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054" y="482600"/>
            <a:ext cx="8688680" cy="5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5740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Tekstowe 1"/>
          <p:cNvSpPr txBox="1"/>
          <p:nvPr/>
        </p:nvSpPr>
        <p:spPr>
          <a:xfrm>
            <a:off x="307848" y="1039164"/>
            <a:ext cx="84850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 smtClean="0">
                <a:solidFill>
                  <a:schemeClr val="accent2"/>
                </a:solidFill>
              </a:rPr>
              <a:t>HINTS  FOR INVERTED SFERMION MASS HIERARCHY </a:t>
            </a:r>
          </a:p>
          <a:p>
            <a:r>
              <a:rPr lang="pl-PL" sz="2800" dirty="0" smtClean="0">
                <a:solidFill>
                  <a:schemeClr val="accent2"/>
                </a:solidFill>
              </a:rPr>
              <a:t>                     ALSO  FROM FLAVOUR PHYSICS</a:t>
            </a:r>
          </a:p>
        </p:txBody>
      </p:sp>
    </p:spTree>
    <p:extLst>
      <p:ext uri="{BB962C8B-B14F-4D97-AF65-F5344CB8AC3E}">
        <p14:creationId xmlns:p14="http://schemas.microsoft.com/office/powerpoint/2010/main" val="32367382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ext Box 2"/>
          <p:cNvSpPr txBox="1">
            <a:spLocks noChangeArrowheads="1"/>
          </p:cNvSpPr>
          <p:nvPr/>
        </p:nvSpPr>
        <p:spPr bwMode="auto">
          <a:xfrm>
            <a:off x="0" y="1844431"/>
            <a:ext cx="9144000" cy="3600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pl-PL" b="1" dirty="0">
              <a:solidFill>
                <a:schemeClr val="accent2"/>
              </a:solidFill>
            </a:endParaRPr>
          </a:p>
          <a:p>
            <a:endParaRPr lang="pl-PL" b="1" dirty="0">
              <a:solidFill>
                <a:schemeClr val="accent2"/>
              </a:solidFill>
            </a:endParaRPr>
          </a:p>
          <a:p>
            <a:r>
              <a:rPr lang="pl-PL" sz="2400" b="1" dirty="0">
                <a:solidFill>
                  <a:srgbClr val="FF0000"/>
                </a:solidFill>
              </a:rPr>
              <a:t>3</a:t>
            </a:r>
            <a:r>
              <a:rPr lang="pl-PL" sz="2400" b="1" baseline="30000" dirty="0">
                <a:solidFill>
                  <a:srgbClr val="FF0000"/>
                </a:solidFill>
              </a:rPr>
              <a:t>rd</a:t>
            </a:r>
            <a:r>
              <a:rPr lang="pl-PL" sz="2400" b="1" dirty="0">
                <a:solidFill>
                  <a:srgbClr val="FF0000"/>
                </a:solidFill>
              </a:rPr>
              <a:t> </a:t>
            </a:r>
            <a:r>
              <a:rPr lang="pl-PL" sz="2400" b="1" dirty="0" err="1" smtClean="0">
                <a:solidFill>
                  <a:srgbClr val="FF0000"/>
                </a:solidFill>
              </a:rPr>
              <a:t>generation</a:t>
            </a:r>
            <a:r>
              <a:rPr lang="pl-PL" sz="2400" b="1" dirty="0" smtClean="0">
                <a:solidFill>
                  <a:srgbClr val="FF0000"/>
                </a:solidFill>
              </a:rPr>
              <a:t> of </a:t>
            </a:r>
            <a:r>
              <a:rPr lang="pl-PL" sz="2400" b="1" dirty="0" err="1" smtClean="0">
                <a:solidFill>
                  <a:srgbClr val="FF0000"/>
                </a:solidFill>
              </a:rPr>
              <a:t>sfermions</a:t>
            </a:r>
            <a:r>
              <a:rPr lang="pl-PL" sz="2400" b="1" dirty="0" smtClean="0">
                <a:solidFill>
                  <a:srgbClr val="FF0000"/>
                </a:solidFill>
              </a:rPr>
              <a:t> </a:t>
            </a:r>
            <a:r>
              <a:rPr lang="pl-PL" sz="2400" b="1" dirty="0" err="1" smtClean="0">
                <a:solidFill>
                  <a:srgbClr val="FF0000"/>
                </a:solidFill>
              </a:rPr>
              <a:t>can</a:t>
            </a:r>
            <a:r>
              <a:rPr lang="pl-PL" sz="2400" b="1" dirty="0" smtClean="0">
                <a:solidFill>
                  <a:srgbClr val="FF0000"/>
                </a:solidFill>
              </a:rPr>
              <a:t>  be </a:t>
            </a:r>
            <a:r>
              <a:rPr lang="pl-PL" sz="2400" b="1" dirty="0" err="1">
                <a:solidFill>
                  <a:srgbClr val="FF0000"/>
                </a:solidFill>
              </a:rPr>
              <a:t>light</a:t>
            </a:r>
            <a:r>
              <a:rPr lang="pl-PL" sz="2400" b="1" dirty="0">
                <a:solidFill>
                  <a:srgbClr val="FF0000"/>
                </a:solidFill>
              </a:rPr>
              <a:t>, 1</a:t>
            </a:r>
            <a:r>
              <a:rPr lang="pl-PL" sz="2400" b="1" baseline="30000" dirty="0">
                <a:solidFill>
                  <a:srgbClr val="FF0000"/>
                </a:solidFill>
              </a:rPr>
              <a:t>st</a:t>
            </a:r>
            <a:r>
              <a:rPr lang="pl-PL" sz="2400" b="1" dirty="0">
                <a:solidFill>
                  <a:srgbClr val="FF0000"/>
                </a:solidFill>
              </a:rPr>
              <a:t> and 2</a:t>
            </a:r>
            <a:r>
              <a:rPr lang="pl-PL" sz="2400" b="1" baseline="30000" dirty="0">
                <a:solidFill>
                  <a:srgbClr val="FF0000"/>
                </a:solidFill>
              </a:rPr>
              <a:t>nd</a:t>
            </a:r>
            <a:r>
              <a:rPr lang="pl-PL" sz="2400" b="1" dirty="0">
                <a:solidFill>
                  <a:srgbClr val="FF0000"/>
                </a:solidFill>
              </a:rPr>
              <a:t> </a:t>
            </a:r>
            <a:r>
              <a:rPr lang="pl-PL" sz="2400" b="1" dirty="0" err="1" smtClean="0">
                <a:solidFill>
                  <a:srgbClr val="FF0000"/>
                </a:solidFill>
              </a:rPr>
              <a:t>can</a:t>
            </a:r>
            <a:r>
              <a:rPr lang="pl-PL" sz="2400" b="1" dirty="0" smtClean="0">
                <a:solidFill>
                  <a:srgbClr val="FF0000"/>
                </a:solidFill>
              </a:rPr>
              <a:t> be </a:t>
            </a:r>
            <a:r>
              <a:rPr lang="pl-PL" sz="2400" b="1" dirty="0" err="1" smtClean="0">
                <a:solidFill>
                  <a:srgbClr val="FF0000"/>
                </a:solidFill>
              </a:rPr>
              <a:t>heavier</a:t>
            </a:r>
            <a:r>
              <a:rPr lang="pl-PL" sz="2400" b="1" dirty="0" smtClean="0">
                <a:solidFill>
                  <a:srgbClr val="FF0000"/>
                </a:solidFill>
              </a:rPr>
              <a:t>,  to </a:t>
            </a:r>
            <a:r>
              <a:rPr lang="pl-PL" sz="2400" b="1" dirty="0" err="1" smtClean="0">
                <a:solidFill>
                  <a:srgbClr val="FF0000"/>
                </a:solidFill>
              </a:rPr>
              <a:t>reconcile</a:t>
            </a:r>
            <a:r>
              <a:rPr lang="pl-PL" sz="2400" b="1" dirty="0" smtClean="0">
                <a:solidFill>
                  <a:srgbClr val="FF0000"/>
                </a:solidFill>
              </a:rPr>
              <a:t> </a:t>
            </a:r>
            <a:r>
              <a:rPr lang="pl-PL" sz="2400" b="1" dirty="0" err="1" smtClean="0">
                <a:solidFill>
                  <a:srgbClr val="FF0000"/>
                </a:solidFill>
              </a:rPr>
              <a:t>naturalness</a:t>
            </a:r>
            <a:r>
              <a:rPr lang="pl-PL" sz="2400" b="1" dirty="0" smtClean="0">
                <a:solidFill>
                  <a:srgbClr val="FF0000"/>
                </a:solidFill>
              </a:rPr>
              <a:t> with FCNC </a:t>
            </a:r>
            <a:r>
              <a:rPr lang="pl-PL" sz="2400" b="1" dirty="0" err="1" smtClean="0">
                <a:solidFill>
                  <a:srgbClr val="FF0000"/>
                </a:solidFill>
              </a:rPr>
              <a:t>constraints</a:t>
            </a:r>
            <a:endParaRPr lang="pl-PL" sz="2400" b="1" dirty="0">
              <a:solidFill>
                <a:srgbClr val="FF0000"/>
              </a:solidFill>
            </a:endParaRPr>
          </a:p>
          <a:p>
            <a:endParaRPr lang="pl-PL" sz="2400" b="1" dirty="0">
              <a:solidFill>
                <a:srgbClr val="FF0000"/>
              </a:solidFill>
            </a:endParaRPr>
          </a:p>
          <a:p>
            <a:r>
              <a:rPr lang="pl-PL" sz="2400" dirty="0" err="1">
                <a:solidFill>
                  <a:srgbClr val="FF0000"/>
                </a:solidFill>
              </a:rPr>
              <a:t>Dine</a:t>
            </a:r>
            <a:r>
              <a:rPr lang="pl-PL" sz="2400" dirty="0">
                <a:solidFill>
                  <a:srgbClr val="FF0000"/>
                </a:solidFill>
              </a:rPr>
              <a:t>, Leigh, </a:t>
            </a:r>
            <a:r>
              <a:rPr lang="pl-PL" sz="2400" dirty="0" err="1">
                <a:solidFill>
                  <a:srgbClr val="FF0000"/>
                </a:solidFill>
              </a:rPr>
              <a:t>Kagan</a:t>
            </a:r>
            <a:r>
              <a:rPr lang="pl-PL" sz="2400" dirty="0">
                <a:solidFill>
                  <a:srgbClr val="FF0000"/>
                </a:solidFill>
              </a:rPr>
              <a:t> </a:t>
            </a:r>
            <a:r>
              <a:rPr lang="ja-JP" altLang="pl-PL" sz="2400" dirty="0">
                <a:solidFill>
                  <a:srgbClr val="FF0000"/>
                </a:solidFill>
                <a:latin typeface="Arial"/>
              </a:rPr>
              <a:t>’</a:t>
            </a:r>
            <a:r>
              <a:rPr lang="pl-PL" sz="2400" dirty="0">
                <a:solidFill>
                  <a:srgbClr val="FF0000"/>
                </a:solidFill>
              </a:rPr>
              <a:t>93 </a:t>
            </a:r>
          </a:p>
          <a:p>
            <a:r>
              <a:rPr lang="pl-PL" sz="2400" dirty="0" err="1">
                <a:solidFill>
                  <a:srgbClr val="FF0000"/>
                </a:solidFill>
              </a:rPr>
              <a:t>Pomarol</a:t>
            </a:r>
            <a:r>
              <a:rPr lang="pl-PL" sz="2400" dirty="0">
                <a:solidFill>
                  <a:srgbClr val="FF0000"/>
                </a:solidFill>
              </a:rPr>
              <a:t>, </a:t>
            </a:r>
            <a:r>
              <a:rPr lang="pl-PL" sz="2400" dirty="0" err="1">
                <a:solidFill>
                  <a:srgbClr val="FF0000"/>
                </a:solidFill>
              </a:rPr>
              <a:t>Tommasini</a:t>
            </a:r>
            <a:r>
              <a:rPr lang="pl-PL" sz="2400" dirty="0">
                <a:solidFill>
                  <a:srgbClr val="FF0000"/>
                </a:solidFill>
              </a:rPr>
              <a:t> </a:t>
            </a:r>
            <a:r>
              <a:rPr lang="ja-JP" altLang="pl-PL" sz="2400" dirty="0">
                <a:solidFill>
                  <a:srgbClr val="FF0000"/>
                </a:solidFill>
                <a:latin typeface="Arial"/>
              </a:rPr>
              <a:t>’</a:t>
            </a:r>
            <a:r>
              <a:rPr lang="pl-PL" sz="2400" dirty="0">
                <a:solidFill>
                  <a:srgbClr val="FF0000"/>
                </a:solidFill>
              </a:rPr>
              <a:t>95 </a:t>
            </a:r>
            <a:endParaRPr lang="pl-PL" sz="2400" dirty="0" smtClean="0">
              <a:solidFill>
                <a:srgbClr val="FF0000"/>
              </a:solidFill>
            </a:endParaRPr>
          </a:p>
          <a:p>
            <a:r>
              <a:rPr lang="pl-PL" sz="2400" dirty="0" smtClean="0">
                <a:solidFill>
                  <a:srgbClr val="FF0000"/>
                </a:solidFill>
              </a:rPr>
              <a:t>Barbieri, </a:t>
            </a:r>
            <a:r>
              <a:rPr lang="pl-PL" sz="2400" dirty="0" err="1" smtClean="0">
                <a:solidFill>
                  <a:srgbClr val="FF0000"/>
                </a:solidFill>
              </a:rPr>
              <a:t>Davali</a:t>
            </a:r>
            <a:r>
              <a:rPr lang="pl-PL" sz="2400" dirty="0" smtClean="0">
                <a:solidFill>
                  <a:srgbClr val="FF0000"/>
                </a:solidFill>
              </a:rPr>
              <a:t>, Hall </a:t>
            </a:r>
            <a:r>
              <a:rPr lang="fr-FR" sz="2400" dirty="0" smtClean="0">
                <a:solidFill>
                  <a:srgbClr val="FF0000"/>
                </a:solidFill>
              </a:rPr>
              <a:t>’</a:t>
            </a:r>
            <a:r>
              <a:rPr lang="pl-PL" sz="2400" dirty="0" smtClean="0">
                <a:solidFill>
                  <a:srgbClr val="FF0000"/>
                </a:solidFill>
              </a:rPr>
              <a:t>96  </a:t>
            </a:r>
          </a:p>
          <a:p>
            <a:r>
              <a:rPr lang="pl-PL" sz="2400" dirty="0" smtClean="0">
                <a:solidFill>
                  <a:srgbClr val="FF0000"/>
                </a:solidFill>
              </a:rPr>
              <a:t>Barbieri, Hall, </a:t>
            </a:r>
            <a:r>
              <a:rPr lang="pl-PL" sz="2400" dirty="0" err="1" smtClean="0">
                <a:solidFill>
                  <a:srgbClr val="FF0000"/>
                </a:solidFill>
              </a:rPr>
              <a:t>Romanino</a:t>
            </a:r>
            <a:r>
              <a:rPr lang="pl-PL" sz="2400" dirty="0" smtClean="0">
                <a:solidFill>
                  <a:srgbClr val="FF0000"/>
                </a:solidFill>
              </a:rPr>
              <a:t> </a:t>
            </a:r>
            <a:r>
              <a:rPr lang="fr-FR" sz="2400" dirty="0" smtClean="0">
                <a:solidFill>
                  <a:srgbClr val="FF0000"/>
                </a:solidFill>
              </a:rPr>
              <a:t>’</a:t>
            </a:r>
            <a:r>
              <a:rPr lang="pl-PL" sz="2400" dirty="0" smtClean="0">
                <a:solidFill>
                  <a:srgbClr val="FF0000"/>
                </a:solidFill>
              </a:rPr>
              <a:t>97 </a:t>
            </a:r>
            <a:endParaRPr lang="pl-PL" sz="2400" dirty="0">
              <a:solidFill>
                <a:srgbClr val="FF0000"/>
              </a:solidFill>
            </a:endParaRPr>
          </a:p>
          <a:p>
            <a:endParaRPr lang="pl-PL" sz="2400" b="1" dirty="0">
              <a:solidFill>
                <a:schemeClr val="accent2"/>
              </a:solidFill>
            </a:endParaRPr>
          </a:p>
        </p:txBody>
      </p:sp>
      <p:sp>
        <p:nvSpPr>
          <p:cNvPr id="2" name="PoleTekstowe 1"/>
          <p:cNvSpPr txBox="1"/>
          <p:nvPr/>
        </p:nvSpPr>
        <p:spPr>
          <a:xfrm>
            <a:off x="586154" y="351692"/>
            <a:ext cx="21359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 smtClean="0"/>
              <a:t>EARLY PAPERS </a:t>
            </a:r>
            <a:r>
              <a:rPr lang="pl-PL" sz="2400" dirty="0" smtClean="0"/>
              <a:t>:</a:t>
            </a:r>
            <a:endParaRPr lang="pl-PL" sz="2400" dirty="0" smtClean="0"/>
          </a:p>
        </p:txBody>
      </p:sp>
      <p:sp>
        <p:nvSpPr>
          <p:cNvPr id="4" name="PoleTekstowe 3"/>
          <p:cNvSpPr txBox="1"/>
          <p:nvPr/>
        </p:nvSpPr>
        <p:spPr>
          <a:xfrm>
            <a:off x="996462" y="1328615"/>
            <a:ext cx="74050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 smtClean="0">
                <a:solidFill>
                  <a:schemeClr val="accent1"/>
                </a:solidFill>
              </a:rPr>
              <a:t>WITH  FLAVOUR   U(2) GLOBAL SYMMETRY</a:t>
            </a:r>
            <a:endParaRPr lang="pl-PL" sz="28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50952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ext Box 2"/>
          <p:cNvSpPr txBox="1">
            <a:spLocks noChangeArrowheads="1"/>
          </p:cNvSpPr>
          <p:nvPr/>
        </p:nvSpPr>
        <p:spPr bwMode="auto">
          <a:xfrm>
            <a:off x="250825" y="2371969"/>
            <a:ext cx="8497888" cy="3385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l-PL" sz="2800" b="1" dirty="0" smtClean="0">
                <a:solidFill>
                  <a:schemeClr val="accent2"/>
                </a:solidFill>
              </a:rPr>
              <a:t>Fermion mass </a:t>
            </a:r>
            <a:r>
              <a:rPr lang="pl-PL" sz="2800" b="1" dirty="0">
                <a:solidFill>
                  <a:schemeClr val="accent2"/>
                </a:solidFill>
              </a:rPr>
              <a:t>model-</a:t>
            </a:r>
            <a:r>
              <a:rPr lang="pl-PL" sz="2800" b="1" dirty="0" err="1">
                <a:solidFill>
                  <a:schemeClr val="accent2"/>
                </a:solidFill>
              </a:rPr>
              <a:t>motivated</a:t>
            </a:r>
            <a:r>
              <a:rPr lang="pl-PL" sz="2800" b="1" dirty="0">
                <a:solidFill>
                  <a:schemeClr val="accent2"/>
                </a:solidFill>
              </a:rPr>
              <a:t> „</a:t>
            </a:r>
            <a:r>
              <a:rPr lang="pl-PL" sz="2800" b="1" dirty="0" err="1">
                <a:solidFill>
                  <a:schemeClr val="accent2"/>
                </a:solidFill>
              </a:rPr>
              <a:t>inverted</a:t>
            </a:r>
            <a:r>
              <a:rPr lang="pl-PL" sz="2800" b="1" dirty="0">
                <a:solidFill>
                  <a:schemeClr val="accent2"/>
                </a:solidFill>
              </a:rPr>
              <a:t> hierarchy</a:t>
            </a:r>
            <a:r>
              <a:rPr lang="ja-JP" altLang="pl-PL" sz="2800" b="1" dirty="0" smtClean="0">
                <a:solidFill>
                  <a:schemeClr val="accent2"/>
                </a:solidFill>
                <a:latin typeface="Arial"/>
              </a:rPr>
              <a:t>”</a:t>
            </a:r>
            <a:r>
              <a:rPr lang="pl-PL" altLang="ja-JP" sz="2800" b="1" dirty="0" smtClean="0">
                <a:solidFill>
                  <a:schemeClr val="accent2"/>
                </a:solidFill>
                <a:latin typeface="Arial"/>
              </a:rPr>
              <a:t> of</a:t>
            </a:r>
            <a:r>
              <a:rPr lang="pl-PL" sz="2800" b="1" dirty="0" smtClean="0">
                <a:solidFill>
                  <a:schemeClr val="accent2"/>
                </a:solidFill>
              </a:rPr>
              <a:t> </a:t>
            </a:r>
            <a:r>
              <a:rPr lang="pl-PL" sz="2800" b="1" dirty="0" err="1" smtClean="0">
                <a:solidFill>
                  <a:schemeClr val="accent2"/>
                </a:solidFill>
              </a:rPr>
              <a:t>sfermion</a:t>
            </a:r>
            <a:r>
              <a:rPr lang="pl-PL" sz="2800" b="1" dirty="0" smtClean="0">
                <a:solidFill>
                  <a:schemeClr val="accent2"/>
                </a:solidFill>
              </a:rPr>
              <a:t> spectrum (</a:t>
            </a:r>
            <a:r>
              <a:rPr lang="pl-PL" sz="2800" b="1" dirty="0" err="1" smtClean="0">
                <a:solidFill>
                  <a:schemeClr val="accent2"/>
                </a:solidFill>
              </a:rPr>
              <a:t>follows</a:t>
            </a:r>
            <a:r>
              <a:rPr lang="pl-PL" sz="2800" b="1" dirty="0" smtClean="0">
                <a:solidFill>
                  <a:schemeClr val="accent2"/>
                </a:solidFill>
              </a:rPr>
              <a:t> from fermion hierarchy)</a:t>
            </a:r>
            <a:endParaRPr lang="pl-PL" sz="2800" b="1" dirty="0">
              <a:solidFill>
                <a:schemeClr val="accent2"/>
              </a:solidFill>
            </a:endParaRPr>
          </a:p>
          <a:p>
            <a:endParaRPr lang="pl-PL" sz="2000" b="1" dirty="0">
              <a:solidFill>
                <a:srgbClr val="FF0000"/>
              </a:solidFill>
            </a:endParaRPr>
          </a:p>
          <a:p>
            <a:r>
              <a:rPr lang="pl-PL" sz="2000" dirty="0" err="1" smtClean="0"/>
              <a:t>Dudas</a:t>
            </a:r>
            <a:r>
              <a:rPr lang="pl-PL" sz="2000" dirty="0"/>
              <a:t>, SP, </a:t>
            </a:r>
            <a:r>
              <a:rPr lang="pl-PL" sz="2000" dirty="0" err="1"/>
              <a:t>Savoy</a:t>
            </a:r>
            <a:r>
              <a:rPr lang="pl-PL" sz="2000" dirty="0"/>
              <a:t> </a:t>
            </a:r>
            <a:r>
              <a:rPr lang="ja-JP" altLang="pl-PL" sz="2000" dirty="0">
                <a:latin typeface="Arial"/>
              </a:rPr>
              <a:t>’</a:t>
            </a:r>
            <a:r>
              <a:rPr lang="pl-PL" sz="2000" dirty="0"/>
              <a:t>95 </a:t>
            </a:r>
            <a:endParaRPr lang="pl-PL" sz="2000" dirty="0" smtClean="0"/>
          </a:p>
          <a:p>
            <a:r>
              <a:rPr lang="pl-PL" sz="2000" dirty="0" err="1" smtClean="0"/>
              <a:t>Dudas</a:t>
            </a:r>
            <a:r>
              <a:rPr lang="pl-PL" sz="2000" dirty="0"/>
              <a:t>, </a:t>
            </a:r>
            <a:r>
              <a:rPr lang="pl-PL" sz="2000" dirty="0" err="1"/>
              <a:t>Grojean</a:t>
            </a:r>
            <a:r>
              <a:rPr lang="pl-PL" sz="2000" dirty="0"/>
              <a:t>, SP, </a:t>
            </a:r>
            <a:r>
              <a:rPr lang="pl-PL" sz="2000" dirty="0" err="1"/>
              <a:t>Savoy</a:t>
            </a:r>
            <a:r>
              <a:rPr lang="pl-PL" sz="2000" dirty="0"/>
              <a:t> </a:t>
            </a:r>
            <a:r>
              <a:rPr lang="ja-JP" altLang="pl-PL" sz="2000" dirty="0">
                <a:latin typeface="Arial"/>
              </a:rPr>
              <a:t>’</a:t>
            </a:r>
            <a:r>
              <a:rPr lang="pl-PL" sz="2000" dirty="0"/>
              <a:t>96 </a:t>
            </a:r>
            <a:endParaRPr lang="pl-PL" sz="2000" dirty="0" smtClean="0"/>
          </a:p>
          <a:p>
            <a:r>
              <a:rPr lang="pl-PL" sz="2000" dirty="0" smtClean="0"/>
              <a:t>Nelson</a:t>
            </a:r>
            <a:r>
              <a:rPr lang="pl-PL" sz="2000" dirty="0"/>
              <a:t>, Wright </a:t>
            </a:r>
            <a:r>
              <a:rPr lang="ja-JP" altLang="pl-PL" sz="2000" dirty="0">
                <a:latin typeface="Arial"/>
              </a:rPr>
              <a:t>’</a:t>
            </a:r>
            <a:r>
              <a:rPr lang="pl-PL" sz="2000" dirty="0"/>
              <a:t>97 </a:t>
            </a:r>
          </a:p>
          <a:p>
            <a:endParaRPr lang="pl-PL" b="1" dirty="0" smtClean="0">
              <a:solidFill>
                <a:schemeClr val="accent2"/>
              </a:solidFill>
            </a:endParaRPr>
          </a:p>
          <a:p>
            <a:endParaRPr lang="pl-PL" sz="2000" b="1" dirty="0">
              <a:solidFill>
                <a:schemeClr val="accent2"/>
              </a:solidFill>
            </a:endParaRPr>
          </a:p>
          <a:p>
            <a:r>
              <a:rPr lang="pl-PL" sz="2000" b="1" dirty="0" smtClean="0">
                <a:solidFill>
                  <a:schemeClr val="accent2"/>
                </a:solidFill>
              </a:rPr>
              <a:t>F-TERM AND D-TERM CONTRIBUTION TO SFERMION MASSES;</a:t>
            </a:r>
          </a:p>
          <a:p>
            <a:r>
              <a:rPr lang="pl-PL" sz="2000" b="1" dirty="0" smtClean="0">
                <a:solidFill>
                  <a:schemeClr val="accent2"/>
                </a:solidFill>
              </a:rPr>
              <a:t>TWO SCALES IF D-TERM SUPERSYMMETRY BREAKING</a:t>
            </a:r>
            <a:endParaRPr lang="pl-PL" sz="2000" b="1" dirty="0">
              <a:solidFill>
                <a:schemeClr val="accent2"/>
              </a:solidFill>
            </a:endParaRPr>
          </a:p>
        </p:txBody>
      </p:sp>
      <p:sp>
        <p:nvSpPr>
          <p:cNvPr id="3" name="PoleTekstowe 2"/>
          <p:cNvSpPr txBox="1"/>
          <p:nvPr/>
        </p:nvSpPr>
        <p:spPr>
          <a:xfrm>
            <a:off x="781538" y="879231"/>
            <a:ext cx="74558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 smtClean="0"/>
              <a:t>WITH ANOMALOUS U(1)  (GAUGED) FLAVOUR SYMMETRY</a:t>
            </a: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11210428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 Box 2"/>
          <p:cNvSpPr txBox="1">
            <a:spLocks noChangeArrowheads="1"/>
          </p:cNvSpPr>
          <p:nvPr/>
        </p:nvSpPr>
        <p:spPr bwMode="auto">
          <a:xfrm>
            <a:off x="0" y="236538"/>
            <a:ext cx="914400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pl-PL" sz="2800" dirty="0">
              <a:solidFill>
                <a:schemeClr val="accent2"/>
              </a:solidFill>
              <a:latin typeface="Comic Sans MS" charset="0"/>
            </a:endParaRPr>
          </a:p>
          <a:p>
            <a:endParaRPr lang="pl-PL" sz="3200" b="1" dirty="0">
              <a:latin typeface="Comic Sans MS" charset="0"/>
            </a:endParaRPr>
          </a:p>
          <a:p>
            <a:r>
              <a:rPr lang="pl-PL" sz="2800" b="1" dirty="0" smtClean="0">
                <a:latin typeface="Comic Sans MS" charset="0"/>
              </a:rPr>
              <a:t>LET’S   BE  AMBITIOUS AND</a:t>
            </a:r>
            <a:br>
              <a:rPr lang="pl-PL" sz="2800" b="1" dirty="0" smtClean="0">
                <a:latin typeface="Comic Sans MS" charset="0"/>
              </a:rPr>
            </a:br>
            <a:r>
              <a:rPr lang="pl-PL" sz="2800" b="1" dirty="0" smtClean="0">
                <a:latin typeface="Comic Sans MS" charset="0"/>
              </a:rPr>
              <a:t>TRY TO EXPLAIN THE FERMION MASS SPECTRUM</a:t>
            </a:r>
            <a:endParaRPr lang="pl-PL" sz="2800" b="1" dirty="0">
              <a:latin typeface="Comic Sans MS" charset="0"/>
            </a:endParaRPr>
          </a:p>
        </p:txBody>
      </p:sp>
      <p:sp>
        <p:nvSpPr>
          <p:cNvPr id="64515" name="Text Box 3"/>
          <p:cNvSpPr txBox="1">
            <a:spLocks noChangeArrowheads="1"/>
          </p:cNvSpPr>
          <p:nvPr/>
        </p:nvSpPr>
        <p:spPr bwMode="auto">
          <a:xfrm>
            <a:off x="666750" y="4076700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pl-PL">
              <a:latin typeface="Comic Sans MS" charset="0"/>
            </a:endParaRPr>
          </a:p>
        </p:txBody>
      </p:sp>
      <p:sp>
        <p:nvSpPr>
          <p:cNvPr id="64516" name="Text Box 4"/>
          <p:cNvSpPr txBox="1">
            <a:spLocks noChangeArrowheads="1"/>
          </p:cNvSpPr>
          <p:nvPr/>
        </p:nvSpPr>
        <p:spPr bwMode="auto">
          <a:xfrm>
            <a:off x="8440738" y="6334125"/>
            <a:ext cx="323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l-PL">
                <a:latin typeface="Comic Sans MS" charset="0"/>
              </a:rPr>
              <a:t>4</a:t>
            </a:r>
          </a:p>
        </p:txBody>
      </p:sp>
      <p:sp>
        <p:nvSpPr>
          <p:cNvPr id="64517" name="Text Box 5"/>
          <p:cNvSpPr txBox="1">
            <a:spLocks noChangeArrowheads="1"/>
          </p:cNvSpPr>
          <p:nvPr/>
        </p:nvSpPr>
        <p:spPr bwMode="auto">
          <a:xfrm>
            <a:off x="0" y="2797712"/>
            <a:ext cx="8578591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l-PL" sz="3200" b="1" dirty="0" smtClean="0">
                <a:solidFill>
                  <a:srgbClr val="FF0000"/>
                </a:solidFill>
              </a:rPr>
              <a:t>New </a:t>
            </a:r>
            <a:r>
              <a:rPr lang="pl-PL" sz="3200" b="1" dirty="0" err="1">
                <a:solidFill>
                  <a:srgbClr val="FF0000"/>
                </a:solidFill>
              </a:rPr>
              <a:t>sources</a:t>
            </a:r>
            <a:r>
              <a:rPr lang="pl-PL" sz="3200" b="1" dirty="0">
                <a:solidFill>
                  <a:srgbClr val="FF0000"/>
                </a:solidFill>
              </a:rPr>
              <a:t> of FCNC </a:t>
            </a:r>
            <a:r>
              <a:rPr lang="pl-PL" sz="3200" b="1" dirty="0" smtClean="0">
                <a:solidFill>
                  <a:srgbClr val="FF0000"/>
                </a:solidFill>
              </a:rPr>
              <a:t>and </a:t>
            </a:r>
            <a:r>
              <a:rPr lang="pl-PL" sz="3200" b="1" dirty="0">
                <a:solidFill>
                  <a:srgbClr val="FF0000"/>
                </a:solidFill>
              </a:rPr>
              <a:t>CP </a:t>
            </a:r>
            <a:r>
              <a:rPr lang="pl-PL" sz="3200" b="1" dirty="0" err="1">
                <a:solidFill>
                  <a:srgbClr val="FF0000"/>
                </a:solidFill>
              </a:rPr>
              <a:t>violation</a:t>
            </a:r>
            <a:r>
              <a:rPr lang="pl-PL" sz="3200" b="1" dirty="0">
                <a:solidFill>
                  <a:srgbClr val="FF0000"/>
                </a:solidFill>
              </a:rPr>
              <a:t>  </a:t>
            </a:r>
          </a:p>
          <a:p>
            <a:r>
              <a:rPr lang="pl-PL" sz="3200" b="1" dirty="0" err="1">
                <a:solidFill>
                  <a:srgbClr val="FF0000"/>
                </a:solidFill>
              </a:rPr>
              <a:t>are</a:t>
            </a:r>
            <a:r>
              <a:rPr lang="pl-PL" sz="3200" b="1" dirty="0">
                <a:solidFill>
                  <a:srgbClr val="FF0000"/>
                </a:solidFill>
              </a:rPr>
              <a:t> </a:t>
            </a:r>
            <a:r>
              <a:rPr lang="pl-PL" sz="3200" b="1" dirty="0" err="1">
                <a:solidFill>
                  <a:srgbClr val="FF0000"/>
                </a:solidFill>
              </a:rPr>
              <a:t>controlled</a:t>
            </a:r>
            <a:r>
              <a:rPr lang="pl-PL" sz="3200" b="1" dirty="0">
                <a:solidFill>
                  <a:srgbClr val="FF0000"/>
                </a:solidFill>
              </a:rPr>
              <a:t> by the </a:t>
            </a:r>
            <a:r>
              <a:rPr lang="pl-PL" sz="3200" b="1" dirty="0" err="1">
                <a:solidFill>
                  <a:srgbClr val="FF0000"/>
                </a:solidFill>
              </a:rPr>
              <a:t>proposed</a:t>
            </a:r>
            <a:r>
              <a:rPr lang="pl-PL" sz="3200" b="1" dirty="0">
                <a:solidFill>
                  <a:srgbClr val="FF0000"/>
                </a:solidFill>
              </a:rPr>
              <a:t> </a:t>
            </a:r>
            <a:r>
              <a:rPr lang="pl-PL" sz="3200" b="1" dirty="0" err="1">
                <a:solidFill>
                  <a:srgbClr val="FF0000"/>
                </a:solidFill>
              </a:rPr>
              <a:t>theory</a:t>
            </a:r>
            <a:r>
              <a:rPr lang="pl-PL" sz="3200" b="1" dirty="0">
                <a:solidFill>
                  <a:srgbClr val="FF0000"/>
                </a:solidFill>
              </a:rPr>
              <a:t> of fermion </a:t>
            </a:r>
          </a:p>
          <a:p>
            <a:r>
              <a:rPr lang="pl-PL" sz="3200" b="1" dirty="0" err="1">
                <a:solidFill>
                  <a:srgbClr val="FF0000"/>
                </a:solidFill>
              </a:rPr>
              <a:t>m</a:t>
            </a:r>
            <a:r>
              <a:rPr lang="pl-PL" sz="3200" b="1" dirty="0" err="1" smtClean="0">
                <a:solidFill>
                  <a:srgbClr val="FF0000"/>
                </a:solidFill>
              </a:rPr>
              <a:t>asses</a:t>
            </a:r>
            <a:r>
              <a:rPr lang="pl-PL" sz="3200" b="1" dirty="0" smtClean="0">
                <a:solidFill>
                  <a:srgbClr val="FF0000"/>
                </a:solidFill>
              </a:rPr>
              <a:t>; FCNC problem </a:t>
            </a:r>
            <a:r>
              <a:rPr lang="pl-PL" sz="3200" b="1" dirty="0" err="1" smtClean="0">
                <a:solidFill>
                  <a:srgbClr val="FF0000"/>
                </a:solidFill>
              </a:rPr>
              <a:t>is</a:t>
            </a:r>
            <a:r>
              <a:rPr lang="pl-PL" sz="3200" b="1" dirty="0" smtClean="0">
                <a:solidFill>
                  <a:srgbClr val="FF0000"/>
                </a:solidFill>
              </a:rPr>
              <a:t> </a:t>
            </a:r>
            <a:r>
              <a:rPr lang="pl-PL" sz="3200" b="1" dirty="0" err="1" smtClean="0">
                <a:solidFill>
                  <a:srgbClr val="FF0000"/>
                </a:solidFill>
              </a:rPr>
              <a:t>usually</a:t>
            </a:r>
            <a:r>
              <a:rPr lang="pl-PL" sz="3200" b="1" dirty="0" smtClean="0">
                <a:solidFill>
                  <a:srgbClr val="FF0000"/>
                </a:solidFill>
              </a:rPr>
              <a:t> </a:t>
            </a:r>
            <a:r>
              <a:rPr lang="pl-PL" sz="3200" b="1" dirty="0" err="1" smtClean="0">
                <a:solidFill>
                  <a:srgbClr val="FF0000"/>
                </a:solidFill>
              </a:rPr>
              <a:t>substantially</a:t>
            </a:r>
            <a:endParaRPr lang="pl-PL" sz="3200" b="1" dirty="0" smtClean="0">
              <a:solidFill>
                <a:srgbClr val="FF0000"/>
              </a:solidFill>
            </a:endParaRPr>
          </a:p>
          <a:p>
            <a:r>
              <a:rPr lang="pl-PL" sz="3200" b="1" dirty="0" err="1">
                <a:solidFill>
                  <a:srgbClr val="FF0000"/>
                </a:solidFill>
              </a:rPr>
              <a:t>a</a:t>
            </a:r>
            <a:r>
              <a:rPr lang="pl-PL" sz="3200" b="1" dirty="0" err="1" smtClean="0">
                <a:solidFill>
                  <a:srgbClr val="FF0000"/>
                </a:solidFill>
              </a:rPr>
              <a:t>meliorated</a:t>
            </a:r>
            <a:r>
              <a:rPr lang="pl-PL" sz="3200" b="1" dirty="0" smtClean="0">
                <a:solidFill>
                  <a:srgbClr val="FF0000"/>
                </a:solidFill>
              </a:rPr>
              <a:t>.</a:t>
            </a:r>
            <a:endParaRPr lang="pl-PL" sz="3200" b="1" dirty="0">
              <a:solidFill>
                <a:srgbClr val="FF0000"/>
              </a:solidFill>
            </a:endParaRPr>
          </a:p>
        </p:txBody>
      </p:sp>
      <p:sp>
        <p:nvSpPr>
          <p:cNvPr id="2" name="PoleTekstowe 1"/>
          <p:cNvSpPr txBox="1"/>
          <p:nvPr/>
        </p:nvSpPr>
        <p:spPr>
          <a:xfrm>
            <a:off x="119124" y="5311282"/>
            <a:ext cx="86454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b="1" dirty="0" smtClean="0"/>
              <a:t>O(1) </a:t>
            </a:r>
            <a:r>
              <a:rPr lang="pl-PL" sz="3600" b="1" dirty="0" err="1" smtClean="0"/>
              <a:t>TeV</a:t>
            </a:r>
            <a:r>
              <a:rPr lang="pl-PL" sz="3600" b="1" dirty="0" smtClean="0"/>
              <a:t> </a:t>
            </a:r>
            <a:r>
              <a:rPr lang="pl-PL" sz="3600" b="1" dirty="0" err="1" smtClean="0"/>
              <a:t>stops</a:t>
            </a:r>
            <a:r>
              <a:rPr lang="pl-PL" sz="3600" b="1" dirty="0" smtClean="0"/>
              <a:t> and </a:t>
            </a:r>
            <a:r>
              <a:rPr lang="pl-PL" sz="3600" b="1" dirty="0" err="1" smtClean="0"/>
              <a:t>inverted</a:t>
            </a:r>
            <a:r>
              <a:rPr lang="pl-PL" sz="3600" b="1" dirty="0" smtClean="0"/>
              <a:t> hierarchy in the </a:t>
            </a:r>
          </a:p>
          <a:p>
            <a:r>
              <a:rPr lang="pl-PL" sz="3600" b="1" dirty="0" err="1" smtClean="0"/>
              <a:t>sfermion</a:t>
            </a:r>
            <a:r>
              <a:rPr lang="pl-PL" sz="3600" b="1" dirty="0" smtClean="0"/>
              <a:t> spectrum?</a:t>
            </a:r>
            <a:endParaRPr lang="pl-PL" sz="3600" b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Tekstowe 1"/>
          <p:cNvSpPr txBox="1"/>
          <p:nvPr/>
        </p:nvSpPr>
        <p:spPr>
          <a:xfrm>
            <a:off x="307846" y="1731940"/>
            <a:ext cx="823844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 smtClean="0">
                <a:solidFill>
                  <a:srgbClr val="1F497D"/>
                </a:solidFill>
              </a:rPr>
              <a:t>„GOOD”   FERMION MASS MODELS HINT TO INVERTED SFERMION MASS HIERARCHY, </a:t>
            </a:r>
            <a:r>
              <a:rPr lang="pl-PL" sz="3200" b="1" dirty="0" smtClean="0">
                <a:solidFill>
                  <a:schemeClr val="accent2"/>
                </a:solidFill>
              </a:rPr>
              <a:t>IF STOPS ARE TO REMAIN LIGHT</a:t>
            </a:r>
            <a:endParaRPr lang="pl-PL" sz="3200" b="1" dirty="0">
              <a:solidFill>
                <a:schemeClr val="accent2"/>
              </a:solidFill>
            </a:endParaRPr>
          </a:p>
        </p:txBody>
      </p:sp>
      <p:sp>
        <p:nvSpPr>
          <p:cNvPr id="3" name="PoleTekstowe 2"/>
          <p:cNvSpPr txBox="1"/>
          <p:nvPr/>
        </p:nvSpPr>
        <p:spPr>
          <a:xfrm>
            <a:off x="1366068" y="4349093"/>
            <a:ext cx="22170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600" dirty="0" smtClean="0"/>
              <a:t>SU(2)</a:t>
            </a:r>
            <a:r>
              <a:rPr lang="pl-PL" sz="3600" dirty="0" err="1" smtClean="0"/>
              <a:t>xU</a:t>
            </a:r>
            <a:r>
              <a:rPr lang="pl-PL" sz="3600" dirty="0" smtClean="0"/>
              <a:t>(1) </a:t>
            </a:r>
            <a:endParaRPr lang="pl-PL" sz="3600" dirty="0"/>
          </a:p>
        </p:txBody>
      </p:sp>
      <p:sp>
        <p:nvSpPr>
          <p:cNvPr id="4" name="PoleTekstowe 3"/>
          <p:cNvSpPr txBox="1"/>
          <p:nvPr/>
        </p:nvSpPr>
        <p:spPr>
          <a:xfrm>
            <a:off x="4194407" y="4676237"/>
            <a:ext cx="48614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 smtClean="0">
                <a:solidFill>
                  <a:schemeClr val="accent1"/>
                </a:solidFill>
              </a:rPr>
              <a:t>DUDAS, von GERSDORFF, SP, ZIEGLER</a:t>
            </a:r>
            <a:endParaRPr lang="pl-PL" sz="2400" dirty="0">
              <a:solidFill>
                <a:schemeClr val="accent1"/>
              </a:solidFill>
            </a:endParaRPr>
          </a:p>
        </p:txBody>
      </p:sp>
      <p:sp>
        <p:nvSpPr>
          <p:cNvPr id="5" name="PoleTekstowe 4"/>
          <p:cNvSpPr txBox="1"/>
          <p:nvPr/>
        </p:nvSpPr>
        <p:spPr>
          <a:xfrm>
            <a:off x="865818" y="5734645"/>
            <a:ext cx="77088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 smtClean="0">
                <a:solidFill>
                  <a:srgbClr val="C0504D"/>
                </a:solidFill>
              </a:rPr>
              <a:t>D-TERM  MASS SPLITTING  BETWEEN    SFERMION  FAMILIES</a:t>
            </a:r>
          </a:p>
          <a:p>
            <a:r>
              <a:rPr lang="pl-PL" sz="2400" dirty="0" smtClean="0">
                <a:solidFill>
                  <a:srgbClr val="C0504D"/>
                </a:solidFill>
              </a:rPr>
              <a:t>AT HIGH SCALE</a:t>
            </a:r>
            <a:endParaRPr lang="pl-PL" sz="2400" dirty="0">
              <a:solidFill>
                <a:srgbClr val="C050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43059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Tekstowe 1"/>
          <p:cNvSpPr txBox="1"/>
          <p:nvPr/>
        </p:nvSpPr>
        <p:spPr>
          <a:xfrm>
            <a:off x="365568" y="2694129"/>
            <a:ext cx="817717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 smtClean="0"/>
              <a:t>STRUCTUREFUL SOFT TERMS  AT UV  ?</a:t>
            </a:r>
          </a:p>
          <a:p>
            <a:endParaRPr lang="pl-PL" sz="2800" b="1" dirty="0"/>
          </a:p>
          <a:p>
            <a:r>
              <a:rPr lang="pl-PL" sz="2800" b="1" dirty="0" smtClean="0"/>
              <a:t>SEVERAL SCALES?</a:t>
            </a:r>
            <a:endParaRPr lang="pl-PL" b="1" dirty="0"/>
          </a:p>
        </p:txBody>
      </p:sp>
      <p:sp>
        <p:nvSpPr>
          <p:cNvPr id="5" name="PoleTekstowe 4"/>
          <p:cNvSpPr txBox="1"/>
          <p:nvPr/>
        </p:nvSpPr>
        <p:spPr>
          <a:xfrm>
            <a:off x="2886060" y="1135383"/>
            <a:ext cx="24454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600" dirty="0" smtClean="0">
                <a:solidFill>
                  <a:schemeClr val="accent2"/>
                </a:solidFill>
              </a:rPr>
              <a:t>UV PICTURE</a:t>
            </a:r>
            <a:endParaRPr lang="pl-PL" sz="36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401132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Tekstowe 2"/>
          <p:cNvSpPr txBox="1"/>
          <p:nvPr/>
        </p:nvSpPr>
        <p:spPr>
          <a:xfrm>
            <a:off x="1" y="1193115"/>
            <a:ext cx="900545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sz="2400" b="1" dirty="0" smtClean="0"/>
          </a:p>
          <a:p>
            <a:r>
              <a:rPr lang="pl-PL" sz="2400" b="1" dirty="0" smtClean="0"/>
              <a:t>SEVERAL SOURCES OF SUPERSYMMETRY BREAKING</a:t>
            </a:r>
          </a:p>
          <a:p>
            <a:endParaRPr lang="pl-PL" sz="2400" b="1" dirty="0" smtClean="0"/>
          </a:p>
          <a:p>
            <a:r>
              <a:rPr lang="pl-PL" sz="2400" b="1" dirty="0" smtClean="0"/>
              <a:t>SINGLET AND NON-SINGLET F-TERMS (CHARGED UNDER  SM AND/OR FLAVOUR GAUGE GROUPS)</a:t>
            </a:r>
            <a:endParaRPr lang="pl-PL" sz="2400" b="1" dirty="0"/>
          </a:p>
        </p:txBody>
      </p:sp>
      <p:sp>
        <p:nvSpPr>
          <p:cNvPr id="4" name="PoleTekstowe 3"/>
          <p:cNvSpPr txBox="1"/>
          <p:nvPr/>
        </p:nvSpPr>
        <p:spPr>
          <a:xfrm>
            <a:off x="1" y="3309929"/>
            <a:ext cx="88505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smtClean="0"/>
              <a:t>GRAVITY + ANOMALY MEDIATION (COMPRESSED GAUGINO SPECTRUM-GAUGE COUPLING UNIFICATION, </a:t>
            </a:r>
            <a:endParaRPr lang="pl-PL" sz="2400" b="1" dirty="0"/>
          </a:p>
        </p:txBody>
      </p:sp>
      <p:sp>
        <p:nvSpPr>
          <p:cNvPr id="5" name="PoleTekstowe 4"/>
          <p:cNvSpPr txBox="1"/>
          <p:nvPr/>
        </p:nvSpPr>
        <p:spPr>
          <a:xfrm>
            <a:off x="750376" y="6158006"/>
            <a:ext cx="29576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 smtClean="0"/>
              <a:t>D-TERM BREAKING</a:t>
            </a:r>
            <a:endParaRPr lang="pl-PL" sz="2800" dirty="0"/>
          </a:p>
        </p:txBody>
      </p:sp>
      <p:sp>
        <p:nvSpPr>
          <p:cNvPr id="7" name="PoleTekstowe 6"/>
          <p:cNvSpPr txBox="1"/>
          <p:nvPr/>
        </p:nvSpPr>
        <p:spPr>
          <a:xfrm>
            <a:off x="269366" y="4872313"/>
            <a:ext cx="70839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b="1" dirty="0" smtClean="0"/>
              <a:t>GEOMETRICAL SEQUESTERING- INVERTED HIERARCHY</a:t>
            </a:r>
            <a:endParaRPr lang="pl-PL" sz="2400" b="1" dirty="0"/>
          </a:p>
        </p:txBody>
      </p:sp>
      <p:sp>
        <p:nvSpPr>
          <p:cNvPr id="8" name="PoleTekstowe 7"/>
          <p:cNvSpPr txBox="1"/>
          <p:nvPr/>
        </p:nvSpPr>
        <p:spPr>
          <a:xfrm>
            <a:off x="5310350" y="4310606"/>
            <a:ext cx="20205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 smtClean="0">
                <a:solidFill>
                  <a:schemeClr val="accent2"/>
                </a:solidFill>
              </a:rPr>
              <a:t>NILLES ET AL</a:t>
            </a:r>
            <a:endParaRPr lang="pl-PL" sz="2800" dirty="0">
              <a:solidFill>
                <a:schemeClr val="accent2"/>
              </a:solidFill>
            </a:endParaRPr>
          </a:p>
        </p:txBody>
      </p:sp>
      <p:sp>
        <p:nvSpPr>
          <p:cNvPr id="9" name="PoleTekstowe 8"/>
          <p:cNvSpPr txBox="1"/>
          <p:nvPr/>
        </p:nvSpPr>
        <p:spPr>
          <a:xfrm>
            <a:off x="288606" y="423363"/>
            <a:ext cx="850284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200" dirty="0" smtClean="0">
                <a:solidFill>
                  <a:srgbClr val="C0504D"/>
                </a:solidFill>
              </a:rPr>
              <a:t>MODELS  FOR STRUCTUREFUL SOFT TERMS AT UV</a:t>
            </a:r>
            <a:endParaRPr lang="pl-PL" sz="3200" dirty="0">
              <a:solidFill>
                <a:srgbClr val="C050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481483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Tekstowe 1"/>
          <p:cNvSpPr txBox="1"/>
          <p:nvPr/>
        </p:nvSpPr>
        <p:spPr>
          <a:xfrm>
            <a:off x="269366" y="654288"/>
            <a:ext cx="8542737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smtClean="0">
                <a:solidFill>
                  <a:schemeClr val="tx2"/>
                </a:solidFill>
              </a:rPr>
              <a:t>SUMMARY AFTER LHC 8</a:t>
            </a:r>
          </a:p>
          <a:p>
            <a:endParaRPr lang="pl-PL" sz="2400" b="1" dirty="0">
              <a:solidFill>
                <a:schemeClr val="tx2"/>
              </a:solidFill>
            </a:endParaRPr>
          </a:p>
          <a:p>
            <a:r>
              <a:rPr lang="pl-PL" sz="2400" b="1" dirty="0" err="1" smtClean="0">
                <a:solidFill>
                  <a:schemeClr val="tx2"/>
                </a:solidFill>
              </a:rPr>
              <a:t>Msusy</a:t>
            </a:r>
            <a:r>
              <a:rPr lang="pl-PL" sz="2400" b="1" dirty="0" smtClean="0">
                <a:solidFill>
                  <a:schemeClr val="tx2"/>
                </a:solidFill>
              </a:rPr>
              <a:t>  (DEFINED AS THE AVERAGE STOP MASS) CAN WELL STILL BE AROUND 1 </a:t>
            </a:r>
            <a:r>
              <a:rPr lang="pl-PL" sz="2400" b="1" dirty="0" err="1" smtClean="0">
                <a:solidFill>
                  <a:schemeClr val="tx2"/>
                </a:solidFill>
              </a:rPr>
              <a:t>TeV</a:t>
            </a:r>
            <a:r>
              <a:rPr lang="pl-PL" sz="2400" b="1" dirty="0" smtClean="0">
                <a:solidFill>
                  <a:schemeClr val="tx2"/>
                </a:solidFill>
              </a:rPr>
              <a:t>.</a:t>
            </a:r>
          </a:p>
          <a:p>
            <a:endParaRPr lang="pl-PL" sz="2400" b="1" dirty="0" smtClean="0">
              <a:solidFill>
                <a:schemeClr val="tx2"/>
              </a:solidFill>
            </a:endParaRPr>
          </a:p>
          <a:p>
            <a:r>
              <a:rPr lang="pl-PL" sz="2400" b="1" dirty="0" smtClean="0">
                <a:solidFill>
                  <a:schemeClr val="tx2"/>
                </a:solidFill>
              </a:rPr>
              <a:t>INVERTED HIERARCHY IN SFERMION MASSES AT THE ELECTROWEAK SCALE SUGGESTED BY THE HIGGS MASS AND FLAVOUR</a:t>
            </a:r>
          </a:p>
          <a:p>
            <a:endParaRPr lang="pl-PL" sz="2400" b="1" dirty="0" smtClean="0">
              <a:solidFill>
                <a:schemeClr val="tx2"/>
              </a:solidFill>
            </a:endParaRPr>
          </a:p>
          <a:p>
            <a:endParaRPr lang="pl-PL" sz="2400" b="1" dirty="0" smtClean="0">
              <a:solidFill>
                <a:schemeClr val="tx2"/>
              </a:solidFill>
            </a:endParaRPr>
          </a:p>
          <a:p>
            <a:r>
              <a:rPr lang="pl-PL" sz="2400" b="1" dirty="0" smtClean="0">
                <a:solidFill>
                  <a:schemeClr val="tx2"/>
                </a:solidFill>
              </a:rPr>
              <a:t>HINTS FOR SOME STRUCTURES IN SOFT TERMS</a:t>
            </a:r>
          </a:p>
          <a:p>
            <a:endParaRPr lang="pl-PL" sz="2400" b="1" dirty="0">
              <a:solidFill>
                <a:schemeClr val="tx2"/>
              </a:solidFill>
            </a:endParaRPr>
          </a:p>
          <a:p>
            <a:r>
              <a:rPr lang="pl-PL" sz="2400" b="1" dirty="0" smtClean="0">
                <a:solidFill>
                  <a:schemeClr val="tx2"/>
                </a:solidFill>
              </a:rPr>
              <a:t>UV COMPLETIONS CAN EASILY ACCOMODATE SUCH STRUCTURE</a:t>
            </a:r>
            <a:r>
              <a:rPr lang="pl-PL" sz="2400" dirty="0" smtClean="0"/>
              <a:t>S</a:t>
            </a: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36606148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Tekstowe 2"/>
          <p:cNvSpPr txBox="1"/>
          <p:nvPr/>
        </p:nvSpPr>
        <p:spPr>
          <a:xfrm>
            <a:off x="442530" y="692776"/>
            <a:ext cx="812863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/>
              <a:buChar char="•"/>
            </a:pPr>
            <a:r>
              <a:rPr lang="pl-PL" sz="3600" dirty="0" err="1" smtClean="0">
                <a:solidFill>
                  <a:schemeClr val="accent2"/>
                </a:solidFill>
              </a:rPr>
              <a:t>What</a:t>
            </a:r>
            <a:r>
              <a:rPr lang="pl-PL" sz="3600" dirty="0" smtClean="0">
                <a:solidFill>
                  <a:schemeClr val="accent2"/>
                </a:solidFill>
              </a:rPr>
              <a:t> </a:t>
            </a:r>
            <a:r>
              <a:rPr lang="pl-PL" sz="3600" dirty="0" err="1" smtClean="0">
                <a:solidFill>
                  <a:schemeClr val="accent2"/>
                </a:solidFill>
              </a:rPr>
              <a:t>could</a:t>
            </a:r>
            <a:r>
              <a:rPr lang="pl-PL" sz="3600" dirty="0" smtClean="0">
                <a:solidFill>
                  <a:schemeClr val="accent2"/>
                </a:solidFill>
              </a:rPr>
              <a:t> </a:t>
            </a:r>
            <a:r>
              <a:rPr lang="pl-PL" sz="3600" dirty="0" err="1" smtClean="0">
                <a:solidFill>
                  <a:schemeClr val="accent2"/>
                </a:solidFill>
              </a:rPr>
              <a:t>have</a:t>
            </a:r>
            <a:r>
              <a:rPr lang="pl-PL" sz="3600" dirty="0" smtClean="0">
                <a:solidFill>
                  <a:schemeClr val="accent2"/>
                </a:solidFill>
              </a:rPr>
              <a:t> </a:t>
            </a:r>
            <a:r>
              <a:rPr lang="pl-PL" sz="3600" dirty="0" err="1" smtClean="0">
                <a:solidFill>
                  <a:schemeClr val="accent2"/>
                </a:solidFill>
              </a:rPr>
              <a:t>been</a:t>
            </a:r>
            <a:r>
              <a:rPr lang="pl-PL" sz="3600" dirty="0" smtClean="0">
                <a:solidFill>
                  <a:schemeClr val="accent2"/>
                </a:solidFill>
              </a:rPr>
              <a:t> </a:t>
            </a:r>
            <a:r>
              <a:rPr lang="pl-PL" sz="3600" dirty="0" err="1" smtClean="0">
                <a:solidFill>
                  <a:schemeClr val="accent2"/>
                </a:solidFill>
              </a:rPr>
              <a:t>really</a:t>
            </a:r>
            <a:r>
              <a:rPr lang="pl-PL" sz="3600" dirty="0" smtClean="0">
                <a:solidFill>
                  <a:schemeClr val="accent2"/>
                </a:solidFill>
              </a:rPr>
              <a:t> </a:t>
            </a:r>
            <a:r>
              <a:rPr lang="pl-PL" sz="3600" dirty="0" err="1" smtClean="0">
                <a:solidFill>
                  <a:schemeClr val="accent2"/>
                </a:solidFill>
              </a:rPr>
              <a:t>realisticly</a:t>
            </a:r>
            <a:r>
              <a:rPr lang="pl-PL" sz="3600" dirty="0" smtClean="0">
                <a:solidFill>
                  <a:schemeClr val="accent2"/>
                </a:solidFill>
              </a:rPr>
              <a:t> </a:t>
            </a:r>
            <a:r>
              <a:rPr lang="pl-PL" sz="3600" dirty="0" err="1" smtClean="0">
                <a:solidFill>
                  <a:schemeClr val="accent2"/>
                </a:solidFill>
              </a:rPr>
              <a:t>expected</a:t>
            </a:r>
            <a:r>
              <a:rPr lang="pl-PL" sz="3600" dirty="0" smtClean="0">
                <a:solidFill>
                  <a:schemeClr val="accent2"/>
                </a:solidFill>
              </a:rPr>
              <a:t>?</a:t>
            </a:r>
          </a:p>
          <a:p>
            <a:endParaRPr lang="pl-PL" dirty="0"/>
          </a:p>
        </p:txBody>
      </p:sp>
      <p:sp>
        <p:nvSpPr>
          <p:cNvPr id="4" name="PoleTekstowe 3"/>
          <p:cNvSpPr txBox="1"/>
          <p:nvPr/>
        </p:nvSpPr>
        <p:spPr>
          <a:xfrm>
            <a:off x="442530" y="2578666"/>
            <a:ext cx="75474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pl-PL" sz="2800" b="1" dirty="0" smtClean="0">
                <a:solidFill>
                  <a:schemeClr val="tx2"/>
                </a:solidFill>
              </a:rPr>
              <a:t>WHAT CAN WE EXPECT NOW, AFTER LHC 8?</a:t>
            </a:r>
            <a:endParaRPr lang="pl-PL" sz="2800" b="1" dirty="0">
              <a:solidFill>
                <a:schemeClr val="tx2"/>
              </a:solidFill>
            </a:endParaRPr>
          </a:p>
        </p:txBody>
      </p:sp>
      <p:sp>
        <p:nvSpPr>
          <p:cNvPr id="6" name="PoleTekstowe 5"/>
          <p:cNvSpPr txBox="1"/>
          <p:nvPr/>
        </p:nvSpPr>
        <p:spPr>
          <a:xfrm>
            <a:off x="442531" y="4406824"/>
            <a:ext cx="60414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pl-PL" sz="2800" b="1" dirty="0" smtClean="0">
                <a:solidFill>
                  <a:srgbClr val="C0504D"/>
                </a:solidFill>
              </a:rPr>
              <a:t>LESSONS FOR UV MODEL BUILDING</a:t>
            </a:r>
            <a:endParaRPr lang="pl-PL" sz="2800" b="1" dirty="0">
              <a:solidFill>
                <a:srgbClr val="C050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162730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Tekstowe 1"/>
          <p:cNvSpPr txBox="1"/>
          <p:nvPr/>
        </p:nvSpPr>
        <p:spPr>
          <a:xfrm>
            <a:off x="2308848" y="2059084"/>
            <a:ext cx="5883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END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8858715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 Box 2"/>
          <p:cNvSpPr txBox="1">
            <a:spLocks noChangeArrowheads="1"/>
          </p:cNvSpPr>
          <p:nvPr/>
        </p:nvSpPr>
        <p:spPr bwMode="auto">
          <a:xfrm>
            <a:off x="376238" y="357188"/>
            <a:ext cx="8188325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l-PL" sz="2400" b="1">
                <a:latin typeface="Comic Sans MS" charset="0"/>
              </a:rPr>
              <a:t>Precision of the FCNC and CP violation data  </a:t>
            </a:r>
          </a:p>
          <a:p>
            <a:r>
              <a:rPr lang="pl-PL" sz="2400" b="1">
                <a:latin typeface="Comic Sans MS" charset="0"/>
              </a:rPr>
              <a:t>leaves little room for new effects from physics BSM.</a:t>
            </a:r>
          </a:p>
          <a:p>
            <a:endParaRPr lang="pl-PL" sz="2400" b="1">
              <a:latin typeface="Comic Sans MS" charset="0"/>
            </a:endParaRPr>
          </a:p>
          <a:p>
            <a:r>
              <a:rPr lang="pl-PL" sz="2400" b="1">
                <a:solidFill>
                  <a:srgbClr val="CC3300"/>
                </a:solidFill>
                <a:latin typeface="Comic Sans MS" charset="0"/>
              </a:rPr>
              <a:t>With anarchical  flavour structure, for</a:t>
            </a:r>
          </a:p>
        </p:txBody>
      </p:sp>
      <p:sp>
        <p:nvSpPr>
          <p:cNvPr id="52227" name="Text Box 3"/>
          <p:cNvSpPr txBox="1">
            <a:spLocks noChangeArrowheads="1"/>
          </p:cNvSpPr>
          <p:nvPr/>
        </p:nvSpPr>
        <p:spPr bwMode="auto">
          <a:xfrm>
            <a:off x="179388" y="5181600"/>
            <a:ext cx="85693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pl-PL" sz="2400" b="1">
              <a:solidFill>
                <a:srgbClr val="CC3300"/>
              </a:solidFill>
              <a:latin typeface="Comic Sans MS" charset="0"/>
            </a:endParaRPr>
          </a:p>
        </p:txBody>
      </p:sp>
      <p:sp>
        <p:nvSpPr>
          <p:cNvPr id="52228" name="Text Box 4"/>
          <p:cNvSpPr txBox="1">
            <a:spLocks noChangeArrowheads="1"/>
          </p:cNvSpPr>
          <p:nvPr/>
        </p:nvSpPr>
        <p:spPr bwMode="auto">
          <a:xfrm>
            <a:off x="395288" y="2805113"/>
            <a:ext cx="1854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l-PL" sz="2400" b="1">
                <a:solidFill>
                  <a:schemeClr val="accent2"/>
                </a:solidFill>
                <a:latin typeface="Comic Sans MS" charset="0"/>
              </a:rPr>
              <a:t>one gets</a:t>
            </a:r>
          </a:p>
        </p:txBody>
      </p:sp>
      <p:pic>
        <p:nvPicPr>
          <p:cNvPr id="52229" name="Picture 5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3284538"/>
            <a:ext cx="5903912" cy="183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52230" name="Picture 6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2133600"/>
            <a:ext cx="3384550" cy="7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52231" name="Comment 7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4067175" y="3065463"/>
            <a:ext cx="1751013" cy="877887"/>
          </a:xfrm>
          <a:custGeom>
            <a:avLst/>
            <a:gdLst>
              <a:gd name="T0" fmla="+- 0 15236 11299"/>
              <a:gd name="T1" fmla="*/ T0 w 4863"/>
              <a:gd name="T2" fmla="+- 0 9100 8517"/>
              <a:gd name="T3" fmla="*/ 9100 h 2435"/>
              <a:gd name="T4" fmla="+- 0 15265 11299"/>
              <a:gd name="T5" fmla="*/ T4 w 4863"/>
              <a:gd name="T6" fmla="+- 0 9005 8517"/>
              <a:gd name="T7" fmla="*/ 9005 h 2435"/>
              <a:gd name="T8" fmla="+- 0 15018 11299"/>
              <a:gd name="T9" fmla="*/ T8 w 4863"/>
              <a:gd name="T10" fmla="+- 0 8858 8517"/>
              <a:gd name="T11" fmla="*/ 8858 h 2435"/>
              <a:gd name="T12" fmla="+- 0 14269 11299"/>
              <a:gd name="T13" fmla="*/ T12 w 4863"/>
              <a:gd name="T14" fmla="+- 0 8716 8517"/>
              <a:gd name="T15" fmla="*/ 8716 h 2435"/>
              <a:gd name="T16" fmla="+- 0 13419 11299"/>
              <a:gd name="T17" fmla="*/ T16 w 4863"/>
              <a:gd name="T18" fmla="+- 0 8708 8517"/>
              <a:gd name="T19" fmla="*/ 8708 h 2435"/>
              <a:gd name="T20" fmla="+- 0 12688 11299"/>
              <a:gd name="T21" fmla="*/ T20 w 4863"/>
              <a:gd name="T22" fmla="+- 0 8786 8517"/>
              <a:gd name="T23" fmla="*/ 8786 h 2435"/>
              <a:gd name="T24" fmla="+- 0 11882 11299"/>
              <a:gd name="T25" fmla="*/ T24 w 4863"/>
              <a:gd name="T26" fmla="+- 0 9161 8517"/>
              <a:gd name="T27" fmla="*/ 9161 h 2435"/>
              <a:gd name="T28" fmla="+- 0 11780 11299"/>
              <a:gd name="T29" fmla="*/ T28 w 4863"/>
              <a:gd name="T30" fmla="+- 0 9299 8517"/>
              <a:gd name="T31" fmla="*/ 9299 h 2435"/>
              <a:gd name="T32" fmla="+- 0 11446 11299"/>
              <a:gd name="T33" fmla="*/ T32 w 4863"/>
              <a:gd name="T34" fmla="+- 0 9819 8517"/>
              <a:gd name="T35" fmla="*/ 9819 h 2435"/>
              <a:gd name="T36" fmla="+- 0 11301 11299"/>
              <a:gd name="T37" fmla="*/ T36 w 4863"/>
              <a:gd name="T38" fmla="+- 0 10231 8517"/>
              <a:gd name="T39" fmla="*/ 10231 h 2435"/>
              <a:gd name="T40" fmla="+- 0 11472 11299"/>
              <a:gd name="T41" fmla="*/ T40 w 4863"/>
              <a:gd name="T42" fmla="+- 0 10539 8517"/>
              <a:gd name="T43" fmla="*/ 10539 h 2435"/>
              <a:gd name="T44" fmla="+- 0 12082 11299"/>
              <a:gd name="T45" fmla="*/ T44 w 4863"/>
              <a:gd name="T46" fmla="+- 0 10756 8517"/>
              <a:gd name="T47" fmla="*/ 10756 h 2435"/>
              <a:gd name="T48" fmla="+- 0 13319 11299"/>
              <a:gd name="T49" fmla="*/ T48 w 4863"/>
              <a:gd name="T50" fmla="+- 0 10908 8517"/>
              <a:gd name="T51" fmla="*/ 10908 h 2435"/>
              <a:gd name="T52" fmla="+- 0 14551 11299"/>
              <a:gd name="T53" fmla="*/ T52 w 4863"/>
              <a:gd name="T54" fmla="+- 0 10949 8517"/>
              <a:gd name="T55" fmla="*/ 10949 h 2435"/>
              <a:gd name="T56" fmla="+- 0 15522 11299"/>
              <a:gd name="T57" fmla="*/ T56 w 4863"/>
              <a:gd name="T58" fmla="+- 0 10775 8517"/>
              <a:gd name="T59" fmla="*/ 10775 h 2435"/>
              <a:gd name="T60" fmla="+- 0 15975 11299"/>
              <a:gd name="T61" fmla="*/ T60 w 4863"/>
              <a:gd name="T62" fmla="+- 0 10254 8517"/>
              <a:gd name="T63" fmla="*/ 10254 h 2435"/>
              <a:gd name="T64" fmla="+- 0 16159 11299"/>
              <a:gd name="T65" fmla="*/ T64 w 4863"/>
              <a:gd name="T66" fmla="+- 0 9620 8517"/>
              <a:gd name="T67" fmla="*/ 9620 h 2435"/>
              <a:gd name="T68" fmla="+- 0 15747 11299"/>
              <a:gd name="T69" fmla="*/ T68 w 4863"/>
              <a:gd name="T70" fmla="+- 0 8923 8517"/>
              <a:gd name="T71" fmla="*/ 8923 h 2435"/>
              <a:gd name="T72" fmla="+- 0 14804 11299"/>
              <a:gd name="T73" fmla="*/ T72 w 4863"/>
              <a:gd name="T74" fmla="+- 0 8686 8517"/>
              <a:gd name="T75" fmla="*/ 8686 h 2435"/>
              <a:gd name="T76" fmla="+- 0 14326 11299"/>
              <a:gd name="T77" fmla="*/ T76 w 4863"/>
              <a:gd name="T78" fmla="+- 0 8560 8517"/>
              <a:gd name="T79" fmla="*/ 8560 h 2435"/>
              <a:gd name="T80" fmla="+- 0 14276 11299"/>
              <a:gd name="T81" fmla="*/ T80 w 4863"/>
              <a:gd name="T82" fmla="+- 0 8517 8517"/>
              <a:gd name="T83" fmla="*/ 8517 h 2435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</a:cxnLst>
            <a:rect l="0" t="0" r="r" b="b"/>
            <a:pathLst>
              <a:path w="4863" h="2435" extrusionOk="0">
                <a:moveTo>
                  <a:pt x="3937" y="583"/>
                </a:moveTo>
                <a:cubicBezTo>
                  <a:pt x="3934" y="544"/>
                  <a:pt x="3983" y="534"/>
                  <a:pt x="3966" y="488"/>
                </a:cubicBezTo>
                <a:cubicBezTo>
                  <a:pt x="3922" y="370"/>
                  <a:pt x="3829" y="369"/>
                  <a:pt x="3719" y="341"/>
                </a:cubicBezTo>
                <a:cubicBezTo>
                  <a:pt x="3471" y="279"/>
                  <a:pt x="3225" y="219"/>
                  <a:pt x="2970" y="199"/>
                </a:cubicBezTo>
                <a:cubicBezTo>
                  <a:pt x="2691" y="177"/>
                  <a:pt x="2399" y="168"/>
                  <a:pt x="2120" y="191"/>
                </a:cubicBezTo>
                <a:cubicBezTo>
                  <a:pt x="1877" y="211"/>
                  <a:pt x="1630" y="237"/>
                  <a:pt x="1389" y="269"/>
                </a:cubicBezTo>
                <a:cubicBezTo>
                  <a:pt x="1102" y="307"/>
                  <a:pt x="779" y="421"/>
                  <a:pt x="583" y="644"/>
                </a:cubicBezTo>
                <a:cubicBezTo>
                  <a:pt x="547" y="685"/>
                  <a:pt x="511" y="735"/>
                  <a:pt x="481" y="782"/>
                </a:cubicBezTo>
                <a:cubicBezTo>
                  <a:pt x="371" y="954"/>
                  <a:pt x="254" y="1129"/>
                  <a:pt x="147" y="1302"/>
                </a:cubicBezTo>
                <a:cubicBezTo>
                  <a:pt x="80" y="1410"/>
                  <a:pt x="5" y="1585"/>
                  <a:pt x="2" y="1714"/>
                </a:cubicBezTo>
                <a:cubicBezTo>
                  <a:pt x="-1" y="1834"/>
                  <a:pt x="81" y="1950"/>
                  <a:pt x="173" y="2022"/>
                </a:cubicBezTo>
                <a:cubicBezTo>
                  <a:pt x="335" y="2150"/>
                  <a:pt x="586" y="2197"/>
                  <a:pt x="783" y="2239"/>
                </a:cubicBezTo>
                <a:cubicBezTo>
                  <a:pt x="1184" y="2325"/>
                  <a:pt x="1613" y="2347"/>
                  <a:pt x="2020" y="2391"/>
                </a:cubicBezTo>
                <a:cubicBezTo>
                  <a:pt x="2422" y="2435"/>
                  <a:pt x="2847" y="2449"/>
                  <a:pt x="3252" y="2432"/>
                </a:cubicBezTo>
                <a:cubicBezTo>
                  <a:pt x="3555" y="2420"/>
                  <a:pt x="3947" y="2394"/>
                  <a:pt x="4223" y="2258"/>
                </a:cubicBezTo>
                <a:cubicBezTo>
                  <a:pt x="4430" y="2156"/>
                  <a:pt x="4562" y="1927"/>
                  <a:pt x="4676" y="1737"/>
                </a:cubicBezTo>
                <a:cubicBezTo>
                  <a:pt x="4790" y="1547"/>
                  <a:pt x="4888" y="1331"/>
                  <a:pt x="4860" y="1103"/>
                </a:cubicBezTo>
                <a:cubicBezTo>
                  <a:pt x="4829" y="848"/>
                  <a:pt x="4648" y="562"/>
                  <a:pt x="4448" y="406"/>
                </a:cubicBezTo>
                <a:cubicBezTo>
                  <a:pt x="4180" y="197"/>
                  <a:pt x="3825" y="217"/>
                  <a:pt x="3505" y="169"/>
                </a:cubicBezTo>
                <a:cubicBezTo>
                  <a:pt x="3335" y="144"/>
                  <a:pt x="3180" y="122"/>
                  <a:pt x="3027" y="43"/>
                </a:cubicBezTo>
                <a:cubicBezTo>
                  <a:pt x="3010" y="29"/>
                  <a:pt x="2994" y="14"/>
                  <a:pt x="2977" y="0"/>
                </a:cubicBezTo>
              </a:path>
            </a:pathLst>
          </a:custGeom>
          <a:noFill/>
          <a:ln w="28575" cap="rnd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52232" name="Comment 8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3943350" y="4125913"/>
            <a:ext cx="1757363" cy="946150"/>
          </a:xfrm>
          <a:custGeom>
            <a:avLst/>
            <a:gdLst>
              <a:gd name="T0" fmla="+- 0 15647 10952"/>
              <a:gd name="T1" fmla="*/ T0 w 4883"/>
              <a:gd name="T2" fmla="+- 0 12136 11459"/>
              <a:gd name="T3" fmla="*/ 12136 h 2631"/>
              <a:gd name="T4" fmla="+- 0 15595 10952"/>
              <a:gd name="T5" fmla="*/ T4 w 4883"/>
              <a:gd name="T6" fmla="+- 0 11939 11459"/>
              <a:gd name="T7" fmla="*/ 11939 h 2631"/>
              <a:gd name="T8" fmla="+- 0 15020 10952"/>
              <a:gd name="T9" fmla="*/ T8 w 4883"/>
              <a:gd name="T10" fmla="+- 0 11627 11459"/>
              <a:gd name="T11" fmla="*/ 11627 h 2631"/>
              <a:gd name="T12" fmla="+- 0 14590 10952"/>
              <a:gd name="T13" fmla="*/ T12 w 4883"/>
              <a:gd name="T14" fmla="+- 0 11551 11459"/>
              <a:gd name="T15" fmla="*/ 11551 h 2631"/>
              <a:gd name="T16" fmla="+- 0 13298 10952"/>
              <a:gd name="T17" fmla="*/ T16 w 4883"/>
              <a:gd name="T18" fmla="+- 0 11461 11459"/>
              <a:gd name="T19" fmla="*/ 11461 h 2631"/>
              <a:gd name="T20" fmla="+- 0 11946 10952"/>
              <a:gd name="T21" fmla="*/ T20 w 4883"/>
              <a:gd name="T22" fmla="+- 0 11957 11459"/>
              <a:gd name="T23" fmla="*/ 11957 h 2631"/>
              <a:gd name="T24" fmla="+- 0 11144 10952"/>
              <a:gd name="T25" fmla="*/ T24 w 4883"/>
              <a:gd name="T26" fmla="+- 0 12660 11459"/>
              <a:gd name="T27" fmla="*/ 12660 h 2631"/>
              <a:gd name="T28" fmla="+- 0 10956 10952"/>
              <a:gd name="T29" fmla="*/ T28 w 4883"/>
              <a:gd name="T30" fmla="+- 0 13220 11459"/>
              <a:gd name="T31" fmla="*/ 13220 h 2631"/>
              <a:gd name="T32" fmla="+- 0 11178 10952"/>
              <a:gd name="T33" fmla="*/ T32 w 4883"/>
              <a:gd name="T34" fmla="+- 0 13626 11459"/>
              <a:gd name="T35" fmla="*/ 13626 h 2631"/>
              <a:gd name="T36" fmla="+- 0 12066 10952"/>
              <a:gd name="T37" fmla="*/ T36 w 4883"/>
              <a:gd name="T38" fmla="+- 0 13977 11459"/>
              <a:gd name="T39" fmla="*/ 13977 h 2631"/>
              <a:gd name="T40" fmla="+- 0 14188 10952"/>
              <a:gd name="T41" fmla="*/ T40 w 4883"/>
              <a:gd name="T42" fmla="+- 0 13987 11459"/>
              <a:gd name="T43" fmla="*/ 13987 h 2631"/>
              <a:gd name="T44" fmla="+- 0 15306 10952"/>
              <a:gd name="T45" fmla="*/ T44 w 4883"/>
              <a:gd name="T46" fmla="+- 0 13591 11459"/>
              <a:gd name="T47" fmla="*/ 13591 h 2631"/>
              <a:gd name="T48" fmla="+- 0 15822 10952"/>
              <a:gd name="T49" fmla="*/ T48 w 4883"/>
              <a:gd name="T50" fmla="+- 0 12917 11459"/>
              <a:gd name="T51" fmla="*/ 12917 h 2631"/>
              <a:gd name="T52" fmla="+- 0 15394 10952"/>
              <a:gd name="T53" fmla="*/ T52 w 4883"/>
              <a:gd name="T54" fmla="+- 0 11855 11459"/>
              <a:gd name="T55" fmla="*/ 11855 h 2631"/>
              <a:gd name="T56" fmla="+- 0 14739 10952"/>
              <a:gd name="T57" fmla="*/ T56 w 4883"/>
              <a:gd name="T58" fmla="+- 0 11619 11459"/>
              <a:gd name="T59" fmla="*/ 11619 h 2631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</a:cxnLst>
            <a:rect l="0" t="0" r="r" b="b"/>
            <a:pathLst>
              <a:path w="4883" h="2631" extrusionOk="0">
                <a:moveTo>
                  <a:pt x="4695" y="677"/>
                </a:moveTo>
                <a:cubicBezTo>
                  <a:pt x="4679" y="602"/>
                  <a:pt x="4682" y="550"/>
                  <a:pt x="4643" y="480"/>
                </a:cubicBezTo>
                <a:cubicBezTo>
                  <a:pt x="4526" y="269"/>
                  <a:pt x="4284" y="213"/>
                  <a:pt x="4068" y="168"/>
                </a:cubicBezTo>
                <a:cubicBezTo>
                  <a:pt x="3926" y="138"/>
                  <a:pt x="3782" y="113"/>
                  <a:pt x="3638" y="92"/>
                </a:cubicBezTo>
                <a:cubicBezTo>
                  <a:pt x="3216" y="30"/>
                  <a:pt x="2772" y="9"/>
                  <a:pt x="2346" y="2"/>
                </a:cubicBezTo>
                <a:cubicBezTo>
                  <a:pt x="1821" y="-7"/>
                  <a:pt x="1409" y="192"/>
                  <a:pt x="994" y="498"/>
                </a:cubicBezTo>
                <a:cubicBezTo>
                  <a:pt x="723" y="698"/>
                  <a:pt x="401" y="935"/>
                  <a:pt x="192" y="1201"/>
                </a:cubicBezTo>
                <a:cubicBezTo>
                  <a:pt x="68" y="1358"/>
                  <a:pt x="-16" y="1557"/>
                  <a:pt x="4" y="1761"/>
                </a:cubicBezTo>
                <a:cubicBezTo>
                  <a:pt x="19" y="1912"/>
                  <a:pt x="116" y="2069"/>
                  <a:pt x="226" y="2167"/>
                </a:cubicBezTo>
                <a:cubicBezTo>
                  <a:pt x="455" y="2371"/>
                  <a:pt x="823" y="2455"/>
                  <a:pt x="1114" y="2518"/>
                </a:cubicBezTo>
                <a:cubicBezTo>
                  <a:pt x="1806" y="2669"/>
                  <a:pt x="2544" y="2672"/>
                  <a:pt x="3236" y="2528"/>
                </a:cubicBezTo>
                <a:cubicBezTo>
                  <a:pt x="3618" y="2448"/>
                  <a:pt x="4011" y="2321"/>
                  <a:pt x="4354" y="2132"/>
                </a:cubicBezTo>
                <a:cubicBezTo>
                  <a:pt x="4621" y="1985"/>
                  <a:pt x="4818" y="1764"/>
                  <a:pt x="4870" y="1458"/>
                </a:cubicBezTo>
                <a:cubicBezTo>
                  <a:pt x="4930" y="1104"/>
                  <a:pt x="4739" y="602"/>
                  <a:pt x="4442" y="396"/>
                </a:cubicBezTo>
                <a:cubicBezTo>
                  <a:pt x="4251" y="264"/>
                  <a:pt x="4007" y="219"/>
                  <a:pt x="3787" y="160"/>
                </a:cubicBezTo>
              </a:path>
            </a:pathLst>
          </a:custGeom>
          <a:noFill/>
          <a:ln w="28575" cap="rnd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06148"/>
            <a:ext cx="9144000" cy="750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94537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268413"/>
            <a:ext cx="6057900" cy="2551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54275" name="Comment 3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2916238" y="2852738"/>
            <a:ext cx="920750" cy="996950"/>
          </a:xfrm>
          <a:custGeom>
            <a:avLst/>
            <a:gdLst>
              <a:gd name="T0" fmla="+- 0 10593 8119"/>
              <a:gd name="T1" fmla="*/ T0 w 2557"/>
              <a:gd name="T2" fmla="+- 0 12499 12321"/>
              <a:gd name="T3" fmla="*/ 12499 h 2768"/>
              <a:gd name="T4" fmla="+- 0 10497 8119"/>
              <a:gd name="T5" fmla="*/ T4 w 2557"/>
              <a:gd name="T6" fmla="+- 0 12501 12321"/>
              <a:gd name="T7" fmla="*/ 12501 h 2768"/>
              <a:gd name="T8" fmla="+- 0 10199 8119"/>
              <a:gd name="T9" fmla="*/ T8 w 2557"/>
              <a:gd name="T10" fmla="+- 0 12415 12321"/>
              <a:gd name="T11" fmla="*/ 12415 h 2768"/>
              <a:gd name="T12" fmla="+- 0 9836 8119"/>
              <a:gd name="T13" fmla="*/ T12 w 2557"/>
              <a:gd name="T14" fmla="+- 0 12352 12321"/>
              <a:gd name="T15" fmla="*/ 12352 h 2768"/>
              <a:gd name="T16" fmla="+- 0 9324 8119"/>
              <a:gd name="T17" fmla="*/ T16 w 2557"/>
              <a:gd name="T18" fmla="+- 0 12329 12321"/>
              <a:gd name="T19" fmla="*/ 12329 h 2768"/>
              <a:gd name="T20" fmla="+- 0 8764 8119"/>
              <a:gd name="T21" fmla="*/ T20 w 2557"/>
              <a:gd name="T22" fmla="+- 0 12481 12321"/>
              <a:gd name="T23" fmla="*/ 12481 h 2768"/>
              <a:gd name="T24" fmla="+- 0 8588 8119"/>
              <a:gd name="T25" fmla="*/ T24 w 2557"/>
              <a:gd name="T26" fmla="+- 0 12561 12321"/>
              <a:gd name="T27" fmla="*/ 12561 h 2768"/>
              <a:gd name="T28" fmla="+- 0 8317 8119"/>
              <a:gd name="T29" fmla="*/ T28 w 2557"/>
              <a:gd name="T30" fmla="+- 0 12712 12321"/>
              <a:gd name="T31" fmla="*/ 12712 h 2768"/>
              <a:gd name="T32" fmla="+- 0 8221 8119"/>
              <a:gd name="T33" fmla="*/ T32 w 2557"/>
              <a:gd name="T34" fmla="+- 0 12891 12321"/>
              <a:gd name="T35" fmla="*/ 12891 h 2768"/>
              <a:gd name="T36" fmla="+- 0 8186 8119"/>
              <a:gd name="T37" fmla="*/ T36 w 2557"/>
              <a:gd name="T38" fmla="+- 0 13153 12321"/>
              <a:gd name="T39" fmla="*/ 13153 h 2768"/>
              <a:gd name="T40" fmla="+- 0 8166 8119"/>
              <a:gd name="T41" fmla="*/ T40 w 2557"/>
              <a:gd name="T42" fmla="+- 0 13280 12321"/>
              <a:gd name="T43" fmla="*/ 13280 h 2768"/>
              <a:gd name="T44" fmla="+- 0 8144 8119"/>
              <a:gd name="T45" fmla="*/ T44 w 2557"/>
              <a:gd name="T46" fmla="+- 0 13593 12321"/>
              <a:gd name="T47" fmla="*/ 13593 h 2768"/>
              <a:gd name="T48" fmla="+- 0 8121 8119"/>
              <a:gd name="T49" fmla="*/ T48 w 2557"/>
              <a:gd name="T50" fmla="+- 0 13699 12321"/>
              <a:gd name="T51" fmla="*/ 13699 h 2768"/>
              <a:gd name="T52" fmla="+- 0 8150 8119"/>
              <a:gd name="T53" fmla="*/ T52 w 2557"/>
              <a:gd name="T54" fmla="+- 0 14148 12321"/>
              <a:gd name="T55" fmla="*/ 14148 h 2768"/>
              <a:gd name="T56" fmla="+- 0 8178 8119"/>
              <a:gd name="T57" fmla="*/ T56 w 2557"/>
              <a:gd name="T58" fmla="+- 0 14302 12321"/>
              <a:gd name="T59" fmla="*/ 14302 h 2768"/>
              <a:gd name="T60" fmla="+- 0 8327 8119"/>
              <a:gd name="T61" fmla="*/ T60 w 2557"/>
              <a:gd name="T62" fmla="+- 0 14642 12321"/>
              <a:gd name="T63" fmla="*/ 14642 h 2768"/>
              <a:gd name="T64" fmla="+- 0 8490 8119"/>
              <a:gd name="T65" fmla="*/ T64 w 2557"/>
              <a:gd name="T66" fmla="+- 0 14838 12321"/>
              <a:gd name="T67" fmla="*/ 14838 h 2768"/>
              <a:gd name="T68" fmla="+- 0 9069 8119"/>
              <a:gd name="T69" fmla="*/ T68 w 2557"/>
              <a:gd name="T70" fmla="+- 0 15065 12321"/>
              <a:gd name="T71" fmla="*/ 15065 h 2768"/>
              <a:gd name="T72" fmla="+- 0 9404 8119"/>
              <a:gd name="T73" fmla="*/ T72 w 2557"/>
              <a:gd name="T74" fmla="+- 0 15065 12321"/>
              <a:gd name="T75" fmla="*/ 15065 h 2768"/>
              <a:gd name="T76" fmla="+- 0 9691 8119"/>
              <a:gd name="T77" fmla="*/ T76 w 2557"/>
              <a:gd name="T78" fmla="+- 0 15008 12321"/>
              <a:gd name="T79" fmla="*/ 15008 h 2768"/>
              <a:gd name="T80" fmla="+- 0 10022 8119"/>
              <a:gd name="T81" fmla="*/ T80 w 2557"/>
              <a:gd name="T82" fmla="+- 0 14777 12321"/>
              <a:gd name="T83" fmla="*/ 14777 h 2768"/>
              <a:gd name="T84" fmla="+- 0 10071 8119"/>
              <a:gd name="T85" fmla="*/ T84 w 2557"/>
              <a:gd name="T86" fmla="+- 0 14676 12321"/>
              <a:gd name="T87" fmla="*/ 14676 h 2768"/>
              <a:gd name="T88" fmla="+- 0 10246 8119"/>
              <a:gd name="T89" fmla="*/ T88 w 2557"/>
              <a:gd name="T90" fmla="+- 0 14248 12321"/>
              <a:gd name="T91" fmla="*/ 14248 h 2768"/>
              <a:gd name="T92" fmla="+- 0 10479 8119"/>
              <a:gd name="T93" fmla="*/ T92 w 2557"/>
              <a:gd name="T94" fmla="+- 0 13829 12321"/>
              <a:gd name="T95" fmla="*/ 13829 h 2768"/>
              <a:gd name="T96" fmla="+- 0 10603 8119"/>
              <a:gd name="T97" fmla="*/ T96 w 2557"/>
              <a:gd name="T98" fmla="+- 0 13640 12321"/>
              <a:gd name="T99" fmla="*/ 13640 h 2768"/>
              <a:gd name="T100" fmla="+- 0 10634 8119"/>
              <a:gd name="T101" fmla="*/ T100 w 2557"/>
              <a:gd name="T102" fmla="+- 0 13540 12321"/>
              <a:gd name="T103" fmla="*/ 13540 h 2768"/>
              <a:gd name="T104" fmla="+- 0 10656 8119"/>
              <a:gd name="T105" fmla="*/ T104 w 2557"/>
              <a:gd name="T106" fmla="+- 0 13392 12321"/>
              <a:gd name="T107" fmla="*/ 13392 h 2768"/>
              <a:gd name="T108" fmla="+- 0 10675 8119"/>
              <a:gd name="T109" fmla="*/ T108 w 2557"/>
              <a:gd name="T110" fmla="+- 0 13114 12321"/>
              <a:gd name="T111" fmla="*/ 13114 h 2768"/>
              <a:gd name="T112" fmla="+- 0 10491 8119"/>
              <a:gd name="T113" fmla="*/ T112 w 2557"/>
              <a:gd name="T114" fmla="+- 0 12798 12321"/>
              <a:gd name="T115" fmla="*/ 12798 h 2768"/>
              <a:gd name="T116" fmla="+- 0 10167 8119"/>
              <a:gd name="T117" fmla="*/ T116 w 2557"/>
              <a:gd name="T118" fmla="+- 0 12549 12321"/>
              <a:gd name="T119" fmla="*/ 12549 h 2768"/>
              <a:gd name="T120" fmla="+- 0 9897 8119"/>
              <a:gd name="T121" fmla="*/ T120 w 2557"/>
              <a:gd name="T122" fmla="+- 0 12544 12321"/>
              <a:gd name="T123" fmla="*/ 12544 h 2768"/>
              <a:gd name="T124" fmla="+- 0 9781 8119"/>
              <a:gd name="T125" fmla="*/ T124 w 2557"/>
              <a:gd name="T126" fmla="+- 0 12579 12321"/>
              <a:gd name="T127" fmla="*/ 12579 h 2768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</a:cxnLst>
            <a:rect l="0" t="0" r="r" b="b"/>
            <a:pathLst>
              <a:path w="2557" h="2768" extrusionOk="0">
                <a:moveTo>
                  <a:pt x="2474" y="178"/>
                </a:moveTo>
                <a:cubicBezTo>
                  <a:pt x="2444" y="177"/>
                  <a:pt x="2416" y="186"/>
                  <a:pt x="2378" y="180"/>
                </a:cubicBezTo>
                <a:cubicBezTo>
                  <a:pt x="2275" y="164"/>
                  <a:pt x="2178" y="128"/>
                  <a:pt x="2080" y="94"/>
                </a:cubicBezTo>
                <a:cubicBezTo>
                  <a:pt x="1964" y="54"/>
                  <a:pt x="1838" y="51"/>
                  <a:pt x="1717" y="31"/>
                </a:cubicBezTo>
                <a:cubicBezTo>
                  <a:pt x="1547" y="2"/>
                  <a:pt x="1378" y="-10"/>
                  <a:pt x="1205" y="8"/>
                </a:cubicBezTo>
                <a:cubicBezTo>
                  <a:pt x="1022" y="27"/>
                  <a:pt x="815" y="91"/>
                  <a:pt x="645" y="160"/>
                </a:cubicBezTo>
                <a:cubicBezTo>
                  <a:pt x="585" y="184"/>
                  <a:pt x="529" y="216"/>
                  <a:pt x="469" y="240"/>
                </a:cubicBezTo>
                <a:cubicBezTo>
                  <a:pt x="365" y="282"/>
                  <a:pt x="276" y="304"/>
                  <a:pt x="198" y="391"/>
                </a:cubicBezTo>
                <a:cubicBezTo>
                  <a:pt x="153" y="442"/>
                  <a:pt x="122" y="506"/>
                  <a:pt x="102" y="570"/>
                </a:cubicBezTo>
                <a:cubicBezTo>
                  <a:pt x="74" y="659"/>
                  <a:pt x="80" y="742"/>
                  <a:pt x="67" y="832"/>
                </a:cubicBezTo>
                <a:cubicBezTo>
                  <a:pt x="61" y="875"/>
                  <a:pt x="52" y="917"/>
                  <a:pt x="47" y="959"/>
                </a:cubicBezTo>
                <a:cubicBezTo>
                  <a:pt x="35" y="1063"/>
                  <a:pt x="44" y="1168"/>
                  <a:pt x="25" y="1272"/>
                </a:cubicBezTo>
                <a:cubicBezTo>
                  <a:pt x="18" y="1307"/>
                  <a:pt x="5" y="1342"/>
                  <a:pt x="2" y="1378"/>
                </a:cubicBezTo>
                <a:cubicBezTo>
                  <a:pt x="-10" y="1522"/>
                  <a:pt x="14" y="1685"/>
                  <a:pt x="31" y="1827"/>
                </a:cubicBezTo>
                <a:cubicBezTo>
                  <a:pt x="37" y="1879"/>
                  <a:pt x="49" y="1930"/>
                  <a:pt x="59" y="1981"/>
                </a:cubicBezTo>
                <a:cubicBezTo>
                  <a:pt x="86" y="2123"/>
                  <a:pt x="120" y="2208"/>
                  <a:pt x="208" y="2321"/>
                </a:cubicBezTo>
                <a:cubicBezTo>
                  <a:pt x="259" y="2387"/>
                  <a:pt x="306" y="2463"/>
                  <a:pt x="371" y="2517"/>
                </a:cubicBezTo>
                <a:cubicBezTo>
                  <a:pt x="532" y="2650"/>
                  <a:pt x="750" y="2704"/>
                  <a:pt x="950" y="2744"/>
                </a:cubicBezTo>
                <a:cubicBezTo>
                  <a:pt x="1070" y="2768"/>
                  <a:pt x="1165" y="2758"/>
                  <a:pt x="1285" y="2744"/>
                </a:cubicBezTo>
                <a:cubicBezTo>
                  <a:pt x="1391" y="2732"/>
                  <a:pt x="1472" y="2723"/>
                  <a:pt x="1572" y="2687"/>
                </a:cubicBezTo>
                <a:cubicBezTo>
                  <a:pt x="1716" y="2635"/>
                  <a:pt x="1815" y="2589"/>
                  <a:pt x="1903" y="2456"/>
                </a:cubicBezTo>
                <a:cubicBezTo>
                  <a:pt x="1924" y="2424"/>
                  <a:pt x="1937" y="2390"/>
                  <a:pt x="1952" y="2355"/>
                </a:cubicBezTo>
                <a:cubicBezTo>
                  <a:pt x="2011" y="2214"/>
                  <a:pt x="2062" y="2065"/>
                  <a:pt x="2127" y="1927"/>
                </a:cubicBezTo>
                <a:cubicBezTo>
                  <a:pt x="2195" y="1784"/>
                  <a:pt x="2285" y="1648"/>
                  <a:pt x="2360" y="1508"/>
                </a:cubicBezTo>
                <a:cubicBezTo>
                  <a:pt x="2396" y="1442"/>
                  <a:pt x="2454" y="1387"/>
                  <a:pt x="2484" y="1319"/>
                </a:cubicBezTo>
                <a:cubicBezTo>
                  <a:pt x="2498" y="1288"/>
                  <a:pt x="2507" y="1251"/>
                  <a:pt x="2515" y="1219"/>
                </a:cubicBezTo>
                <a:cubicBezTo>
                  <a:pt x="2527" y="1171"/>
                  <a:pt x="2532" y="1120"/>
                  <a:pt x="2537" y="1071"/>
                </a:cubicBezTo>
                <a:cubicBezTo>
                  <a:pt x="2546" y="981"/>
                  <a:pt x="2558" y="883"/>
                  <a:pt x="2556" y="793"/>
                </a:cubicBezTo>
                <a:cubicBezTo>
                  <a:pt x="2552" y="641"/>
                  <a:pt x="2472" y="580"/>
                  <a:pt x="2372" y="477"/>
                </a:cubicBezTo>
                <a:cubicBezTo>
                  <a:pt x="2281" y="384"/>
                  <a:pt x="2173" y="274"/>
                  <a:pt x="2048" y="228"/>
                </a:cubicBezTo>
                <a:cubicBezTo>
                  <a:pt x="1956" y="194"/>
                  <a:pt x="1874" y="202"/>
                  <a:pt x="1778" y="223"/>
                </a:cubicBezTo>
                <a:cubicBezTo>
                  <a:pt x="1739" y="235"/>
                  <a:pt x="1701" y="246"/>
                  <a:pt x="1662" y="258"/>
                </a:cubicBezTo>
              </a:path>
            </a:pathLst>
          </a:custGeom>
          <a:noFill/>
          <a:ln w="19050" cap="rnd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54276" name="Text Box 4"/>
          <p:cNvSpPr txBox="1">
            <a:spLocks noChangeArrowheads="1"/>
          </p:cNvSpPr>
          <p:nvPr/>
        </p:nvSpPr>
        <p:spPr bwMode="auto">
          <a:xfrm>
            <a:off x="179388" y="4076700"/>
            <a:ext cx="2244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l-PL" sz="2000" b="1">
                <a:solidFill>
                  <a:srgbClr val="CC3300"/>
                </a:solidFill>
                <a:latin typeface="Comic Sans MS" charset="0"/>
              </a:rPr>
              <a:t>suppression</a:t>
            </a:r>
            <a:r>
              <a:rPr lang="pl-PL" sz="2000">
                <a:solidFill>
                  <a:srgbClr val="CC3300"/>
                </a:solidFill>
                <a:latin typeface="Comic Sans MS" charset="0"/>
              </a:rPr>
              <a:t> </a:t>
            </a:r>
            <a:r>
              <a:rPr lang="pl-PL" sz="2000" b="1">
                <a:solidFill>
                  <a:srgbClr val="CC3300"/>
                </a:solidFill>
                <a:latin typeface="Comic Sans MS" charset="0"/>
              </a:rPr>
              <a:t>scale</a:t>
            </a:r>
          </a:p>
        </p:txBody>
      </p:sp>
      <p:sp>
        <p:nvSpPr>
          <p:cNvPr id="54277" name="Text Box 5"/>
          <p:cNvSpPr txBox="1">
            <a:spLocks noChangeArrowheads="1"/>
          </p:cNvSpPr>
          <p:nvPr/>
        </p:nvSpPr>
        <p:spPr bwMode="auto">
          <a:xfrm>
            <a:off x="2339975" y="4365625"/>
            <a:ext cx="15414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l-PL" sz="2000" b="1">
                <a:solidFill>
                  <a:srgbClr val="CC3300"/>
                </a:solidFill>
                <a:latin typeface="Comic Sans MS" charset="0"/>
              </a:rPr>
              <a:t>loop factor</a:t>
            </a:r>
          </a:p>
        </p:txBody>
      </p:sp>
      <p:sp>
        <p:nvSpPr>
          <p:cNvPr id="54278" name="Line 6"/>
          <p:cNvSpPr>
            <a:spLocks noChangeShapeType="1"/>
          </p:cNvSpPr>
          <p:nvPr/>
        </p:nvSpPr>
        <p:spPr bwMode="auto">
          <a:xfrm flipH="1" flipV="1">
            <a:off x="2555875" y="3789363"/>
            <a:ext cx="360363" cy="576262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54279" name="Line 7"/>
          <p:cNvSpPr>
            <a:spLocks noChangeShapeType="1"/>
          </p:cNvSpPr>
          <p:nvPr/>
        </p:nvSpPr>
        <p:spPr bwMode="auto">
          <a:xfrm flipV="1">
            <a:off x="1331913" y="3789363"/>
            <a:ext cx="503237" cy="215900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54280" name="Text Box 8"/>
          <p:cNvSpPr txBox="1">
            <a:spLocks noChangeArrowheads="1"/>
          </p:cNvSpPr>
          <p:nvPr/>
        </p:nvSpPr>
        <p:spPr bwMode="auto">
          <a:xfrm>
            <a:off x="8583613" y="6261100"/>
            <a:ext cx="323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l-PL">
                <a:latin typeface="Comic Sans MS" charset="0"/>
              </a:rPr>
              <a:t>3</a:t>
            </a:r>
          </a:p>
        </p:txBody>
      </p:sp>
      <p:sp>
        <p:nvSpPr>
          <p:cNvPr id="54281" name="Text Box 9"/>
          <p:cNvSpPr txBox="1">
            <a:spLocks noChangeArrowheads="1"/>
          </p:cNvSpPr>
          <p:nvPr/>
        </p:nvSpPr>
        <p:spPr bwMode="auto">
          <a:xfrm>
            <a:off x="808038" y="255588"/>
            <a:ext cx="23256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l-PL" sz="2000" b="1">
                <a:solidFill>
                  <a:schemeClr val="accent2"/>
                </a:solidFill>
              </a:rPr>
              <a:t>E.g.   K-K mixing</a:t>
            </a:r>
            <a:r>
              <a:rPr lang="pl-PL"/>
              <a:t>  </a:t>
            </a:r>
          </a:p>
        </p:txBody>
      </p:sp>
      <p:sp>
        <p:nvSpPr>
          <p:cNvPr id="54282" name="Text Box 10"/>
          <p:cNvSpPr txBox="1">
            <a:spLocks noChangeArrowheads="1"/>
          </p:cNvSpPr>
          <p:nvPr/>
        </p:nvSpPr>
        <p:spPr bwMode="auto">
          <a:xfrm>
            <a:off x="1455738" y="5392738"/>
            <a:ext cx="24542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l-PL" sz="2400" b="1">
                <a:solidFill>
                  <a:schemeClr val="accent2"/>
                </a:solidFill>
              </a:rPr>
              <a:t>U -  CKM matrix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Tekstowe 1"/>
          <p:cNvSpPr txBox="1"/>
          <p:nvPr/>
        </p:nvSpPr>
        <p:spPr>
          <a:xfrm>
            <a:off x="481010" y="1366308"/>
            <a:ext cx="796552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 smtClean="0">
                <a:solidFill>
                  <a:srgbClr val="C0504D"/>
                </a:solidFill>
              </a:rPr>
              <a:t>MAIN MESSAGE FROM THE LHC ON THE SUSY</a:t>
            </a:r>
          </a:p>
          <a:p>
            <a:endParaRPr lang="pl-PL" sz="2800" dirty="0" smtClean="0">
              <a:solidFill>
                <a:srgbClr val="C0504D"/>
              </a:solidFill>
            </a:endParaRPr>
          </a:p>
          <a:p>
            <a:r>
              <a:rPr lang="pl-PL" sz="2800" dirty="0" smtClean="0">
                <a:solidFill>
                  <a:srgbClr val="C0504D"/>
                </a:solidFill>
              </a:rPr>
              <a:t>SPECTRUM:  LIMITS ON THE GLUINO  MASS?</a:t>
            </a:r>
          </a:p>
          <a:p>
            <a:endParaRPr lang="pl-PL" sz="2800" dirty="0">
              <a:solidFill>
                <a:srgbClr val="C0504D"/>
              </a:solidFill>
            </a:endParaRPr>
          </a:p>
          <a:p>
            <a:r>
              <a:rPr lang="pl-PL" sz="2800" dirty="0" smtClean="0">
                <a:solidFill>
                  <a:srgbClr val="C0504D"/>
                </a:solidFill>
              </a:rPr>
              <a:t>IT FEEDS UP INTO  SEVERAL  OTHER „PLACES”</a:t>
            </a:r>
          </a:p>
          <a:p>
            <a:endParaRPr lang="pl-PL" sz="2800" dirty="0">
              <a:solidFill>
                <a:srgbClr val="C0504D"/>
              </a:solidFill>
            </a:endParaRPr>
          </a:p>
          <a:p>
            <a:pPr marL="457200" indent="-457200">
              <a:buFont typeface="Arial"/>
              <a:buChar char="•"/>
            </a:pPr>
            <a:r>
              <a:rPr lang="pl-PL" sz="2800" dirty="0" smtClean="0">
                <a:solidFill>
                  <a:srgbClr val="C0504D"/>
                </a:solidFill>
              </a:rPr>
              <a:t>FCNC (EASED)</a:t>
            </a:r>
          </a:p>
          <a:p>
            <a:endParaRPr lang="pl-PL" sz="2800" dirty="0">
              <a:solidFill>
                <a:srgbClr val="C0504D"/>
              </a:solidFill>
            </a:endParaRPr>
          </a:p>
          <a:p>
            <a:pPr marL="457200" indent="-457200">
              <a:buFont typeface="Arial"/>
              <a:buChar char="•"/>
            </a:pPr>
            <a:r>
              <a:rPr lang="pl-PL" sz="2800" dirty="0" smtClean="0">
                <a:solidFill>
                  <a:srgbClr val="C0504D"/>
                </a:solidFill>
              </a:rPr>
              <a:t>RG RUNNING IN UV  COMPLETIONS</a:t>
            </a:r>
            <a:endParaRPr lang="pl-PL" sz="2800" dirty="0">
              <a:solidFill>
                <a:srgbClr val="C050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408551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Untitled-1 (dragged)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8237"/>
            <a:ext cx="9144000" cy="5242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66804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5" name="Comment 7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1468438" y="1581150"/>
            <a:ext cx="1328737" cy="730250"/>
          </a:xfrm>
          <a:custGeom>
            <a:avLst/>
            <a:gdLst>
              <a:gd name="T0" fmla="+- 0 5108 4081"/>
              <a:gd name="T1" fmla="*/ T0 w 3687"/>
              <a:gd name="T2" fmla="+- 0 5461 4392"/>
              <a:gd name="T3" fmla="*/ 5461 h 2030"/>
              <a:gd name="T4" fmla="+- 0 5136 4081"/>
              <a:gd name="T5" fmla="*/ T4 w 3687"/>
              <a:gd name="T6" fmla="+- 0 5340 4392"/>
              <a:gd name="T7" fmla="*/ 5340 h 2030"/>
              <a:gd name="T8" fmla="+- 0 5174 4081"/>
              <a:gd name="T9" fmla="*/ T8 w 3687"/>
              <a:gd name="T10" fmla="+- 0 5213 4392"/>
              <a:gd name="T11" fmla="*/ 5213 h 2030"/>
              <a:gd name="T12" fmla="+- 0 5230 4081"/>
              <a:gd name="T13" fmla="*/ T12 w 3687"/>
              <a:gd name="T14" fmla="+- 0 5102 4392"/>
              <a:gd name="T15" fmla="*/ 5102 h 2030"/>
              <a:gd name="T16" fmla="+- 0 5270 4081"/>
              <a:gd name="T17" fmla="*/ T16 w 3687"/>
              <a:gd name="T18" fmla="+- 0 5077 4392"/>
              <a:gd name="T19" fmla="*/ 5077 h 2030"/>
              <a:gd name="T20" fmla="+- 0 5313 4081"/>
              <a:gd name="T21" fmla="*/ T20 w 3687"/>
              <a:gd name="T22" fmla="+- 0 5259 4392"/>
              <a:gd name="T23" fmla="*/ 5259 h 2030"/>
              <a:gd name="T24" fmla="+- 0 5344 4081"/>
              <a:gd name="T25" fmla="*/ T24 w 3687"/>
              <a:gd name="T26" fmla="+- 0 5494 4392"/>
              <a:gd name="T27" fmla="*/ 5494 h 2030"/>
              <a:gd name="T28" fmla="+- 0 5384 4081"/>
              <a:gd name="T29" fmla="*/ T28 w 3687"/>
              <a:gd name="T30" fmla="+- 0 5649 4392"/>
              <a:gd name="T31" fmla="*/ 5649 h 2030"/>
              <a:gd name="T32" fmla="+- 0 5427 4081"/>
              <a:gd name="T33" fmla="*/ T32 w 3687"/>
              <a:gd name="T34" fmla="+- 0 5509 4392"/>
              <a:gd name="T35" fmla="*/ 5509 h 2030"/>
              <a:gd name="T36" fmla="+- 0 5520 4081"/>
              <a:gd name="T37" fmla="*/ T36 w 3687"/>
              <a:gd name="T38" fmla="+- 0 5282 4392"/>
              <a:gd name="T39" fmla="*/ 5282 h 2030"/>
              <a:gd name="T40" fmla="+- 0 5629 4081"/>
              <a:gd name="T41" fmla="*/ T40 w 3687"/>
              <a:gd name="T42" fmla="+- 0 5125 4392"/>
              <a:gd name="T43" fmla="*/ 5125 h 2030"/>
              <a:gd name="T44" fmla="+- 0 5671 4081"/>
              <a:gd name="T45" fmla="*/ T44 w 3687"/>
              <a:gd name="T46" fmla="+- 0 5100 4392"/>
              <a:gd name="T47" fmla="*/ 5100 h 2030"/>
              <a:gd name="T48" fmla="+- 0 5741 4081"/>
              <a:gd name="T49" fmla="*/ T48 w 3687"/>
              <a:gd name="T50" fmla="+- 0 5229 4392"/>
              <a:gd name="T51" fmla="*/ 5229 h 2030"/>
              <a:gd name="T52" fmla="+- 0 5796 4081"/>
              <a:gd name="T53" fmla="*/ T52 w 3687"/>
              <a:gd name="T54" fmla="+- 0 5407 4392"/>
              <a:gd name="T55" fmla="*/ 5407 h 2030"/>
              <a:gd name="T56" fmla="+- 0 5846 4081"/>
              <a:gd name="T57" fmla="*/ T56 w 3687"/>
              <a:gd name="T58" fmla="+- 0 5488 4392"/>
              <a:gd name="T59" fmla="*/ 5488 h 2030"/>
              <a:gd name="T60" fmla="+- 0 5893 4081"/>
              <a:gd name="T61" fmla="*/ T60 w 3687"/>
              <a:gd name="T62" fmla="+- 0 5321 4392"/>
              <a:gd name="T63" fmla="*/ 5321 h 2030"/>
              <a:gd name="T64" fmla="+- 0 5941 4081"/>
              <a:gd name="T65" fmla="*/ T64 w 3687"/>
              <a:gd name="T66" fmla="+- 0 5179 4392"/>
              <a:gd name="T67" fmla="*/ 5179 h 2030"/>
              <a:gd name="T68" fmla="+- 0 5965 4081"/>
              <a:gd name="T69" fmla="*/ T68 w 3687"/>
              <a:gd name="T70" fmla="+- 0 5162 4392"/>
              <a:gd name="T71" fmla="*/ 5162 h 2030"/>
              <a:gd name="T72" fmla="+- 0 6030 4081"/>
              <a:gd name="T73" fmla="*/ T72 w 3687"/>
              <a:gd name="T74" fmla="+- 0 5367 4392"/>
              <a:gd name="T75" fmla="*/ 5367 h 2030"/>
              <a:gd name="T76" fmla="+- 0 6083 4081"/>
              <a:gd name="T77" fmla="*/ T76 w 3687"/>
              <a:gd name="T78" fmla="+- 0 5600 4392"/>
              <a:gd name="T79" fmla="*/ 5600 h 2030"/>
              <a:gd name="T80" fmla="+- 0 6083 4081"/>
              <a:gd name="T81" fmla="*/ T80 w 3687"/>
              <a:gd name="T82" fmla="+- 0 5603 4392"/>
              <a:gd name="T83" fmla="*/ 5603 h 2030"/>
              <a:gd name="T84" fmla="+- 0 6077 4081"/>
              <a:gd name="T85" fmla="*/ T84 w 3687"/>
              <a:gd name="T86" fmla="+- 0 5565 4392"/>
              <a:gd name="T87" fmla="*/ 5565 h 2030"/>
              <a:gd name="T88" fmla="+- 0 5368 4081"/>
              <a:gd name="T89" fmla="*/ T88 w 3687"/>
              <a:gd name="T90" fmla="+- 0 4759 4392"/>
              <a:gd name="T91" fmla="*/ 4759 h 2030"/>
              <a:gd name="T92" fmla="+- 0 5437 4081"/>
              <a:gd name="T93" fmla="*/ T92 w 3687"/>
              <a:gd name="T94" fmla="+- 0 4704 4392"/>
              <a:gd name="T95" fmla="*/ 4704 h 2030"/>
              <a:gd name="T96" fmla="+- 0 5555 4081"/>
              <a:gd name="T97" fmla="*/ T96 w 3687"/>
              <a:gd name="T98" fmla="+- 0 4617 4392"/>
              <a:gd name="T99" fmla="*/ 4617 h 2030"/>
              <a:gd name="T100" fmla="+- 0 5631 4081"/>
              <a:gd name="T101" fmla="*/ T100 w 3687"/>
              <a:gd name="T102" fmla="+- 0 4634 4392"/>
              <a:gd name="T103" fmla="*/ 4634 h 2030"/>
              <a:gd name="T104" fmla="+- 0 5733 4081"/>
              <a:gd name="T105" fmla="*/ T104 w 3687"/>
              <a:gd name="T106" fmla="+- 0 4727 4392"/>
              <a:gd name="T107" fmla="*/ 4727 h 2030"/>
              <a:gd name="T108" fmla="+- 0 5901 4081"/>
              <a:gd name="T109" fmla="*/ T108 w 3687"/>
              <a:gd name="T110" fmla="+- 0 4774 4392"/>
              <a:gd name="T111" fmla="*/ 4774 h 2030"/>
              <a:gd name="T112" fmla="+- 0 6020 4081"/>
              <a:gd name="T113" fmla="*/ T112 w 3687"/>
              <a:gd name="T114" fmla="+- 0 4689 4392"/>
              <a:gd name="T115" fmla="*/ 4689 h 2030"/>
              <a:gd name="T116" fmla="+- 0 6066 4081"/>
              <a:gd name="T117" fmla="*/ T116 w 3687"/>
              <a:gd name="T118" fmla="+- 0 4615 4392"/>
              <a:gd name="T119" fmla="*/ 4615 h 2030"/>
              <a:gd name="T120" fmla="+- 0 6486 4081"/>
              <a:gd name="T121" fmla="*/ T120 w 3687"/>
              <a:gd name="T122" fmla="+- 0 4860 4392"/>
              <a:gd name="T123" fmla="*/ 4860 h 2030"/>
              <a:gd name="T124" fmla="+- 0 6490 4081"/>
              <a:gd name="T125" fmla="*/ T124 w 3687"/>
              <a:gd name="T126" fmla="+- 0 4879 4392"/>
              <a:gd name="T127" fmla="*/ 4879 h 2030"/>
              <a:gd name="T128" fmla="+- 0 6543 4081"/>
              <a:gd name="T129" fmla="*/ T128 w 3687"/>
              <a:gd name="T130" fmla="+- 0 4788 4392"/>
              <a:gd name="T131" fmla="*/ 4788 h 2030"/>
              <a:gd name="T132" fmla="+- 0 6644 4081"/>
              <a:gd name="T133" fmla="*/ T132 w 3687"/>
              <a:gd name="T134" fmla="+- 0 4782 4392"/>
              <a:gd name="T135" fmla="*/ 4782 h 2030"/>
              <a:gd name="T136" fmla="+- 0 6701 4081"/>
              <a:gd name="T137" fmla="*/ T136 w 3687"/>
              <a:gd name="T138" fmla="+- 0 4924 4392"/>
              <a:gd name="T139" fmla="*/ 4924 h 2030"/>
              <a:gd name="T140" fmla="+- 0 6648 4081"/>
              <a:gd name="T141" fmla="*/ T140 w 3687"/>
              <a:gd name="T142" fmla="+- 0 5034 4392"/>
              <a:gd name="T143" fmla="*/ 5034 h 2030"/>
              <a:gd name="T144" fmla="+- 0 6589 4081"/>
              <a:gd name="T145" fmla="*/ T144 w 3687"/>
              <a:gd name="T146" fmla="+- 0 5077 4392"/>
              <a:gd name="T147" fmla="*/ 5077 h 2030"/>
              <a:gd name="T148" fmla="+- 0 6693 4081"/>
              <a:gd name="T149" fmla="*/ T148 w 3687"/>
              <a:gd name="T150" fmla="+- 0 5051 4392"/>
              <a:gd name="T151" fmla="*/ 5051 h 2030"/>
              <a:gd name="T152" fmla="+- 0 6868 4081"/>
              <a:gd name="T153" fmla="*/ T152 w 3687"/>
              <a:gd name="T154" fmla="+- 0 5015 4392"/>
              <a:gd name="T155" fmla="*/ 5015 h 2030"/>
              <a:gd name="T156" fmla="+- 0 6956 4081"/>
              <a:gd name="T157" fmla="*/ T156 w 3687"/>
              <a:gd name="T158" fmla="+- 0 4996 4392"/>
              <a:gd name="T159" fmla="*/ 4996 h 2030"/>
              <a:gd name="T160" fmla="+- 0 7363 4081"/>
              <a:gd name="T161" fmla="*/ T160 w 3687"/>
              <a:gd name="T162" fmla="+- 0 4392 4392"/>
              <a:gd name="T163" fmla="*/ 4392 h 2030"/>
              <a:gd name="T164" fmla="+- 0 7482 4081"/>
              <a:gd name="T165" fmla="*/ T164 w 3687"/>
              <a:gd name="T166" fmla="+- 0 4549 4392"/>
              <a:gd name="T167" fmla="*/ 4549 h 2030"/>
              <a:gd name="T168" fmla="+- 0 7767 4081"/>
              <a:gd name="T169" fmla="*/ T168 w 3687"/>
              <a:gd name="T170" fmla="+- 0 5287 4392"/>
              <a:gd name="T171" fmla="*/ 5287 h 2030"/>
              <a:gd name="T172" fmla="+- 0 7598 4081"/>
              <a:gd name="T173" fmla="*/ T172 w 3687"/>
              <a:gd name="T174" fmla="+- 0 5645 4392"/>
              <a:gd name="T175" fmla="*/ 5645 h 2030"/>
              <a:gd name="T176" fmla="+- 0 7172 4081"/>
              <a:gd name="T177" fmla="*/ T176 w 3687"/>
              <a:gd name="T178" fmla="+- 0 5904 4392"/>
              <a:gd name="T179" fmla="*/ 5904 h 2030"/>
              <a:gd name="T180" fmla="+- 0 7028 4081"/>
              <a:gd name="T181" fmla="*/ T180 w 3687"/>
              <a:gd name="T182" fmla="+- 0 5938 4392"/>
              <a:gd name="T183" fmla="*/ 5938 h 2030"/>
              <a:gd name="T184" fmla="+- 0 4853 4081"/>
              <a:gd name="T185" fmla="*/ T184 w 3687"/>
              <a:gd name="T186" fmla="+- 0 4578 4392"/>
              <a:gd name="T187" fmla="*/ 4578 h 2030"/>
              <a:gd name="T188" fmla="+- 0 4724 4081"/>
              <a:gd name="T189" fmla="*/ T188 w 3687"/>
              <a:gd name="T190" fmla="+- 0 4542 4392"/>
              <a:gd name="T191" fmla="*/ 4542 h 2030"/>
              <a:gd name="T192" fmla="+- 0 4530 4081"/>
              <a:gd name="T193" fmla="*/ T192 w 3687"/>
              <a:gd name="T194" fmla="+- 0 4691 4392"/>
              <a:gd name="T195" fmla="*/ 4691 h 2030"/>
              <a:gd name="T196" fmla="+- 0 4290 4081"/>
              <a:gd name="T197" fmla="*/ T196 w 3687"/>
              <a:gd name="T198" fmla="+- 0 5045 4392"/>
              <a:gd name="T199" fmla="*/ 5045 h 2030"/>
              <a:gd name="T200" fmla="+- 0 4097 4081"/>
              <a:gd name="T201" fmla="*/ T200 w 3687"/>
              <a:gd name="T202" fmla="+- 0 5526 4392"/>
              <a:gd name="T203" fmla="*/ 5526 h 2030"/>
              <a:gd name="T204" fmla="+- 0 4235 4081"/>
              <a:gd name="T205" fmla="*/ T204 w 3687"/>
              <a:gd name="T206" fmla="+- 0 6082 4392"/>
              <a:gd name="T207" fmla="*/ 6082 h 2030"/>
              <a:gd name="T208" fmla="+- 0 4690 4081"/>
              <a:gd name="T209" fmla="*/ T208 w 3687"/>
              <a:gd name="T210" fmla="+- 0 6385 4392"/>
              <a:gd name="T211" fmla="*/ 6385 h 2030"/>
              <a:gd name="T212" fmla="+- 0 4804 4081"/>
              <a:gd name="T213" fmla="*/ T212 w 3687"/>
              <a:gd name="T214" fmla="+- 0 6421 4392"/>
              <a:gd name="T215" fmla="*/ 6421 h 2030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  <a:cxn ang="0">
                <a:pos x="T145" y="T147"/>
              </a:cxn>
              <a:cxn ang="0">
                <a:pos x="T149" y="T151"/>
              </a:cxn>
              <a:cxn ang="0">
                <a:pos x="T153" y="T155"/>
              </a:cxn>
              <a:cxn ang="0">
                <a:pos x="T157" y="T159"/>
              </a:cxn>
              <a:cxn ang="0">
                <a:pos x="T161" y="T163"/>
              </a:cxn>
              <a:cxn ang="0">
                <a:pos x="T165" y="T167"/>
              </a:cxn>
              <a:cxn ang="0">
                <a:pos x="T169" y="T171"/>
              </a:cxn>
              <a:cxn ang="0">
                <a:pos x="T173" y="T175"/>
              </a:cxn>
              <a:cxn ang="0">
                <a:pos x="T177" y="T179"/>
              </a:cxn>
              <a:cxn ang="0">
                <a:pos x="T181" y="T183"/>
              </a:cxn>
              <a:cxn ang="0">
                <a:pos x="T185" y="T187"/>
              </a:cxn>
              <a:cxn ang="0">
                <a:pos x="T189" y="T191"/>
              </a:cxn>
              <a:cxn ang="0">
                <a:pos x="T193" y="T195"/>
              </a:cxn>
              <a:cxn ang="0">
                <a:pos x="T197" y="T199"/>
              </a:cxn>
              <a:cxn ang="0">
                <a:pos x="T201" y="T203"/>
              </a:cxn>
              <a:cxn ang="0">
                <a:pos x="T205" y="T207"/>
              </a:cxn>
              <a:cxn ang="0">
                <a:pos x="T209" y="T211"/>
              </a:cxn>
              <a:cxn ang="0">
                <a:pos x="T213" y="T215"/>
              </a:cxn>
            </a:cxnLst>
            <a:rect l="0" t="0" r="r" b="b"/>
            <a:pathLst>
              <a:path w="3687" h="2030" extrusionOk="0">
                <a:moveTo>
                  <a:pt x="1027" y="1069"/>
                </a:moveTo>
                <a:cubicBezTo>
                  <a:pt x="1030" y="1027"/>
                  <a:pt x="1043" y="988"/>
                  <a:pt x="1055" y="948"/>
                </a:cubicBezTo>
                <a:cubicBezTo>
                  <a:pt x="1068" y="906"/>
                  <a:pt x="1076" y="862"/>
                  <a:pt x="1093" y="821"/>
                </a:cubicBezTo>
                <a:cubicBezTo>
                  <a:pt x="1110" y="782"/>
                  <a:pt x="1124" y="745"/>
                  <a:pt x="1149" y="710"/>
                </a:cubicBezTo>
                <a:cubicBezTo>
                  <a:pt x="1167" y="687"/>
                  <a:pt x="1169" y="677"/>
                  <a:pt x="1189" y="685"/>
                </a:cubicBezTo>
                <a:cubicBezTo>
                  <a:pt x="1212" y="744"/>
                  <a:pt x="1222" y="803"/>
                  <a:pt x="1232" y="867"/>
                </a:cubicBezTo>
                <a:cubicBezTo>
                  <a:pt x="1244" y="945"/>
                  <a:pt x="1252" y="1024"/>
                  <a:pt x="1263" y="1102"/>
                </a:cubicBezTo>
                <a:cubicBezTo>
                  <a:pt x="1271" y="1158"/>
                  <a:pt x="1281" y="1206"/>
                  <a:pt x="1303" y="1257"/>
                </a:cubicBezTo>
                <a:cubicBezTo>
                  <a:pt x="1317" y="1210"/>
                  <a:pt x="1331" y="1164"/>
                  <a:pt x="1346" y="1117"/>
                </a:cubicBezTo>
                <a:cubicBezTo>
                  <a:pt x="1371" y="1038"/>
                  <a:pt x="1399" y="963"/>
                  <a:pt x="1439" y="890"/>
                </a:cubicBezTo>
                <a:cubicBezTo>
                  <a:pt x="1469" y="834"/>
                  <a:pt x="1502" y="778"/>
                  <a:pt x="1548" y="733"/>
                </a:cubicBezTo>
                <a:cubicBezTo>
                  <a:pt x="1568" y="717"/>
                  <a:pt x="1573" y="712"/>
                  <a:pt x="1590" y="708"/>
                </a:cubicBezTo>
                <a:cubicBezTo>
                  <a:pt x="1624" y="751"/>
                  <a:pt x="1643" y="779"/>
                  <a:pt x="1660" y="837"/>
                </a:cubicBezTo>
                <a:cubicBezTo>
                  <a:pt x="1678" y="896"/>
                  <a:pt x="1696" y="956"/>
                  <a:pt x="1715" y="1015"/>
                </a:cubicBezTo>
                <a:cubicBezTo>
                  <a:pt x="1728" y="1057"/>
                  <a:pt x="1738" y="1069"/>
                  <a:pt x="1765" y="1096"/>
                </a:cubicBezTo>
                <a:cubicBezTo>
                  <a:pt x="1782" y="1041"/>
                  <a:pt x="1795" y="984"/>
                  <a:pt x="1812" y="929"/>
                </a:cubicBezTo>
                <a:cubicBezTo>
                  <a:pt x="1824" y="890"/>
                  <a:pt x="1833" y="819"/>
                  <a:pt x="1860" y="787"/>
                </a:cubicBezTo>
                <a:cubicBezTo>
                  <a:pt x="1868" y="781"/>
                  <a:pt x="1876" y="776"/>
                  <a:pt x="1884" y="770"/>
                </a:cubicBezTo>
                <a:cubicBezTo>
                  <a:pt x="1915" y="836"/>
                  <a:pt x="1933" y="903"/>
                  <a:pt x="1949" y="975"/>
                </a:cubicBezTo>
                <a:cubicBezTo>
                  <a:pt x="1967" y="1052"/>
                  <a:pt x="1989" y="1130"/>
                  <a:pt x="2002" y="1208"/>
                </a:cubicBezTo>
                <a:cubicBezTo>
                  <a:pt x="2012" y="1268"/>
                  <a:pt x="2015" y="1286"/>
                  <a:pt x="2002" y="1211"/>
                </a:cubicBezTo>
                <a:cubicBezTo>
                  <a:pt x="2000" y="1198"/>
                  <a:pt x="1998" y="1186"/>
                  <a:pt x="1996" y="1173"/>
                </a:cubicBezTo>
              </a:path>
              <a:path w="3687" h="2030" extrusionOk="0">
                <a:moveTo>
                  <a:pt x="1287" y="367"/>
                </a:moveTo>
                <a:cubicBezTo>
                  <a:pt x="1296" y="398"/>
                  <a:pt x="1326" y="338"/>
                  <a:pt x="1356" y="312"/>
                </a:cubicBezTo>
                <a:cubicBezTo>
                  <a:pt x="1391" y="281"/>
                  <a:pt x="1430" y="244"/>
                  <a:pt x="1474" y="225"/>
                </a:cubicBezTo>
                <a:cubicBezTo>
                  <a:pt x="1502" y="213"/>
                  <a:pt x="1527" y="226"/>
                  <a:pt x="1550" y="242"/>
                </a:cubicBezTo>
                <a:cubicBezTo>
                  <a:pt x="1588" y="269"/>
                  <a:pt x="1615" y="307"/>
                  <a:pt x="1652" y="335"/>
                </a:cubicBezTo>
                <a:cubicBezTo>
                  <a:pt x="1701" y="373"/>
                  <a:pt x="1759" y="396"/>
                  <a:pt x="1820" y="382"/>
                </a:cubicBezTo>
                <a:cubicBezTo>
                  <a:pt x="1880" y="368"/>
                  <a:pt x="1900" y="339"/>
                  <a:pt x="1939" y="297"/>
                </a:cubicBezTo>
                <a:cubicBezTo>
                  <a:pt x="1962" y="272"/>
                  <a:pt x="1968" y="251"/>
                  <a:pt x="1985" y="223"/>
                </a:cubicBezTo>
              </a:path>
              <a:path w="3687" h="2030" extrusionOk="0">
                <a:moveTo>
                  <a:pt x="2405" y="468"/>
                </a:moveTo>
                <a:cubicBezTo>
                  <a:pt x="2406" y="474"/>
                  <a:pt x="2408" y="481"/>
                  <a:pt x="2409" y="487"/>
                </a:cubicBezTo>
                <a:cubicBezTo>
                  <a:pt x="2406" y="452"/>
                  <a:pt x="2430" y="419"/>
                  <a:pt x="2462" y="396"/>
                </a:cubicBezTo>
                <a:cubicBezTo>
                  <a:pt x="2489" y="376"/>
                  <a:pt x="2535" y="369"/>
                  <a:pt x="2563" y="390"/>
                </a:cubicBezTo>
                <a:cubicBezTo>
                  <a:pt x="2607" y="422"/>
                  <a:pt x="2620" y="481"/>
                  <a:pt x="2620" y="532"/>
                </a:cubicBezTo>
                <a:cubicBezTo>
                  <a:pt x="2620" y="575"/>
                  <a:pt x="2596" y="612"/>
                  <a:pt x="2567" y="642"/>
                </a:cubicBezTo>
                <a:cubicBezTo>
                  <a:pt x="2550" y="660"/>
                  <a:pt x="2529" y="672"/>
                  <a:pt x="2508" y="685"/>
                </a:cubicBezTo>
                <a:cubicBezTo>
                  <a:pt x="2543" y="677"/>
                  <a:pt x="2578" y="668"/>
                  <a:pt x="2612" y="659"/>
                </a:cubicBezTo>
                <a:cubicBezTo>
                  <a:pt x="2668" y="644"/>
                  <a:pt x="2731" y="632"/>
                  <a:pt x="2787" y="623"/>
                </a:cubicBezTo>
                <a:cubicBezTo>
                  <a:pt x="2835" y="619"/>
                  <a:pt x="2848" y="620"/>
                  <a:pt x="2875" y="604"/>
                </a:cubicBezTo>
              </a:path>
              <a:path w="3687" h="2030" extrusionOk="0">
                <a:moveTo>
                  <a:pt x="3282" y="0"/>
                </a:moveTo>
                <a:cubicBezTo>
                  <a:pt x="3327" y="51"/>
                  <a:pt x="3362" y="100"/>
                  <a:pt x="3401" y="157"/>
                </a:cubicBezTo>
                <a:cubicBezTo>
                  <a:pt x="3548" y="374"/>
                  <a:pt x="3708" y="620"/>
                  <a:pt x="3686" y="895"/>
                </a:cubicBezTo>
                <a:cubicBezTo>
                  <a:pt x="3675" y="1036"/>
                  <a:pt x="3612" y="1152"/>
                  <a:pt x="3517" y="1253"/>
                </a:cubicBezTo>
                <a:cubicBezTo>
                  <a:pt x="3401" y="1375"/>
                  <a:pt x="3251" y="1461"/>
                  <a:pt x="3091" y="1512"/>
                </a:cubicBezTo>
                <a:cubicBezTo>
                  <a:pt x="3043" y="1523"/>
                  <a:pt x="2995" y="1535"/>
                  <a:pt x="2947" y="1546"/>
                </a:cubicBezTo>
              </a:path>
              <a:path w="3687" h="2030" extrusionOk="0">
                <a:moveTo>
                  <a:pt x="772" y="186"/>
                </a:moveTo>
                <a:cubicBezTo>
                  <a:pt x="722" y="149"/>
                  <a:pt x="711" y="142"/>
                  <a:pt x="643" y="150"/>
                </a:cubicBezTo>
                <a:cubicBezTo>
                  <a:pt x="574" y="158"/>
                  <a:pt x="489" y="251"/>
                  <a:pt x="449" y="299"/>
                </a:cubicBezTo>
                <a:cubicBezTo>
                  <a:pt x="359" y="407"/>
                  <a:pt x="276" y="529"/>
                  <a:pt x="209" y="653"/>
                </a:cubicBezTo>
                <a:cubicBezTo>
                  <a:pt x="128" y="802"/>
                  <a:pt x="51" y="967"/>
                  <a:pt x="16" y="1134"/>
                </a:cubicBezTo>
                <a:cubicBezTo>
                  <a:pt x="-27" y="1342"/>
                  <a:pt x="11" y="1532"/>
                  <a:pt x="154" y="1690"/>
                </a:cubicBezTo>
                <a:cubicBezTo>
                  <a:pt x="276" y="1825"/>
                  <a:pt x="442" y="1925"/>
                  <a:pt x="609" y="1993"/>
                </a:cubicBezTo>
                <a:cubicBezTo>
                  <a:pt x="647" y="2005"/>
                  <a:pt x="685" y="2017"/>
                  <a:pt x="723" y="2029"/>
                </a:cubicBezTo>
              </a:path>
            </a:pathLst>
          </a:custGeom>
          <a:noFill/>
          <a:ln w="19050" cap="rnd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27656" name="Comment 8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3051175" y="1597025"/>
            <a:ext cx="473075" cy="219075"/>
          </a:xfrm>
          <a:custGeom>
            <a:avLst/>
            <a:gdLst>
              <a:gd name="T0" fmla="+- 0 8689 8477"/>
              <a:gd name="T1" fmla="*/ T0 w 1312"/>
              <a:gd name="T2" fmla="+- 0 4506 4438"/>
              <a:gd name="T3" fmla="*/ 4506 h 608"/>
              <a:gd name="T4" fmla="+- 0 8632 8477"/>
              <a:gd name="T5" fmla="*/ T4 w 1312"/>
              <a:gd name="T6" fmla="+- 0 4549 4438"/>
              <a:gd name="T7" fmla="*/ 4549 h 608"/>
              <a:gd name="T8" fmla="+- 0 8581 8477"/>
              <a:gd name="T9" fmla="*/ T8 w 1312"/>
              <a:gd name="T10" fmla="+- 0 4703 4438"/>
              <a:gd name="T11" fmla="*/ 4703 h 608"/>
              <a:gd name="T12" fmla="+- 0 8511 8477"/>
              <a:gd name="T13" fmla="*/ T12 w 1312"/>
              <a:gd name="T14" fmla="+- 0 4865 4438"/>
              <a:gd name="T15" fmla="*/ 4865 h 608"/>
              <a:gd name="T16" fmla="+- 0 8477 8477"/>
              <a:gd name="T17" fmla="*/ T16 w 1312"/>
              <a:gd name="T18" fmla="+- 0 4930 4438"/>
              <a:gd name="T19" fmla="*/ 4930 h 608"/>
              <a:gd name="T20" fmla="+- 0 8490 8477"/>
              <a:gd name="T21" fmla="*/ T20 w 1312"/>
              <a:gd name="T22" fmla="+- 0 4793 4438"/>
              <a:gd name="T23" fmla="*/ 4793 h 608"/>
              <a:gd name="T24" fmla="+- 0 8526 8477"/>
              <a:gd name="T25" fmla="*/ T24 w 1312"/>
              <a:gd name="T26" fmla="+- 0 4583 4438"/>
              <a:gd name="T27" fmla="*/ 4583 h 608"/>
              <a:gd name="T28" fmla="+- 0 8577 8477"/>
              <a:gd name="T29" fmla="*/ T28 w 1312"/>
              <a:gd name="T30" fmla="+- 0 4445 4438"/>
              <a:gd name="T31" fmla="*/ 4445 h 608"/>
              <a:gd name="T32" fmla="+- 0 8672 8477"/>
              <a:gd name="T33" fmla="*/ T32 w 1312"/>
              <a:gd name="T34" fmla="+- 0 4506 4438"/>
              <a:gd name="T35" fmla="*/ 4506 h 608"/>
              <a:gd name="T36" fmla="+- 0 8802 8477"/>
              <a:gd name="T37" fmla="*/ T36 w 1312"/>
              <a:gd name="T38" fmla="+- 0 4780 4438"/>
              <a:gd name="T39" fmla="*/ 4780 h 608"/>
              <a:gd name="T40" fmla="+- 0 8866 8477"/>
              <a:gd name="T41" fmla="*/ T40 w 1312"/>
              <a:gd name="T42" fmla="+- 0 4952 4438"/>
              <a:gd name="T43" fmla="*/ 4952 h 608"/>
              <a:gd name="T44" fmla="+- 0 8868 8477"/>
              <a:gd name="T45" fmla="*/ T44 w 1312"/>
              <a:gd name="T46" fmla="+- 0 5002 4438"/>
              <a:gd name="T47" fmla="*/ 5002 h 608"/>
              <a:gd name="T48" fmla="+- 0 8539 8477"/>
              <a:gd name="T49" fmla="*/ T48 w 1312"/>
              <a:gd name="T50" fmla="+- 0 4860 4438"/>
              <a:gd name="T51" fmla="*/ 4860 h 608"/>
              <a:gd name="T52" fmla="+- 0 8589 8477"/>
              <a:gd name="T53" fmla="*/ T52 w 1312"/>
              <a:gd name="T54" fmla="+- 0 4761 4438"/>
              <a:gd name="T55" fmla="*/ 4761 h 608"/>
              <a:gd name="T56" fmla="+- 0 8758 8477"/>
              <a:gd name="T57" fmla="*/ T56 w 1312"/>
              <a:gd name="T58" fmla="+- 0 4727 4438"/>
              <a:gd name="T59" fmla="*/ 4727 h 608"/>
              <a:gd name="T60" fmla="+- 0 8889 8477"/>
              <a:gd name="T61" fmla="*/ T60 w 1312"/>
              <a:gd name="T62" fmla="+- 0 4708 4438"/>
              <a:gd name="T63" fmla="*/ 4708 h 608"/>
              <a:gd name="T64" fmla="+- 0 9366 8477"/>
              <a:gd name="T65" fmla="*/ T64 w 1312"/>
              <a:gd name="T66" fmla="+- 0 4485 4438"/>
              <a:gd name="T67" fmla="*/ 4485 h 608"/>
              <a:gd name="T68" fmla="+- 0 9349 8477"/>
              <a:gd name="T69" fmla="*/ T68 w 1312"/>
              <a:gd name="T70" fmla="+- 0 4627 4438"/>
              <a:gd name="T71" fmla="*/ 4627 h 608"/>
              <a:gd name="T72" fmla="+- 0 9341 8477"/>
              <a:gd name="T73" fmla="*/ T72 w 1312"/>
              <a:gd name="T74" fmla="+- 0 4818 4438"/>
              <a:gd name="T75" fmla="*/ 4818 h 608"/>
              <a:gd name="T76" fmla="+- 0 9362 8477"/>
              <a:gd name="T77" fmla="*/ T76 w 1312"/>
              <a:gd name="T78" fmla="+- 0 4924 4438"/>
              <a:gd name="T79" fmla="*/ 4924 h 608"/>
              <a:gd name="T80" fmla="+- 0 9374 8477"/>
              <a:gd name="T81" fmla="*/ T80 w 1312"/>
              <a:gd name="T82" fmla="+- 0 4897 4438"/>
              <a:gd name="T83" fmla="*/ 4897 h 608"/>
              <a:gd name="T84" fmla="+- 0 9167 8477"/>
              <a:gd name="T85" fmla="*/ T84 w 1312"/>
              <a:gd name="T86" fmla="+- 0 4610 4438"/>
              <a:gd name="T87" fmla="*/ 4610 h 608"/>
              <a:gd name="T88" fmla="+- 0 9180 8477"/>
              <a:gd name="T89" fmla="*/ T88 w 1312"/>
              <a:gd name="T90" fmla="+- 0 4536 4438"/>
              <a:gd name="T91" fmla="*/ 4536 h 608"/>
              <a:gd name="T92" fmla="+- 0 9319 8477"/>
              <a:gd name="T93" fmla="*/ T92 w 1312"/>
              <a:gd name="T94" fmla="+- 0 4475 4438"/>
              <a:gd name="T95" fmla="*/ 4475 h 608"/>
              <a:gd name="T96" fmla="+- 0 9497 8477"/>
              <a:gd name="T97" fmla="*/ T96 w 1312"/>
              <a:gd name="T98" fmla="+- 0 4457 4438"/>
              <a:gd name="T99" fmla="*/ 4457 h 608"/>
              <a:gd name="T100" fmla="+- 0 9602 8477"/>
              <a:gd name="T101" fmla="*/ T100 w 1312"/>
              <a:gd name="T102" fmla="+- 0 4536 4438"/>
              <a:gd name="T103" fmla="*/ 4536 h 608"/>
              <a:gd name="T104" fmla="+- 0 9573 8477"/>
              <a:gd name="T105" fmla="*/ T104 w 1312"/>
              <a:gd name="T106" fmla="+- 0 4663 4438"/>
              <a:gd name="T107" fmla="*/ 4663 h 608"/>
              <a:gd name="T108" fmla="+- 0 9423 8477"/>
              <a:gd name="T109" fmla="*/ T108 w 1312"/>
              <a:gd name="T110" fmla="+- 0 4752 4438"/>
              <a:gd name="T111" fmla="*/ 4752 h 608"/>
              <a:gd name="T112" fmla="+- 0 9509 8477"/>
              <a:gd name="T113" fmla="*/ T112 w 1312"/>
              <a:gd name="T114" fmla="+- 0 4727 4438"/>
              <a:gd name="T115" fmla="*/ 4727 h 608"/>
              <a:gd name="T116" fmla="+- 0 9765 8477"/>
              <a:gd name="T117" fmla="*/ T116 w 1312"/>
              <a:gd name="T118" fmla="+- 0 4843 4438"/>
              <a:gd name="T119" fmla="*/ 4843 h 608"/>
              <a:gd name="T120" fmla="+- 0 9762 8477"/>
              <a:gd name="T121" fmla="*/ T120 w 1312"/>
              <a:gd name="T122" fmla="+- 0 4950 4438"/>
              <a:gd name="T123" fmla="*/ 4950 h 608"/>
              <a:gd name="T124" fmla="+- 0 9568 8477"/>
              <a:gd name="T125" fmla="*/ T124 w 1312"/>
              <a:gd name="T126" fmla="+- 0 5034 4438"/>
              <a:gd name="T127" fmla="*/ 5034 h 608"/>
              <a:gd name="T128" fmla="+- 0 9381 8477"/>
              <a:gd name="T129" fmla="*/ T128 w 1312"/>
              <a:gd name="T130" fmla="+- 0 5032 4438"/>
              <a:gd name="T131" fmla="*/ 5032 h 608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</a:cxnLst>
            <a:rect l="0" t="0" r="r" b="b"/>
            <a:pathLst>
              <a:path w="1312" h="608" extrusionOk="0">
                <a:moveTo>
                  <a:pt x="212" y="68"/>
                </a:moveTo>
                <a:cubicBezTo>
                  <a:pt x="158" y="62"/>
                  <a:pt x="171" y="62"/>
                  <a:pt x="155" y="111"/>
                </a:cubicBezTo>
                <a:cubicBezTo>
                  <a:pt x="139" y="162"/>
                  <a:pt x="123" y="215"/>
                  <a:pt x="104" y="265"/>
                </a:cubicBezTo>
                <a:cubicBezTo>
                  <a:pt x="83" y="320"/>
                  <a:pt x="59" y="374"/>
                  <a:pt x="34" y="427"/>
                </a:cubicBezTo>
                <a:cubicBezTo>
                  <a:pt x="23" y="450"/>
                  <a:pt x="13" y="471"/>
                  <a:pt x="0" y="492"/>
                </a:cubicBezTo>
                <a:cubicBezTo>
                  <a:pt x="3" y="445"/>
                  <a:pt x="6" y="401"/>
                  <a:pt x="13" y="355"/>
                </a:cubicBezTo>
                <a:cubicBezTo>
                  <a:pt x="24" y="285"/>
                  <a:pt x="33" y="215"/>
                  <a:pt x="49" y="145"/>
                </a:cubicBezTo>
                <a:cubicBezTo>
                  <a:pt x="56" y="114"/>
                  <a:pt x="69" y="26"/>
                  <a:pt x="100" y="7"/>
                </a:cubicBezTo>
                <a:cubicBezTo>
                  <a:pt x="145" y="-20"/>
                  <a:pt x="176" y="38"/>
                  <a:pt x="195" y="68"/>
                </a:cubicBezTo>
                <a:cubicBezTo>
                  <a:pt x="249" y="152"/>
                  <a:pt x="288" y="250"/>
                  <a:pt x="325" y="342"/>
                </a:cubicBezTo>
                <a:cubicBezTo>
                  <a:pt x="348" y="398"/>
                  <a:pt x="365" y="458"/>
                  <a:pt x="389" y="514"/>
                </a:cubicBezTo>
                <a:cubicBezTo>
                  <a:pt x="405" y="552"/>
                  <a:pt x="424" y="553"/>
                  <a:pt x="391" y="564"/>
                </a:cubicBezTo>
              </a:path>
              <a:path w="1312" h="608" extrusionOk="0">
                <a:moveTo>
                  <a:pt x="62" y="422"/>
                </a:moveTo>
                <a:cubicBezTo>
                  <a:pt x="45" y="364"/>
                  <a:pt x="54" y="352"/>
                  <a:pt x="112" y="323"/>
                </a:cubicBezTo>
                <a:cubicBezTo>
                  <a:pt x="172" y="292"/>
                  <a:pt x="218" y="298"/>
                  <a:pt x="281" y="289"/>
                </a:cubicBezTo>
                <a:cubicBezTo>
                  <a:pt x="326" y="283"/>
                  <a:pt x="367" y="278"/>
                  <a:pt x="412" y="270"/>
                </a:cubicBezTo>
              </a:path>
              <a:path w="1312" h="608" extrusionOk="0">
                <a:moveTo>
                  <a:pt x="889" y="47"/>
                </a:moveTo>
                <a:cubicBezTo>
                  <a:pt x="880" y="95"/>
                  <a:pt x="878" y="141"/>
                  <a:pt x="872" y="189"/>
                </a:cubicBezTo>
                <a:cubicBezTo>
                  <a:pt x="865" y="252"/>
                  <a:pt x="859" y="316"/>
                  <a:pt x="864" y="380"/>
                </a:cubicBezTo>
                <a:cubicBezTo>
                  <a:pt x="864" y="386"/>
                  <a:pt x="884" y="487"/>
                  <a:pt x="885" y="486"/>
                </a:cubicBezTo>
                <a:cubicBezTo>
                  <a:pt x="889" y="477"/>
                  <a:pt x="893" y="468"/>
                  <a:pt x="897" y="459"/>
                </a:cubicBezTo>
              </a:path>
              <a:path w="1312" h="608" extrusionOk="0">
                <a:moveTo>
                  <a:pt x="690" y="172"/>
                </a:moveTo>
                <a:cubicBezTo>
                  <a:pt x="670" y="139"/>
                  <a:pt x="652" y="131"/>
                  <a:pt x="703" y="98"/>
                </a:cubicBezTo>
                <a:cubicBezTo>
                  <a:pt x="744" y="72"/>
                  <a:pt x="796" y="51"/>
                  <a:pt x="842" y="37"/>
                </a:cubicBezTo>
                <a:cubicBezTo>
                  <a:pt x="896" y="21"/>
                  <a:pt x="964" y="8"/>
                  <a:pt x="1020" y="19"/>
                </a:cubicBezTo>
                <a:cubicBezTo>
                  <a:pt x="1066" y="28"/>
                  <a:pt x="1107" y="54"/>
                  <a:pt x="1125" y="98"/>
                </a:cubicBezTo>
                <a:cubicBezTo>
                  <a:pt x="1143" y="144"/>
                  <a:pt x="1125" y="188"/>
                  <a:pt x="1096" y="225"/>
                </a:cubicBezTo>
                <a:cubicBezTo>
                  <a:pt x="1058" y="274"/>
                  <a:pt x="1004" y="299"/>
                  <a:pt x="946" y="314"/>
                </a:cubicBezTo>
                <a:cubicBezTo>
                  <a:pt x="975" y="301"/>
                  <a:pt x="999" y="293"/>
                  <a:pt x="1032" y="289"/>
                </a:cubicBezTo>
                <a:cubicBezTo>
                  <a:pt x="1130" y="278"/>
                  <a:pt x="1229" y="327"/>
                  <a:pt x="1288" y="405"/>
                </a:cubicBezTo>
                <a:cubicBezTo>
                  <a:pt x="1315" y="440"/>
                  <a:pt x="1320" y="479"/>
                  <a:pt x="1285" y="512"/>
                </a:cubicBezTo>
                <a:cubicBezTo>
                  <a:pt x="1244" y="552"/>
                  <a:pt x="1146" y="587"/>
                  <a:pt x="1091" y="596"/>
                </a:cubicBezTo>
                <a:cubicBezTo>
                  <a:pt x="1025" y="607"/>
                  <a:pt x="968" y="602"/>
                  <a:pt x="904" y="594"/>
                </a:cubicBezTo>
              </a:path>
            </a:pathLst>
          </a:custGeom>
          <a:noFill/>
          <a:ln w="19050" cap="rnd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27657" name="Comment 9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3717925" y="2078038"/>
            <a:ext cx="152400" cy="63500"/>
          </a:xfrm>
          <a:custGeom>
            <a:avLst/>
            <a:gdLst>
              <a:gd name="T0" fmla="+- 0 10330 10328"/>
              <a:gd name="T1" fmla="*/ T0 w 423"/>
              <a:gd name="T2" fmla="+- 0 5794 5774"/>
              <a:gd name="T3" fmla="*/ 5794 h 173"/>
              <a:gd name="T4" fmla="+- 0 10440 10328"/>
              <a:gd name="T5" fmla="*/ T4 w 423"/>
              <a:gd name="T6" fmla="+- 0 5793 5774"/>
              <a:gd name="T7" fmla="*/ 5793 h 173"/>
              <a:gd name="T8" fmla="+- 0 10585 10328"/>
              <a:gd name="T9" fmla="*/ T8 w 423"/>
              <a:gd name="T10" fmla="+- 0 5777 5774"/>
              <a:gd name="T11" fmla="*/ 5777 h 173"/>
              <a:gd name="T12" fmla="+- 0 10684 10328"/>
              <a:gd name="T13" fmla="*/ T12 w 423"/>
              <a:gd name="T14" fmla="+- 0 5774 5774"/>
              <a:gd name="T15" fmla="*/ 5774 h 173"/>
              <a:gd name="T16" fmla="+- 0 10328 10328"/>
              <a:gd name="T17" fmla="*/ T16 w 423"/>
              <a:gd name="T18" fmla="+- 0 5940 5774"/>
              <a:gd name="T19" fmla="*/ 5940 h 173"/>
              <a:gd name="T20" fmla="+- 0 10461 10328"/>
              <a:gd name="T21" fmla="*/ T20 w 423"/>
              <a:gd name="T22" fmla="+- 0 5938 5774"/>
              <a:gd name="T23" fmla="*/ 5938 h 173"/>
              <a:gd name="T24" fmla="+- 0 10611 10328"/>
              <a:gd name="T25" fmla="*/ T24 w 423"/>
              <a:gd name="T26" fmla="+- 0 5936 5774"/>
              <a:gd name="T27" fmla="*/ 5936 h 173"/>
              <a:gd name="T28" fmla="+- 0 10750 10328"/>
              <a:gd name="T29" fmla="*/ T28 w 423"/>
              <a:gd name="T30" fmla="+- 0 5931 5774"/>
              <a:gd name="T31" fmla="*/ 5931 h 173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</a:cxnLst>
            <a:rect l="0" t="0" r="r" b="b"/>
            <a:pathLst>
              <a:path w="423" h="173" extrusionOk="0">
                <a:moveTo>
                  <a:pt x="2" y="20"/>
                </a:moveTo>
                <a:cubicBezTo>
                  <a:pt x="39" y="21"/>
                  <a:pt x="75" y="21"/>
                  <a:pt x="112" y="19"/>
                </a:cubicBezTo>
                <a:cubicBezTo>
                  <a:pt x="161" y="16"/>
                  <a:pt x="209" y="7"/>
                  <a:pt x="257" y="3"/>
                </a:cubicBezTo>
                <a:cubicBezTo>
                  <a:pt x="290" y="0"/>
                  <a:pt x="323" y="1"/>
                  <a:pt x="356" y="0"/>
                </a:cubicBezTo>
              </a:path>
              <a:path w="423" h="173" extrusionOk="0">
                <a:moveTo>
                  <a:pt x="0" y="166"/>
                </a:moveTo>
                <a:cubicBezTo>
                  <a:pt x="47" y="171"/>
                  <a:pt x="86" y="166"/>
                  <a:pt x="133" y="164"/>
                </a:cubicBezTo>
                <a:cubicBezTo>
                  <a:pt x="183" y="162"/>
                  <a:pt x="233" y="166"/>
                  <a:pt x="283" y="162"/>
                </a:cubicBezTo>
                <a:cubicBezTo>
                  <a:pt x="330" y="158"/>
                  <a:pt x="374" y="160"/>
                  <a:pt x="422" y="157"/>
                </a:cubicBezTo>
              </a:path>
            </a:pathLst>
          </a:custGeom>
          <a:noFill/>
          <a:ln w="19050" cap="rnd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27658" name="Comment 10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4184650" y="1744663"/>
            <a:ext cx="639763" cy="428625"/>
          </a:xfrm>
          <a:custGeom>
            <a:avLst/>
            <a:gdLst>
              <a:gd name="T0" fmla="+- 0 11919 11625"/>
              <a:gd name="T1" fmla="*/ T0 w 1776"/>
              <a:gd name="T2" fmla="+- 0 5469 4848"/>
              <a:gd name="T3" fmla="*/ 5469 h 1190"/>
              <a:gd name="T4" fmla="+- 0 11946 11625"/>
              <a:gd name="T5" fmla="*/ T4 w 1776"/>
              <a:gd name="T6" fmla="+- 0 5420 4848"/>
              <a:gd name="T7" fmla="*/ 5420 h 1190"/>
              <a:gd name="T8" fmla="+- 0 11849 11625"/>
              <a:gd name="T9" fmla="*/ T8 w 1776"/>
              <a:gd name="T10" fmla="+- 0 5424 4848"/>
              <a:gd name="T11" fmla="*/ 5424 h 1190"/>
              <a:gd name="T12" fmla="+- 0 11723 11625"/>
              <a:gd name="T13" fmla="*/ T12 w 1776"/>
              <a:gd name="T14" fmla="+- 0 5507 4848"/>
              <a:gd name="T15" fmla="*/ 5507 h 1190"/>
              <a:gd name="T16" fmla="+- 0 11625 11625"/>
              <a:gd name="T17" fmla="*/ T16 w 1776"/>
              <a:gd name="T18" fmla="+- 0 5766 4848"/>
              <a:gd name="T19" fmla="*/ 5766 h 1190"/>
              <a:gd name="T20" fmla="+- 0 11678 11625"/>
              <a:gd name="T21" fmla="*/ T20 w 1776"/>
              <a:gd name="T22" fmla="+- 0 5940 4848"/>
              <a:gd name="T23" fmla="*/ 5940 h 1190"/>
              <a:gd name="T24" fmla="+- 0 11790 11625"/>
              <a:gd name="T25" fmla="*/ T24 w 1776"/>
              <a:gd name="T26" fmla="+- 0 6027 4848"/>
              <a:gd name="T27" fmla="*/ 6027 h 1190"/>
              <a:gd name="T28" fmla="+- 0 11963 11625"/>
              <a:gd name="T29" fmla="*/ T28 w 1776"/>
              <a:gd name="T30" fmla="+- 0 6005 4848"/>
              <a:gd name="T31" fmla="*/ 6005 h 1190"/>
              <a:gd name="T32" fmla="+- 0 12052 11625"/>
              <a:gd name="T33" fmla="*/ T32 w 1776"/>
              <a:gd name="T34" fmla="+- 0 5955 4848"/>
              <a:gd name="T35" fmla="*/ 5955 h 1190"/>
              <a:gd name="T36" fmla="+- 0 12229 11625"/>
              <a:gd name="T37" fmla="*/ T36 w 1776"/>
              <a:gd name="T38" fmla="+- 0 5183 4848"/>
              <a:gd name="T39" fmla="*/ 5183 h 1190"/>
              <a:gd name="T40" fmla="+- 0 12237 11625"/>
              <a:gd name="T41" fmla="*/ T40 w 1776"/>
              <a:gd name="T42" fmla="+- 0 5130 4848"/>
              <a:gd name="T43" fmla="*/ 5130 h 1190"/>
              <a:gd name="T44" fmla="+- 0 12220 11625"/>
              <a:gd name="T45" fmla="*/ T44 w 1776"/>
              <a:gd name="T46" fmla="+- 0 5236 4848"/>
              <a:gd name="T47" fmla="*/ 5236 h 1190"/>
              <a:gd name="T48" fmla="+- 0 12166 11625"/>
              <a:gd name="T49" fmla="*/ T48 w 1776"/>
              <a:gd name="T50" fmla="+- 0 5399 4848"/>
              <a:gd name="T51" fmla="*/ 5399 h 1190"/>
              <a:gd name="T52" fmla="+- 0 12134 11625"/>
              <a:gd name="T53" fmla="*/ T52 w 1776"/>
              <a:gd name="T54" fmla="+- 0 5475 4848"/>
              <a:gd name="T55" fmla="*/ 5475 h 1190"/>
              <a:gd name="T56" fmla="+- 0 12140 11625"/>
              <a:gd name="T57" fmla="*/ T56 w 1776"/>
              <a:gd name="T58" fmla="+- 0 5335 4848"/>
              <a:gd name="T59" fmla="*/ 5335 h 1190"/>
              <a:gd name="T60" fmla="+- 0 12180 11625"/>
              <a:gd name="T61" fmla="*/ T60 w 1776"/>
              <a:gd name="T62" fmla="+- 0 5092 4848"/>
              <a:gd name="T63" fmla="*/ 5092 h 1190"/>
              <a:gd name="T64" fmla="+- 0 12246 11625"/>
              <a:gd name="T65" fmla="*/ T64 w 1776"/>
              <a:gd name="T66" fmla="+- 0 4892 4848"/>
              <a:gd name="T67" fmla="*/ 4892 h 1190"/>
              <a:gd name="T68" fmla="+- 0 12370 11625"/>
              <a:gd name="T69" fmla="*/ T68 w 1776"/>
              <a:gd name="T70" fmla="+- 0 4884 4848"/>
              <a:gd name="T71" fmla="*/ 4884 h 1190"/>
              <a:gd name="T72" fmla="+- 0 12471 11625"/>
              <a:gd name="T73" fmla="*/ T72 w 1776"/>
              <a:gd name="T74" fmla="+- 0 5083 4848"/>
              <a:gd name="T75" fmla="*/ 5083 h 1190"/>
              <a:gd name="T76" fmla="+- 0 12583 11625"/>
              <a:gd name="T77" fmla="*/ T76 w 1776"/>
              <a:gd name="T78" fmla="+- 0 5405 4848"/>
              <a:gd name="T79" fmla="*/ 5405 h 1190"/>
              <a:gd name="T80" fmla="+- 0 12634 11625"/>
              <a:gd name="T81" fmla="*/ T80 w 1776"/>
              <a:gd name="T82" fmla="+- 0 5539 4848"/>
              <a:gd name="T83" fmla="*/ 5539 h 1190"/>
              <a:gd name="T84" fmla="+- 0 12607 11625"/>
              <a:gd name="T85" fmla="*/ T84 w 1776"/>
              <a:gd name="T86" fmla="+- 0 5556 4848"/>
              <a:gd name="T87" fmla="*/ 5556 h 1190"/>
              <a:gd name="T88" fmla="+- 0 12208 11625"/>
              <a:gd name="T89" fmla="*/ T88 w 1776"/>
              <a:gd name="T90" fmla="+- 0 5338 4848"/>
              <a:gd name="T91" fmla="*/ 5338 h 1190"/>
              <a:gd name="T92" fmla="+- 0 12296 11625"/>
              <a:gd name="T93" fmla="*/ T92 w 1776"/>
              <a:gd name="T94" fmla="+- 0 5293 4848"/>
              <a:gd name="T95" fmla="*/ 5293 h 1190"/>
              <a:gd name="T96" fmla="+- 0 12463 11625"/>
              <a:gd name="T97" fmla="*/ T96 w 1776"/>
              <a:gd name="T98" fmla="+- 0 5255 4848"/>
              <a:gd name="T99" fmla="*/ 5255 h 1190"/>
              <a:gd name="T100" fmla="+- 0 12640 11625"/>
              <a:gd name="T101" fmla="*/ T100 w 1776"/>
              <a:gd name="T102" fmla="+- 0 5200 4848"/>
              <a:gd name="T103" fmla="*/ 5200 h 1190"/>
              <a:gd name="T104" fmla="+- 0 12950 11625"/>
              <a:gd name="T105" fmla="*/ T104 w 1776"/>
              <a:gd name="T106" fmla="+- 0 5022 4848"/>
              <a:gd name="T107" fmla="*/ 5022 h 1190"/>
              <a:gd name="T108" fmla="+- 0 13010 11625"/>
              <a:gd name="T109" fmla="*/ T108 w 1776"/>
              <a:gd name="T110" fmla="+- 0 5094 4848"/>
              <a:gd name="T111" fmla="*/ 5094 h 1190"/>
              <a:gd name="T112" fmla="+- 0 13041 11625"/>
              <a:gd name="T113" fmla="*/ T112 w 1776"/>
              <a:gd name="T114" fmla="+- 0 5251 4848"/>
              <a:gd name="T115" fmla="*/ 5251 h 1190"/>
              <a:gd name="T116" fmla="+- 0 13028 11625"/>
              <a:gd name="T117" fmla="*/ T116 w 1776"/>
              <a:gd name="T118" fmla="+- 0 5344 4848"/>
              <a:gd name="T119" fmla="*/ 5344 h 1190"/>
              <a:gd name="T120" fmla="+- 0 13010 11625"/>
              <a:gd name="T121" fmla="*/ T120 w 1776"/>
              <a:gd name="T122" fmla="+- 0 5323 4848"/>
              <a:gd name="T123" fmla="*/ 5323 h 1190"/>
              <a:gd name="T124" fmla="+- 0 12847 11625"/>
              <a:gd name="T125" fmla="*/ T124 w 1776"/>
              <a:gd name="T126" fmla="+- 0 4990 4848"/>
              <a:gd name="T127" fmla="*/ 4990 h 1190"/>
              <a:gd name="T128" fmla="+- 0 12906 11625"/>
              <a:gd name="T129" fmla="*/ T128 w 1776"/>
              <a:gd name="T130" fmla="+- 0 4939 4848"/>
              <a:gd name="T131" fmla="*/ 4939 h 1190"/>
              <a:gd name="T132" fmla="+- 0 13020 11625"/>
              <a:gd name="T133" fmla="*/ T132 w 1776"/>
              <a:gd name="T134" fmla="+- 0 4892 4848"/>
              <a:gd name="T135" fmla="*/ 4892 h 1190"/>
              <a:gd name="T136" fmla="+- 0 13166 11625"/>
              <a:gd name="T137" fmla="*/ T136 w 1776"/>
              <a:gd name="T138" fmla="+- 0 4860 4848"/>
              <a:gd name="T139" fmla="*/ 4860 h 1190"/>
              <a:gd name="T140" fmla="+- 0 13273 11625"/>
              <a:gd name="T141" fmla="*/ T140 w 1776"/>
              <a:gd name="T142" fmla="+- 0 4884 4848"/>
              <a:gd name="T143" fmla="*/ 4884 h 1190"/>
              <a:gd name="T144" fmla="+- 0 13282 11625"/>
              <a:gd name="T145" fmla="*/ T144 w 1776"/>
              <a:gd name="T146" fmla="+- 0 4984 4848"/>
              <a:gd name="T147" fmla="*/ 4984 h 1190"/>
              <a:gd name="T148" fmla="+- 0 13149 11625"/>
              <a:gd name="T149" fmla="*/ T148 w 1776"/>
              <a:gd name="T150" fmla="+- 0 5100 4848"/>
              <a:gd name="T151" fmla="*/ 5100 h 1190"/>
              <a:gd name="T152" fmla="+- 0 13050 11625"/>
              <a:gd name="T153" fmla="*/ T152 w 1776"/>
              <a:gd name="T154" fmla="+- 0 5155 4848"/>
              <a:gd name="T155" fmla="*/ 5155 h 1190"/>
              <a:gd name="T156" fmla="+- 0 13136 11625"/>
              <a:gd name="T157" fmla="*/ T156 w 1776"/>
              <a:gd name="T158" fmla="+- 0 5160 4848"/>
              <a:gd name="T159" fmla="*/ 5160 h 1190"/>
              <a:gd name="T160" fmla="+- 0 13294 11625"/>
              <a:gd name="T161" fmla="*/ T160 w 1776"/>
              <a:gd name="T162" fmla="+- 0 5193 4848"/>
              <a:gd name="T163" fmla="*/ 5193 h 1190"/>
              <a:gd name="T164" fmla="+- 0 13383 11625"/>
              <a:gd name="T165" fmla="*/ T164 w 1776"/>
              <a:gd name="T166" fmla="+- 0 5285 4848"/>
              <a:gd name="T167" fmla="*/ 5285 h 1190"/>
              <a:gd name="T168" fmla="+- 0 13377 11625"/>
              <a:gd name="T169" fmla="*/ T168 w 1776"/>
              <a:gd name="T170" fmla="+- 0 5407 4848"/>
              <a:gd name="T171" fmla="*/ 5407 h 1190"/>
              <a:gd name="T172" fmla="+- 0 13216 11625"/>
              <a:gd name="T173" fmla="*/ T172 w 1776"/>
              <a:gd name="T174" fmla="+- 0 5501 4848"/>
              <a:gd name="T175" fmla="*/ 5501 h 1190"/>
              <a:gd name="T176" fmla="+- 0 13058 11625"/>
              <a:gd name="T177" fmla="*/ T176 w 1776"/>
              <a:gd name="T178" fmla="+- 0 5512 4848"/>
              <a:gd name="T179" fmla="*/ 5512 h 1190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  <a:cxn ang="0">
                <a:pos x="T145" y="T147"/>
              </a:cxn>
              <a:cxn ang="0">
                <a:pos x="T149" y="T151"/>
              </a:cxn>
              <a:cxn ang="0">
                <a:pos x="T153" y="T155"/>
              </a:cxn>
              <a:cxn ang="0">
                <a:pos x="T157" y="T159"/>
              </a:cxn>
              <a:cxn ang="0">
                <a:pos x="T161" y="T163"/>
              </a:cxn>
              <a:cxn ang="0">
                <a:pos x="T165" y="T167"/>
              </a:cxn>
              <a:cxn ang="0">
                <a:pos x="T169" y="T171"/>
              </a:cxn>
              <a:cxn ang="0">
                <a:pos x="T173" y="T175"/>
              </a:cxn>
              <a:cxn ang="0">
                <a:pos x="T177" y="T179"/>
              </a:cxn>
            </a:cxnLst>
            <a:rect l="0" t="0" r="r" b="b"/>
            <a:pathLst>
              <a:path w="1776" h="1190" extrusionOk="0">
                <a:moveTo>
                  <a:pt x="294" y="621"/>
                </a:moveTo>
                <a:cubicBezTo>
                  <a:pt x="329" y="609"/>
                  <a:pt x="320" y="614"/>
                  <a:pt x="321" y="572"/>
                </a:cubicBezTo>
                <a:cubicBezTo>
                  <a:pt x="287" y="565"/>
                  <a:pt x="258" y="563"/>
                  <a:pt x="224" y="576"/>
                </a:cubicBezTo>
                <a:cubicBezTo>
                  <a:pt x="179" y="593"/>
                  <a:pt x="132" y="625"/>
                  <a:pt x="98" y="659"/>
                </a:cubicBezTo>
                <a:cubicBezTo>
                  <a:pt x="31" y="728"/>
                  <a:pt x="-3" y="822"/>
                  <a:pt x="0" y="918"/>
                </a:cubicBezTo>
                <a:cubicBezTo>
                  <a:pt x="2" y="978"/>
                  <a:pt x="23" y="1040"/>
                  <a:pt x="53" y="1092"/>
                </a:cubicBezTo>
                <a:cubicBezTo>
                  <a:pt x="81" y="1140"/>
                  <a:pt x="113" y="1164"/>
                  <a:pt x="165" y="1179"/>
                </a:cubicBezTo>
                <a:cubicBezTo>
                  <a:pt x="216" y="1193"/>
                  <a:pt x="289" y="1178"/>
                  <a:pt x="338" y="1157"/>
                </a:cubicBezTo>
                <a:cubicBezTo>
                  <a:pt x="381" y="1131"/>
                  <a:pt x="397" y="1122"/>
                  <a:pt x="427" y="1107"/>
                </a:cubicBezTo>
              </a:path>
              <a:path w="1776" h="1190" extrusionOk="0">
                <a:moveTo>
                  <a:pt x="604" y="335"/>
                </a:moveTo>
                <a:cubicBezTo>
                  <a:pt x="609" y="307"/>
                  <a:pt x="611" y="300"/>
                  <a:pt x="612" y="282"/>
                </a:cubicBezTo>
                <a:cubicBezTo>
                  <a:pt x="621" y="322"/>
                  <a:pt x="607" y="347"/>
                  <a:pt x="595" y="388"/>
                </a:cubicBezTo>
                <a:cubicBezTo>
                  <a:pt x="578" y="443"/>
                  <a:pt x="562" y="497"/>
                  <a:pt x="541" y="551"/>
                </a:cubicBezTo>
                <a:cubicBezTo>
                  <a:pt x="531" y="577"/>
                  <a:pt x="519" y="601"/>
                  <a:pt x="509" y="627"/>
                </a:cubicBezTo>
                <a:cubicBezTo>
                  <a:pt x="500" y="579"/>
                  <a:pt x="510" y="536"/>
                  <a:pt x="515" y="487"/>
                </a:cubicBezTo>
                <a:cubicBezTo>
                  <a:pt x="524" y="405"/>
                  <a:pt x="538" y="325"/>
                  <a:pt x="555" y="244"/>
                </a:cubicBezTo>
                <a:cubicBezTo>
                  <a:pt x="569" y="175"/>
                  <a:pt x="582" y="104"/>
                  <a:pt x="621" y="44"/>
                </a:cubicBezTo>
                <a:cubicBezTo>
                  <a:pt x="657" y="-11"/>
                  <a:pt x="703" y="-10"/>
                  <a:pt x="745" y="36"/>
                </a:cubicBezTo>
                <a:cubicBezTo>
                  <a:pt x="794" y="90"/>
                  <a:pt x="822" y="168"/>
                  <a:pt x="846" y="235"/>
                </a:cubicBezTo>
                <a:cubicBezTo>
                  <a:pt x="885" y="342"/>
                  <a:pt x="921" y="450"/>
                  <a:pt x="958" y="557"/>
                </a:cubicBezTo>
                <a:cubicBezTo>
                  <a:pt x="974" y="602"/>
                  <a:pt x="990" y="647"/>
                  <a:pt x="1009" y="691"/>
                </a:cubicBezTo>
                <a:cubicBezTo>
                  <a:pt x="1019" y="714"/>
                  <a:pt x="1017" y="720"/>
                  <a:pt x="982" y="708"/>
                </a:cubicBezTo>
              </a:path>
              <a:path w="1776" h="1190" extrusionOk="0">
                <a:moveTo>
                  <a:pt x="583" y="490"/>
                </a:moveTo>
                <a:cubicBezTo>
                  <a:pt x="592" y="455"/>
                  <a:pt x="627" y="457"/>
                  <a:pt x="671" y="445"/>
                </a:cubicBezTo>
                <a:cubicBezTo>
                  <a:pt x="725" y="430"/>
                  <a:pt x="785" y="424"/>
                  <a:pt x="838" y="407"/>
                </a:cubicBezTo>
                <a:cubicBezTo>
                  <a:pt x="899" y="388"/>
                  <a:pt x="954" y="369"/>
                  <a:pt x="1015" y="352"/>
                </a:cubicBezTo>
              </a:path>
              <a:path w="1776" h="1190" extrusionOk="0">
                <a:moveTo>
                  <a:pt x="1325" y="174"/>
                </a:moveTo>
                <a:cubicBezTo>
                  <a:pt x="1383" y="160"/>
                  <a:pt x="1373" y="194"/>
                  <a:pt x="1385" y="246"/>
                </a:cubicBezTo>
                <a:cubicBezTo>
                  <a:pt x="1397" y="298"/>
                  <a:pt x="1408" y="350"/>
                  <a:pt x="1416" y="403"/>
                </a:cubicBezTo>
                <a:cubicBezTo>
                  <a:pt x="1419" y="421"/>
                  <a:pt x="1442" y="518"/>
                  <a:pt x="1403" y="496"/>
                </a:cubicBezTo>
                <a:cubicBezTo>
                  <a:pt x="1397" y="489"/>
                  <a:pt x="1391" y="482"/>
                  <a:pt x="1385" y="475"/>
                </a:cubicBezTo>
              </a:path>
              <a:path w="1776" h="1190" extrusionOk="0">
                <a:moveTo>
                  <a:pt x="1222" y="142"/>
                </a:moveTo>
                <a:cubicBezTo>
                  <a:pt x="1238" y="117"/>
                  <a:pt x="1252" y="103"/>
                  <a:pt x="1281" y="91"/>
                </a:cubicBezTo>
                <a:cubicBezTo>
                  <a:pt x="1319" y="75"/>
                  <a:pt x="1356" y="57"/>
                  <a:pt x="1395" y="44"/>
                </a:cubicBezTo>
                <a:cubicBezTo>
                  <a:pt x="1442" y="29"/>
                  <a:pt x="1492" y="15"/>
                  <a:pt x="1541" y="12"/>
                </a:cubicBezTo>
                <a:cubicBezTo>
                  <a:pt x="1579" y="10"/>
                  <a:pt x="1616" y="12"/>
                  <a:pt x="1648" y="36"/>
                </a:cubicBezTo>
                <a:cubicBezTo>
                  <a:pt x="1683" y="62"/>
                  <a:pt x="1677" y="103"/>
                  <a:pt x="1657" y="136"/>
                </a:cubicBezTo>
                <a:cubicBezTo>
                  <a:pt x="1626" y="186"/>
                  <a:pt x="1572" y="221"/>
                  <a:pt x="1524" y="252"/>
                </a:cubicBezTo>
                <a:cubicBezTo>
                  <a:pt x="1492" y="272"/>
                  <a:pt x="1458" y="289"/>
                  <a:pt x="1425" y="307"/>
                </a:cubicBezTo>
                <a:cubicBezTo>
                  <a:pt x="1454" y="310"/>
                  <a:pt x="1481" y="312"/>
                  <a:pt x="1511" y="312"/>
                </a:cubicBezTo>
                <a:cubicBezTo>
                  <a:pt x="1564" y="312"/>
                  <a:pt x="1622" y="319"/>
                  <a:pt x="1669" y="345"/>
                </a:cubicBezTo>
                <a:cubicBezTo>
                  <a:pt x="1705" y="365"/>
                  <a:pt x="1740" y="399"/>
                  <a:pt x="1758" y="437"/>
                </a:cubicBezTo>
                <a:cubicBezTo>
                  <a:pt x="1780" y="483"/>
                  <a:pt x="1779" y="517"/>
                  <a:pt x="1752" y="559"/>
                </a:cubicBezTo>
                <a:cubicBezTo>
                  <a:pt x="1712" y="621"/>
                  <a:pt x="1658" y="632"/>
                  <a:pt x="1591" y="653"/>
                </a:cubicBezTo>
                <a:cubicBezTo>
                  <a:pt x="1535" y="670"/>
                  <a:pt x="1491" y="667"/>
                  <a:pt x="1433" y="664"/>
                </a:cubicBezTo>
              </a:path>
            </a:pathLst>
          </a:custGeom>
          <a:noFill/>
          <a:ln w="19050" cap="rnd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27659" name="Comment 11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5024438" y="1760538"/>
            <a:ext cx="704850" cy="492125"/>
          </a:xfrm>
          <a:custGeom>
            <a:avLst/>
            <a:gdLst>
              <a:gd name="T0" fmla="+- 0 13955 13955"/>
              <a:gd name="T1" fmla="*/ T0 w 1959"/>
              <a:gd name="T2" fmla="+- 0 5707 4892"/>
              <a:gd name="T3" fmla="*/ 5707 h 1365"/>
              <a:gd name="T4" fmla="+- 0 13986 13955"/>
              <a:gd name="T5" fmla="*/ T4 w 1959"/>
              <a:gd name="T6" fmla="+- 0 5624 4892"/>
              <a:gd name="T7" fmla="*/ 5624 h 1365"/>
              <a:gd name="T8" fmla="+- 0 14103 13955"/>
              <a:gd name="T9" fmla="*/ T8 w 1959"/>
              <a:gd name="T10" fmla="+- 0 5507 4892"/>
              <a:gd name="T11" fmla="*/ 5507 h 1365"/>
              <a:gd name="T12" fmla="+- 0 14157 13955"/>
              <a:gd name="T13" fmla="*/ T12 w 1959"/>
              <a:gd name="T14" fmla="+- 0 5635 4892"/>
              <a:gd name="T15" fmla="*/ 5635 h 1365"/>
              <a:gd name="T16" fmla="+- 0 14204 13955"/>
              <a:gd name="T17" fmla="*/ T16 w 1959"/>
              <a:gd name="T18" fmla="+- 0 5793 4892"/>
              <a:gd name="T19" fmla="*/ 5793 h 1365"/>
              <a:gd name="T20" fmla="+- 0 14252 13955"/>
              <a:gd name="T21" fmla="*/ T20 w 1959"/>
              <a:gd name="T22" fmla="+- 0 5868 4892"/>
              <a:gd name="T23" fmla="*/ 5868 h 1365"/>
              <a:gd name="T24" fmla="+- 0 14332 13955"/>
              <a:gd name="T25" fmla="*/ T24 w 1959"/>
              <a:gd name="T26" fmla="+- 0 5724 4892"/>
              <a:gd name="T27" fmla="*/ 5724 h 1365"/>
              <a:gd name="T28" fmla="+- 0 14427 13955"/>
              <a:gd name="T29" fmla="*/ T28 w 1959"/>
              <a:gd name="T30" fmla="+- 0 5526 4892"/>
              <a:gd name="T31" fmla="*/ 5526 h 1365"/>
              <a:gd name="T32" fmla="+- 0 14468 13955"/>
              <a:gd name="T33" fmla="*/ T32 w 1959"/>
              <a:gd name="T34" fmla="+- 0 5441 4892"/>
              <a:gd name="T35" fmla="*/ 5441 h 1365"/>
              <a:gd name="T36" fmla="+- 0 14503 13955"/>
              <a:gd name="T37" fmla="*/ T36 w 1959"/>
              <a:gd name="T38" fmla="+- 0 5541 4892"/>
              <a:gd name="T39" fmla="*/ 5541 h 1365"/>
              <a:gd name="T40" fmla="+- 0 14545 13955"/>
              <a:gd name="T41" fmla="*/ T40 w 1959"/>
              <a:gd name="T42" fmla="+- 0 5753 4892"/>
              <a:gd name="T43" fmla="*/ 5753 h 1365"/>
              <a:gd name="T44" fmla="+- 0 14584 13955"/>
              <a:gd name="T45" fmla="*/ T44 w 1959"/>
              <a:gd name="T46" fmla="+- 0 5817 4892"/>
              <a:gd name="T47" fmla="*/ 5817 h 1365"/>
              <a:gd name="T48" fmla="+- 0 14678 13955"/>
              <a:gd name="T49" fmla="*/ T48 w 1959"/>
              <a:gd name="T50" fmla="+- 0 5709 4892"/>
              <a:gd name="T51" fmla="*/ 5709 h 1365"/>
              <a:gd name="T52" fmla="+- 0 14765 13955"/>
              <a:gd name="T53" fmla="*/ T52 w 1959"/>
              <a:gd name="T54" fmla="+- 0 5467 4892"/>
              <a:gd name="T55" fmla="*/ 5467 h 1365"/>
              <a:gd name="T56" fmla="+- 0 14820 13955"/>
              <a:gd name="T57" fmla="*/ T56 w 1959"/>
              <a:gd name="T58" fmla="+- 0 5600 4892"/>
              <a:gd name="T59" fmla="*/ 5600 h 1365"/>
              <a:gd name="T60" fmla="+- 0 14908 13955"/>
              <a:gd name="T61" fmla="*/ T60 w 1959"/>
              <a:gd name="T62" fmla="+- 0 5851 4892"/>
              <a:gd name="T63" fmla="*/ 5851 h 1365"/>
              <a:gd name="T64" fmla="+- 0 14955 13955"/>
              <a:gd name="T65" fmla="*/ T64 w 1959"/>
              <a:gd name="T66" fmla="+- 0 5921 4892"/>
              <a:gd name="T67" fmla="*/ 5921 h 1365"/>
              <a:gd name="T68" fmla="+- 0 15189 13955"/>
              <a:gd name="T69" fmla="*/ T68 w 1959"/>
              <a:gd name="T70" fmla="+- 0 5952 4892"/>
              <a:gd name="T71" fmla="*/ 5952 h 1365"/>
              <a:gd name="T72" fmla="+- 0 15219 13955"/>
              <a:gd name="T73" fmla="*/ T72 w 1959"/>
              <a:gd name="T74" fmla="+- 0 5912 4892"/>
              <a:gd name="T75" fmla="*/ 5912 h 1365"/>
              <a:gd name="T76" fmla="+- 0 15254 13955"/>
              <a:gd name="T77" fmla="*/ T76 w 1959"/>
              <a:gd name="T78" fmla="+- 0 6027 4892"/>
              <a:gd name="T79" fmla="*/ 6027 h 1365"/>
              <a:gd name="T80" fmla="+- 0 15311 13955"/>
              <a:gd name="T81" fmla="*/ T80 w 1959"/>
              <a:gd name="T82" fmla="+- 0 6180 4892"/>
              <a:gd name="T83" fmla="*/ 6180 h 1365"/>
              <a:gd name="T84" fmla="+- 0 15356 13955"/>
              <a:gd name="T85" fmla="*/ T84 w 1959"/>
              <a:gd name="T86" fmla="+- 0 6256 4892"/>
              <a:gd name="T87" fmla="*/ 6256 h 1365"/>
              <a:gd name="T88" fmla="+- 0 15333 13955"/>
              <a:gd name="T89" fmla="*/ T88 w 1959"/>
              <a:gd name="T90" fmla="+- 0 6122 4892"/>
              <a:gd name="T91" fmla="*/ 6122 h 1365"/>
              <a:gd name="T92" fmla="+- 0 15265 13955"/>
              <a:gd name="T93" fmla="*/ T92 w 1959"/>
              <a:gd name="T94" fmla="+- 0 5908 4892"/>
              <a:gd name="T95" fmla="*/ 5908 h 1365"/>
              <a:gd name="T96" fmla="+- 0 15278 13955"/>
              <a:gd name="T97" fmla="*/ T96 w 1959"/>
              <a:gd name="T98" fmla="+- 0 5806 4892"/>
              <a:gd name="T99" fmla="*/ 5806 h 1365"/>
              <a:gd name="T100" fmla="+- 0 15402 13955"/>
              <a:gd name="T101" fmla="*/ T100 w 1959"/>
              <a:gd name="T102" fmla="+- 0 5738 4892"/>
              <a:gd name="T103" fmla="*/ 5738 h 1365"/>
              <a:gd name="T104" fmla="+- 0 15567 13955"/>
              <a:gd name="T105" fmla="*/ T104 w 1959"/>
              <a:gd name="T106" fmla="+- 0 5685 4892"/>
              <a:gd name="T107" fmla="*/ 5685 h 1365"/>
              <a:gd name="T108" fmla="+- 0 15670 13955"/>
              <a:gd name="T109" fmla="*/ T108 w 1959"/>
              <a:gd name="T110" fmla="+- 0 5696 4892"/>
              <a:gd name="T111" fmla="*/ 5696 h 1365"/>
              <a:gd name="T112" fmla="+- 0 15664 13955"/>
              <a:gd name="T113" fmla="*/ T112 w 1959"/>
              <a:gd name="T114" fmla="+- 0 5740 4892"/>
              <a:gd name="T115" fmla="*/ 5740 h 1365"/>
              <a:gd name="T116" fmla="+- 0 15269 13955"/>
              <a:gd name="T117" fmla="*/ T116 w 1959"/>
              <a:gd name="T118" fmla="+- 0 6082 4892"/>
              <a:gd name="T119" fmla="*/ 6082 h 1365"/>
              <a:gd name="T120" fmla="+- 0 15383 13955"/>
              <a:gd name="T121" fmla="*/ T120 w 1959"/>
              <a:gd name="T122" fmla="+- 0 6039 4892"/>
              <a:gd name="T123" fmla="*/ 6039 h 1365"/>
              <a:gd name="T124" fmla="+- 0 15586 13955"/>
              <a:gd name="T125" fmla="*/ T124 w 1959"/>
              <a:gd name="T126" fmla="+- 0 5984 4892"/>
              <a:gd name="T127" fmla="*/ 5984 h 1365"/>
              <a:gd name="T128" fmla="+- 0 15797 13955"/>
              <a:gd name="T129" fmla="*/ T128 w 1959"/>
              <a:gd name="T130" fmla="+- 0 5942 4892"/>
              <a:gd name="T131" fmla="*/ 5942 h 1365"/>
              <a:gd name="T132" fmla="+- 0 15217 13955"/>
              <a:gd name="T133" fmla="*/ T132 w 1959"/>
              <a:gd name="T134" fmla="+- 0 5043 4892"/>
              <a:gd name="T135" fmla="*/ 5043 h 1365"/>
              <a:gd name="T136" fmla="+- 0 15168 13955"/>
              <a:gd name="T137" fmla="*/ T136 w 1959"/>
              <a:gd name="T138" fmla="+- 0 5020 4892"/>
              <a:gd name="T139" fmla="*/ 5020 h 1365"/>
              <a:gd name="T140" fmla="+- 0 15227 13955"/>
              <a:gd name="T141" fmla="*/ T140 w 1959"/>
              <a:gd name="T142" fmla="+- 0 4952 4892"/>
              <a:gd name="T143" fmla="*/ 4952 h 1365"/>
              <a:gd name="T144" fmla="+- 0 15366 13955"/>
              <a:gd name="T145" fmla="*/ T144 w 1959"/>
              <a:gd name="T146" fmla="+- 0 4905 4892"/>
              <a:gd name="T147" fmla="*/ 4905 h 1365"/>
              <a:gd name="T148" fmla="+- 0 15524 13955"/>
              <a:gd name="T149" fmla="*/ T148 w 1959"/>
              <a:gd name="T150" fmla="+- 0 4894 4892"/>
              <a:gd name="T151" fmla="*/ 4894 h 1365"/>
              <a:gd name="T152" fmla="+- 0 15617 13955"/>
              <a:gd name="T153" fmla="*/ T152 w 1959"/>
              <a:gd name="T154" fmla="+- 0 4969 4892"/>
              <a:gd name="T155" fmla="*/ 4969 h 1365"/>
              <a:gd name="T156" fmla="+- 0 15584 13955"/>
              <a:gd name="T157" fmla="*/ T156 w 1959"/>
              <a:gd name="T158" fmla="+- 0 5115 4892"/>
              <a:gd name="T159" fmla="*/ 5115 h 1365"/>
              <a:gd name="T160" fmla="+- 0 15446 13955"/>
              <a:gd name="T161" fmla="*/ T160 w 1959"/>
              <a:gd name="T162" fmla="+- 0 5238 4892"/>
              <a:gd name="T163" fmla="*/ 5238 h 1365"/>
              <a:gd name="T164" fmla="+- 0 15341 13955"/>
              <a:gd name="T165" fmla="*/ T164 w 1959"/>
              <a:gd name="T166" fmla="+- 0 5291 4892"/>
              <a:gd name="T167" fmla="*/ 5291 h 1365"/>
              <a:gd name="T168" fmla="+- 0 15543 13955"/>
              <a:gd name="T169" fmla="*/ T168 w 1959"/>
              <a:gd name="T170" fmla="+- 0 5255 4892"/>
              <a:gd name="T171" fmla="*/ 5255 h 1365"/>
              <a:gd name="T172" fmla="+- 0 15771 13955"/>
              <a:gd name="T173" fmla="*/ T172 w 1959"/>
              <a:gd name="T174" fmla="+- 0 5206 4892"/>
              <a:gd name="T175" fmla="*/ 5206 h 1365"/>
              <a:gd name="T176" fmla="+- 0 15913 13955"/>
              <a:gd name="T177" fmla="*/ T176 w 1959"/>
              <a:gd name="T178" fmla="+- 0 5195 4892"/>
              <a:gd name="T179" fmla="*/ 5195 h 1365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  <a:cxn ang="0">
                <a:pos x="T145" y="T147"/>
              </a:cxn>
              <a:cxn ang="0">
                <a:pos x="T149" y="T151"/>
              </a:cxn>
              <a:cxn ang="0">
                <a:pos x="T153" y="T155"/>
              </a:cxn>
              <a:cxn ang="0">
                <a:pos x="T157" y="T159"/>
              </a:cxn>
              <a:cxn ang="0">
                <a:pos x="T161" y="T163"/>
              </a:cxn>
              <a:cxn ang="0">
                <a:pos x="T165" y="T167"/>
              </a:cxn>
              <a:cxn ang="0">
                <a:pos x="T169" y="T171"/>
              </a:cxn>
              <a:cxn ang="0">
                <a:pos x="T173" y="T175"/>
              </a:cxn>
              <a:cxn ang="0">
                <a:pos x="T177" y="T179"/>
              </a:cxn>
            </a:cxnLst>
            <a:rect l="0" t="0" r="r" b="b"/>
            <a:pathLst>
              <a:path w="1959" h="1365" extrusionOk="0">
                <a:moveTo>
                  <a:pt x="0" y="815"/>
                </a:moveTo>
                <a:cubicBezTo>
                  <a:pt x="5" y="785"/>
                  <a:pt x="12" y="765"/>
                  <a:pt x="31" y="732"/>
                </a:cubicBezTo>
                <a:cubicBezTo>
                  <a:pt x="63" y="675"/>
                  <a:pt x="93" y="637"/>
                  <a:pt x="148" y="615"/>
                </a:cubicBezTo>
                <a:cubicBezTo>
                  <a:pt x="173" y="657"/>
                  <a:pt x="189" y="695"/>
                  <a:pt x="202" y="743"/>
                </a:cubicBezTo>
                <a:cubicBezTo>
                  <a:pt x="217" y="796"/>
                  <a:pt x="233" y="848"/>
                  <a:pt x="249" y="901"/>
                </a:cubicBezTo>
                <a:cubicBezTo>
                  <a:pt x="262" y="942"/>
                  <a:pt x="266" y="952"/>
                  <a:pt x="297" y="976"/>
                </a:cubicBezTo>
                <a:cubicBezTo>
                  <a:pt x="326" y="929"/>
                  <a:pt x="352" y="882"/>
                  <a:pt x="377" y="832"/>
                </a:cubicBezTo>
                <a:cubicBezTo>
                  <a:pt x="410" y="766"/>
                  <a:pt x="442" y="701"/>
                  <a:pt x="472" y="634"/>
                </a:cubicBezTo>
                <a:cubicBezTo>
                  <a:pt x="485" y="605"/>
                  <a:pt x="499" y="577"/>
                  <a:pt x="513" y="549"/>
                </a:cubicBezTo>
                <a:cubicBezTo>
                  <a:pt x="534" y="580"/>
                  <a:pt x="542" y="600"/>
                  <a:pt x="548" y="649"/>
                </a:cubicBezTo>
                <a:cubicBezTo>
                  <a:pt x="557" y="721"/>
                  <a:pt x="570" y="791"/>
                  <a:pt x="590" y="861"/>
                </a:cubicBezTo>
                <a:cubicBezTo>
                  <a:pt x="600" y="896"/>
                  <a:pt x="607" y="898"/>
                  <a:pt x="629" y="925"/>
                </a:cubicBezTo>
                <a:cubicBezTo>
                  <a:pt x="678" y="897"/>
                  <a:pt x="698" y="868"/>
                  <a:pt x="723" y="817"/>
                </a:cubicBezTo>
                <a:cubicBezTo>
                  <a:pt x="761" y="739"/>
                  <a:pt x="786" y="658"/>
                  <a:pt x="810" y="575"/>
                </a:cubicBezTo>
                <a:cubicBezTo>
                  <a:pt x="851" y="612"/>
                  <a:pt x="850" y="652"/>
                  <a:pt x="865" y="708"/>
                </a:cubicBezTo>
                <a:cubicBezTo>
                  <a:pt x="888" y="793"/>
                  <a:pt x="920" y="877"/>
                  <a:pt x="953" y="959"/>
                </a:cubicBezTo>
                <a:cubicBezTo>
                  <a:pt x="967" y="995"/>
                  <a:pt x="970" y="1005"/>
                  <a:pt x="1000" y="1029"/>
                </a:cubicBezTo>
              </a:path>
              <a:path w="1959" h="1365" extrusionOk="0">
                <a:moveTo>
                  <a:pt x="1234" y="1060"/>
                </a:moveTo>
                <a:cubicBezTo>
                  <a:pt x="1243" y="1035"/>
                  <a:pt x="1244" y="1046"/>
                  <a:pt x="1264" y="1020"/>
                </a:cubicBezTo>
                <a:cubicBezTo>
                  <a:pt x="1280" y="1058"/>
                  <a:pt x="1286" y="1096"/>
                  <a:pt x="1299" y="1135"/>
                </a:cubicBezTo>
                <a:cubicBezTo>
                  <a:pt x="1316" y="1187"/>
                  <a:pt x="1333" y="1238"/>
                  <a:pt x="1356" y="1288"/>
                </a:cubicBezTo>
                <a:cubicBezTo>
                  <a:pt x="1369" y="1317"/>
                  <a:pt x="1382" y="1338"/>
                  <a:pt x="1401" y="1364"/>
                </a:cubicBezTo>
                <a:cubicBezTo>
                  <a:pt x="1408" y="1312"/>
                  <a:pt x="1395" y="1281"/>
                  <a:pt x="1378" y="1230"/>
                </a:cubicBezTo>
                <a:cubicBezTo>
                  <a:pt x="1355" y="1159"/>
                  <a:pt x="1328" y="1089"/>
                  <a:pt x="1310" y="1016"/>
                </a:cubicBezTo>
                <a:cubicBezTo>
                  <a:pt x="1301" y="978"/>
                  <a:pt x="1294" y="945"/>
                  <a:pt x="1323" y="914"/>
                </a:cubicBezTo>
                <a:cubicBezTo>
                  <a:pt x="1355" y="880"/>
                  <a:pt x="1405" y="862"/>
                  <a:pt x="1447" y="846"/>
                </a:cubicBezTo>
                <a:cubicBezTo>
                  <a:pt x="1499" y="826"/>
                  <a:pt x="1556" y="801"/>
                  <a:pt x="1612" y="793"/>
                </a:cubicBezTo>
                <a:cubicBezTo>
                  <a:pt x="1624" y="791"/>
                  <a:pt x="1710" y="774"/>
                  <a:pt x="1715" y="804"/>
                </a:cubicBezTo>
                <a:cubicBezTo>
                  <a:pt x="1713" y="819"/>
                  <a:pt x="1711" y="833"/>
                  <a:pt x="1709" y="848"/>
                </a:cubicBezTo>
              </a:path>
              <a:path w="1959" h="1365" extrusionOk="0">
                <a:moveTo>
                  <a:pt x="1314" y="1190"/>
                </a:moveTo>
                <a:cubicBezTo>
                  <a:pt x="1356" y="1190"/>
                  <a:pt x="1383" y="1164"/>
                  <a:pt x="1428" y="1147"/>
                </a:cubicBezTo>
                <a:cubicBezTo>
                  <a:pt x="1494" y="1121"/>
                  <a:pt x="1562" y="1111"/>
                  <a:pt x="1631" y="1092"/>
                </a:cubicBezTo>
                <a:cubicBezTo>
                  <a:pt x="1701" y="1073"/>
                  <a:pt x="1771" y="1062"/>
                  <a:pt x="1842" y="1050"/>
                </a:cubicBezTo>
              </a:path>
              <a:path w="1959" h="1365" extrusionOk="0">
                <a:moveTo>
                  <a:pt x="1262" y="151"/>
                </a:moveTo>
                <a:cubicBezTo>
                  <a:pt x="1237" y="144"/>
                  <a:pt x="1227" y="140"/>
                  <a:pt x="1213" y="128"/>
                </a:cubicBezTo>
                <a:cubicBezTo>
                  <a:pt x="1230" y="98"/>
                  <a:pt x="1235" y="78"/>
                  <a:pt x="1272" y="60"/>
                </a:cubicBezTo>
                <a:cubicBezTo>
                  <a:pt x="1315" y="40"/>
                  <a:pt x="1365" y="23"/>
                  <a:pt x="1411" y="13"/>
                </a:cubicBezTo>
                <a:cubicBezTo>
                  <a:pt x="1460" y="2"/>
                  <a:pt x="1518" y="-8"/>
                  <a:pt x="1569" y="2"/>
                </a:cubicBezTo>
                <a:cubicBezTo>
                  <a:pt x="1611" y="10"/>
                  <a:pt x="1649" y="34"/>
                  <a:pt x="1662" y="77"/>
                </a:cubicBezTo>
                <a:cubicBezTo>
                  <a:pt x="1678" y="127"/>
                  <a:pt x="1657" y="182"/>
                  <a:pt x="1629" y="223"/>
                </a:cubicBezTo>
                <a:cubicBezTo>
                  <a:pt x="1596" y="273"/>
                  <a:pt x="1543" y="317"/>
                  <a:pt x="1491" y="346"/>
                </a:cubicBezTo>
                <a:cubicBezTo>
                  <a:pt x="1457" y="365"/>
                  <a:pt x="1420" y="379"/>
                  <a:pt x="1386" y="399"/>
                </a:cubicBezTo>
                <a:cubicBezTo>
                  <a:pt x="1454" y="389"/>
                  <a:pt x="1521" y="377"/>
                  <a:pt x="1588" y="363"/>
                </a:cubicBezTo>
                <a:cubicBezTo>
                  <a:pt x="1664" y="347"/>
                  <a:pt x="1742" y="336"/>
                  <a:pt x="1816" y="314"/>
                </a:cubicBezTo>
                <a:cubicBezTo>
                  <a:pt x="1866" y="300"/>
                  <a:pt x="1909" y="296"/>
                  <a:pt x="1958" y="303"/>
                </a:cubicBezTo>
              </a:path>
            </a:pathLst>
          </a:custGeom>
          <a:noFill/>
          <a:ln w="19050" cap="rnd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27660" name="Comment 12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5980113" y="1651000"/>
            <a:ext cx="239712" cy="477838"/>
          </a:xfrm>
          <a:custGeom>
            <a:avLst/>
            <a:gdLst>
              <a:gd name="T0" fmla="+- 0 16677 16613"/>
              <a:gd name="T1" fmla="*/ T0 w 664"/>
              <a:gd name="T2" fmla="+- 0 4623 4585"/>
              <a:gd name="T3" fmla="*/ 4623 h 1330"/>
              <a:gd name="T4" fmla="+- 0 16613 16613"/>
              <a:gd name="T5" fmla="*/ T4 w 664"/>
              <a:gd name="T6" fmla="+- 0 4585 4585"/>
              <a:gd name="T7" fmla="*/ 4585 h 1330"/>
              <a:gd name="T8" fmla="+- 0 16674 16613"/>
              <a:gd name="T9" fmla="*/ T8 w 664"/>
              <a:gd name="T10" fmla="+- 0 4725 4585"/>
              <a:gd name="T11" fmla="*/ 4725 h 1330"/>
              <a:gd name="T12" fmla="+- 0 16824 16613"/>
              <a:gd name="T13" fmla="*/ T12 w 664"/>
              <a:gd name="T14" fmla="+- 0 5060 4585"/>
              <a:gd name="T15" fmla="*/ 5060 h 1330"/>
              <a:gd name="T16" fmla="+- 0 17054 16613"/>
              <a:gd name="T17" fmla="*/ T16 w 664"/>
              <a:gd name="T18" fmla="+- 0 5397 4585"/>
              <a:gd name="T19" fmla="*/ 5397 h 1330"/>
              <a:gd name="T20" fmla="+- 0 17236 16613"/>
              <a:gd name="T21" fmla="*/ T20 w 664"/>
              <a:gd name="T22" fmla="+- 0 5590 4585"/>
              <a:gd name="T23" fmla="*/ 5590 h 1330"/>
              <a:gd name="T24" fmla="+- 0 17263 16613"/>
              <a:gd name="T25" fmla="*/ T24 w 664"/>
              <a:gd name="T26" fmla="+- 0 5723 4585"/>
              <a:gd name="T27" fmla="*/ 5723 h 1330"/>
              <a:gd name="T28" fmla="+- 0 17193 16613"/>
              <a:gd name="T29" fmla="*/ T28 w 664"/>
              <a:gd name="T30" fmla="+- 0 5783 4585"/>
              <a:gd name="T31" fmla="*/ 5783 h 1330"/>
              <a:gd name="T32" fmla="+- 0 17147 16613"/>
              <a:gd name="T33" fmla="*/ T32 w 664"/>
              <a:gd name="T34" fmla="+- 0 5779 4585"/>
              <a:gd name="T35" fmla="*/ 5779 h 1330"/>
              <a:gd name="T36" fmla="+- 0 16938 16613"/>
              <a:gd name="T37" fmla="*/ T36 w 664"/>
              <a:gd name="T38" fmla="+- 0 5630 4585"/>
              <a:gd name="T39" fmla="*/ 5630 h 1330"/>
              <a:gd name="T40" fmla="+- 0 16828 16613"/>
              <a:gd name="T41" fmla="*/ T40 w 664"/>
              <a:gd name="T42" fmla="+- 0 5601 4585"/>
              <a:gd name="T43" fmla="*/ 5601 h 1330"/>
              <a:gd name="T44" fmla="+- 0 16765 16613"/>
              <a:gd name="T45" fmla="*/ T44 w 664"/>
              <a:gd name="T46" fmla="+- 0 5685 4585"/>
              <a:gd name="T47" fmla="*/ 5685 h 1330"/>
              <a:gd name="T48" fmla="+- 0 16672 16613"/>
              <a:gd name="T49" fmla="*/ T48 w 664"/>
              <a:gd name="T50" fmla="+- 0 5836 4585"/>
              <a:gd name="T51" fmla="*/ 5836 h 1330"/>
              <a:gd name="T52" fmla="+- 0 16658 16613"/>
              <a:gd name="T53" fmla="*/ T52 w 664"/>
              <a:gd name="T54" fmla="+- 0 5914 4585"/>
              <a:gd name="T55" fmla="*/ 5914 h 1330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</a:cxnLst>
            <a:rect l="0" t="0" r="r" b="b"/>
            <a:pathLst>
              <a:path w="664" h="1330" extrusionOk="0">
                <a:moveTo>
                  <a:pt x="64" y="38"/>
                </a:moveTo>
                <a:cubicBezTo>
                  <a:pt x="41" y="26"/>
                  <a:pt x="22" y="14"/>
                  <a:pt x="0" y="0"/>
                </a:cubicBezTo>
                <a:cubicBezTo>
                  <a:pt x="23" y="45"/>
                  <a:pt x="41" y="92"/>
                  <a:pt x="61" y="140"/>
                </a:cubicBezTo>
                <a:cubicBezTo>
                  <a:pt x="107" y="253"/>
                  <a:pt x="153" y="367"/>
                  <a:pt x="211" y="475"/>
                </a:cubicBezTo>
                <a:cubicBezTo>
                  <a:pt x="276" y="595"/>
                  <a:pt x="353" y="708"/>
                  <a:pt x="441" y="812"/>
                </a:cubicBezTo>
                <a:cubicBezTo>
                  <a:pt x="498" y="879"/>
                  <a:pt x="566" y="937"/>
                  <a:pt x="623" y="1005"/>
                </a:cubicBezTo>
                <a:cubicBezTo>
                  <a:pt x="658" y="1047"/>
                  <a:pt x="673" y="1088"/>
                  <a:pt x="650" y="1138"/>
                </a:cubicBezTo>
                <a:cubicBezTo>
                  <a:pt x="637" y="1165"/>
                  <a:pt x="614" y="1191"/>
                  <a:pt x="580" y="1198"/>
                </a:cubicBezTo>
                <a:cubicBezTo>
                  <a:pt x="556" y="1198"/>
                  <a:pt x="549" y="1198"/>
                  <a:pt x="534" y="1194"/>
                </a:cubicBezTo>
              </a:path>
              <a:path w="664" h="1330" extrusionOk="0">
                <a:moveTo>
                  <a:pt x="325" y="1045"/>
                </a:moveTo>
                <a:cubicBezTo>
                  <a:pt x="304" y="1033"/>
                  <a:pt x="244" y="989"/>
                  <a:pt x="215" y="1016"/>
                </a:cubicBezTo>
                <a:cubicBezTo>
                  <a:pt x="193" y="1037"/>
                  <a:pt x="170" y="1073"/>
                  <a:pt x="152" y="1100"/>
                </a:cubicBezTo>
                <a:cubicBezTo>
                  <a:pt x="119" y="1149"/>
                  <a:pt x="87" y="1200"/>
                  <a:pt x="59" y="1251"/>
                </a:cubicBezTo>
                <a:cubicBezTo>
                  <a:pt x="45" y="1276"/>
                  <a:pt x="47" y="1301"/>
                  <a:pt x="45" y="1329"/>
                </a:cubicBezTo>
              </a:path>
            </a:pathLst>
          </a:custGeom>
          <a:noFill/>
          <a:ln w="19050" cap="rnd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27661" name="Comment 13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6249988" y="1411288"/>
            <a:ext cx="366712" cy="390525"/>
          </a:xfrm>
          <a:custGeom>
            <a:avLst/>
            <a:gdLst>
              <a:gd name="T0" fmla="+- 0 17404 17362"/>
              <a:gd name="T1" fmla="*/ T0 w 1018"/>
              <a:gd name="T2" fmla="+- 0 3923 3921"/>
              <a:gd name="T3" fmla="*/ 3923 h 1085"/>
              <a:gd name="T4" fmla="+- 0 17362 17362"/>
              <a:gd name="T5" fmla="*/ T4 w 1018"/>
              <a:gd name="T6" fmla="+- 0 3925 3921"/>
              <a:gd name="T7" fmla="*/ 3925 h 1085"/>
              <a:gd name="T8" fmla="+- 0 17379 17362"/>
              <a:gd name="T9" fmla="*/ T8 w 1018"/>
              <a:gd name="T10" fmla="+- 0 4063 3921"/>
              <a:gd name="T11" fmla="*/ 4063 h 1085"/>
              <a:gd name="T12" fmla="+- 0 17394 17362"/>
              <a:gd name="T13" fmla="*/ T12 w 1018"/>
              <a:gd name="T14" fmla="+- 0 4349 3921"/>
              <a:gd name="T15" fmla="*/ 4349 h 1085"/>
              <a:gd name="T16" fmla="+- 0 17383 17362"/>
              <a:gd name="T17" fmla="*/ T16 w 1018"/>
              <a:gd name="T18" fmla="+- 0 4648 3921"/>
              <a:gd name="T19" fmla="*/ 4648 h 1085"/>
              <a:gd name="T20" fmla="+- 0 17383 17362"/>
              <a:gd name="T21" fmla="*/ T20 w 1018"/>
              <a:gd name="T22" fmla="+- 0 4839 3921"/>
              <a:gd name="T23" fmla="*/ 4839 h 1085"/>
              <a:gd name="T24" fmla="+- 0 17442 17362"/>
              <a:gd name="T25" fmla="*/ T24 w 1018"/>
              <a:gd name="T26" fmla="+- 0 4873 3921"/>
              <a:gd name="T27" fmla="*/ 4873 h 1085"/>
              <a:gd name="T28" fmla="+- 0 17620 17362"/>
              <a:gd name="T29" fmla="*/ T28 w 1018"/>
              <a:gd name="T30" fmla="+- 0 4290 3921"/>
              <a:gd name="T31" fmla="*/ 4290 h 1085"/>
              <a:gd name="T32" fmla="+- 0 17637 17362"/>
              <a:gd name="T33" fmla="*/ T32 w 1018"/>
              <a:gd name="T34" fmla="+- 0 4269 3921"/>
              <a:gd name="T35" fmla="*/ 4269 h 1085"/>
              <a:gd name="T36" fmla="+- 0 17630 17362"/>
              <a:gd name="T37" fmla="*/ T36 w 1018"/>
              <a:gd name="T38" fmla="+- 0 4368 3921"/>
              <a:gd name="T39" fmla="*/ 4368 h 1085"/>
              <a:gd name="T40" fmla="+- 0 17615 17362"/>
              <a:gd name="T41" fmla="*/ T40 w 1018"/>
              <a:gd name="T42" fmla="+- 0 4519 3921"/>
              <a:gd name="T43" fmla="*/ 4519 h 1085"/>
              <a:gd name="T44" fmla="+- 0 17664 17362"/>
              <a:gd name="T45" fmla="*/ T44 w 1018"/>
              <a:gd name="T46" fmla="+- 0 4600 3921"/>
              <a:gd name="T47" fmla="*/ 4600 h 1085"/>
              <a:gd name="T48" fmla="+- 0 17782 17362"/>
              <a:gd name="T49" fmla="*/ T48 w 1018"/>
              <a:gd name="T50" fmla="+- 0 4540 3921"/>
              <a:gd name="T51" fmla="*/ 4540 h 1085"/>
              <a:gd name="T52" fmla="+- 0 17856 17362"/>
              <a:gd name="T53" fmla="*/ T52 w 1018"/>
              <a:gd name="T54" fmla="+- 0 4388 3921"/>
              <a:gd name="T55" fmla="*/ 4388 h 1085"/>
              <a:gd name="T56" fmla="+- 0 17809 17362"/>
              <a:gd name="T57" fmla="*/ T56 w 1018"/>
              <a:gd name="T58" fmla="+- 0 4239 3921"/>
              <a:gd name="T59" fmla="*/ 4239 h 1085"/>
              <a:gd name="T60" fmla="+- 0 17723 17362"/>
              <a:gd name="T61" fmla="*/ T60 w 1018"/>
              <a:gd name="T62" fmla="+- 0 4203 3921"/>
              <a:gd name="T63" fmla="*/ 4203 h 1085"/>
              <a:gd name="T64" fmla="+- 0 17748 17362"/>
              <a:gd name="T65" fmla="*/ T64 w 1018"/>
              <a:gd name="T66" fmla="+- 0 4277 3921"/>
              <a:gd name="T67" fmla="*/ 4277 h 1085"/>
              <a:gd name="T68" fmla="+- 0 17771 17362"/>
              <a:gd name="T69" fmla="*/ T68 w 1018"/>
              <a:gd name="T70" fmla="+- 0 4396 3921"/>
              <a:gd name="T71" fmla="*/ 4396 h 1085"/>
              <a:gd name="T72" fmla="+- 0 17771 17362"/>
              <a:gd name="T73" fmla="*/ T72 w 1018"/>
              <a:gd name="T74" fmla="+- 0 4638 3921"/>
              <a:gd name="T75" fmla="*/ 4638 h 1085"/>
              <a:gd name="T76" fmla="+- 0 17786 17362"/>
              <a:gd name="T77" fmla="*/ T76 w 1018"/>
              <a:gd name="T78" fmla="+- 0 4880 3921"/>
              <a:gd name="T79" fmla="*/ 4880 h 1085"/>
              <a:gd name="T80" fmla="+- 0 17856 17362"/>
              <a:gd name="T81" fmla="*/ T80 w 1018"/>
              <a:gd name="T82" fmla="+- 0 4998 3921"/>
              <a:gd name="T83" fmla="*/ 4998 h 1085"/>
              <a:gd name="T84" fmla="+- 0 17934 17362"/>
              <a:gd name="T85" fmla="*/ T84 w 1018"/>
              <a:gd name="T86" fmla="+- 0 4977 3921"/>
              <a:gd name="T87" fmla="*/ 4977 h 1085"/>
              <a:gd name="T88" fmla="+- 0 18130 17362"/>
              <a:gd name="T89" fmla="*/ T88 w 1018"/>
              <a:gd name="T90" fmla="+- 0 4701 3921"/>
              <a:gd name="T91" fmla="*/ 4701 h 1085"/>
              <a:gd name="T92" fmla="+- 0 18120 17362"/>
              <a:gd name="T93" fmla="*/ T92 w 1018"/>
              <a:gd name="T94" fmla="+- 0 4805 3921"/>
              <a:gd name="T95" fmla="*/ 4805 h 1085"/>
              <a:gd name="T96" fmla="+- 0 18099 17362"/>
              <a:gd name="T97" fmla="*/ T96 w 1018"/>
              <a:gd name="T98" fmla="+- 0 4897 3921"/>
              <a:gd name="T99" fmla="*/ 4897 h 1085"/>
              <a:gd name="T100" fmla="+- 0 18103 17362"/>
              <a:gd name="T101" fmla="*/ T100 w 1018"/>
              <a:gd name="T102" fmla="+- 0 4765 3921"/>
              <a:gd name="T103" fmla="*/ 4765 h 1085"/>
              <a:gd name="T104" fmla="+- 0 18147 17362"/>
              <a:gd name="T105" fmla="*/ T104 w 1018"/>
              <a:gd name="T106" fmla="+- 0 4504 3921"/>
              <a:gd name="T107" fmla="*/ 4504 h 1085"/>
              <a:gd name="T108" fmla="+- 0 18185 17362"/>
              <a:gd name="T109" fmla="*/ T108 w 1018"/>
              <a:gd name="T110" fmla="+- 0 4458 3921"/>
              <a:gd name="T111" fmla="*/ 4458 h 1085"/>
              <a:gd name="T112" fmla="+- 0 18259 17362"/>
              <a:gd name="T113" fmla="*/ T112 w 1018"/>
              <a:gd name="T114" fmla="+- 0 4583 3921"/>
              <a:gd name="T115" fmla="*/ 4583 h 1085"/>
              <a:gd name="T116" fmla="+- 0 18318 17362"/>
              <a:gd name="T117" fmla="*/ T116 w 1018"/>
              <a:gd name="T118" fmla="+- 0 4786 3921"/>
              <a:gd name="T119" fmla="*/ 4786 h 1085"/>
              <a:gd name="T120" fmla="+- 0 18379 17362"/>
              <a:gd name="T121" fmla="*/ T120 w 1018"/>
              <a:gd name="T122" fmla="+- 0 4937 3921"/>
              <a:gd name="T123" fmla="*/ 4937 h 1085"/>
              <a:gd name="T124" fmla="+- 0 18077 17362"/>
              <a:gd name="T125" fmla="*/ T124 w 1018"/>
              <a:gd name="T126" fmla="+- 0 4769 3921"/>
              <a:gd name="T127" fmla="*/ 4769 h 1085"/>
              <a:gd name="T128" fmla="+- 0 18194 17362"/>
              <a:gd name="T129" fmla="*/ T128 w 1018"/>
              <a:gd name="T130" fmla="+- 0 4729 3921"/>
              <a:gd name="T131" fmla="*/ 4729 h 1085"/>
              <a:gd name="T132" fmla="+- 0 18356 17362"/>
              <a:gd name="T133" fmla="*/ T132 w 1018"/>
              <a:gd name="T134" fmla="+- 0 4670 3921"/>
              <a:gd name="T135" fmla="*/ 4670 h 1085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</a:cxnLst>
            <a:rect l="0" t="0" r="r" b="b"/>
            <a:pathLst>
              <a:path w="1018" h="1085" extrusionOk="0">
                <a:moveTo>
                  <a:pt x="42" y="2"/>
                </a:moveTo>
                <a:cubicBezTo>
                  <a:pt x="20" y="0"/>
                  <a:pt x="14" y="-1"/>
                  <a:pt x="0" y="4"/>
                </a:cubicBezTo>
                <a:cubicBezTo>
                  <a:pt x="5" y="50"/>
                  <a:pt x="11" y="96"/>
                  <a:pt x="17" y="142"/>
                </a:cubicBezTo>
                <a:cubicBezTo>
                  <a:pt x="29" y="237"/>
                  <a:pt x="31" y="332"/>
                  <a:pt x="32" y="428"/>
                </a:cubicBezTo>
                <a:cubicBezTo>
                  <a:pt x="33" y="528"/>
                  <a:pt x="24" y="627"/>
                  <a:pt x="21" y="727"/>
                </a:cubicBezTo>
                <a:cubicBezTo>
                  <a:pt x="19" y="792"/>
                  <a:pt x="17" y="854"/>
                  <a:pt x="21" y="918"/>
                </a:cubicBezTo>
                <a:cubicBezTo>
                  <a:pt x="24" y="974"/>
                  <a:pt x="38" y="958"/>
                  <a:pt x="80" y="952"/>
                </a:cubicBezTo>
              </a:path>
              <a:path w="1018" h="1085" extrusionOk="0">
                <a:moveTo>
                  <a:pt x="258" y="369"/>
                </a:moveTo>
                <a:cubicBezTo>
                  <a:pt x="277" y="367"/>
                  <a:pt x="283" y="366"/>
                  <a:pt x="275" y="348"/>
                </a:cubicBezTo>
                <a:cubicBezTo>
                  <a:pt x="285" y="381"/>
                  <a:pt x="276" y="412"/>
                  <a:pt x="268" y="447"/>
                </a:cubicBezTo>
                <a:cubicBezTo>
                  <a:pt x="256" y="498"/>
                  <a:pt x="255" y="546"/>
                  <a:pt x="253" y="598"/>
                </a:cubicBezTo>
                <a:cubicBezTo>
                  <a:pt x="252" y="639"/>
                  <a:pt x="249" y="679"/>
                  <a:pt x="302" y="679"/>
                </a:cubicBezTo>
                <a:cubicBezTo>
                  <a:pt x="345" y="679"/>
                  <a:pt x="390" y="646"/>
                  <a:pt x="420" y="619"/>
                </a:cubicBezTo>
                <a:cubicBezTo>
                  <a:pt x="465" y="579"/>
                  <a:pt x="490" y="527"/>
                  <a:pt x="494" y="467"/>
                </a:cubicBezTo>
                <a:cubicBezTo>
                  <a:pt x="497" y="416"/>
                  <a:pt x="477" y="359"/>
                  <a:pt x="447" y="318"/>
                </a:cubicBezTo>
                <a:cubicBezTo>
                  <a:pt x="421" y="281"/>
                  <a:pt x="402" y="277"/>
                  <a:pt x="361" y="282"/>
                </a:cubicBezTo>
                <a:cubicBezTo>
                  <a:pt x="344" y="324"/>
                  <a:pt x="365" y="321"/>
                  <a:pt x="386" y="356"/>
                </a:cubicBezTo>
                <a:cubicBezTo>
                  <a:pt x="407" y="391"/>
                  <a:pt x="407" y="436"/>
                  <a:pt x="409" y="475"/>
                </a:cubicBezTo>
                <a:cubicBezTo>
                  <a:pt x="414" y="556"/>
                  <a:pt x="409" y="636"/>
                  <a:pt x="409" y="717"/>
                </a:cubicBezTo>
                <a:cubicBezTo>
                  <a:pt x="409" y="798"/>
                  <a:pt x="408" y="879"/>
                  <a:pt x="424" y="959"/>
                </a:cubicBezTo>
                <a:cubicBezTo>
                  <a:pt x="433" y="1002"/>
                  <a:pt x="452" y="1056"/>
                  <a:pt x="494" y="1077"/>
                </a:cubicBezTo>
                <a:cubicBezTo>
                  <a:pt x="526" y="1093"/>
                  <a:pt x="551" y="1077"/>
                  <a:pt x="572" y="1056"/>
                </a:cubicBezTo>
              </a:path>
              <a:path w="1018" h="1085" extrusionOk="0">
                <a:moveTo>
                  <a:pt x="768" y="780"/>
                </a:moveTo>
                <a:cubicBezTo>
                  <a:pt x="771" y="819"/>
                  <a:pt x="766" y="846"/>
                  <a:pt x="758" y="884"/>
                </a:cubicBezTo>
                <a:cubicBezTo>
                  <a:pt x="751" y="915"/>
                  <a:pt x="745" y="946"/>
                  <a:pt x="737" y="976"/>
                </a:cubicBezTo>
                <a:cubicBezTo>
                  <a:pt x="737" y="932"/>
                  <a:pt x="738" y="888"/>
                  <a:pt x="741" y="844"/>
                </a:cubicBezTo>
                <a:cubicBezTo>
                  <a:pt x="747" y="757"/>
                  <a:pt x="756" y="666"/>
                  <a:pt x="785" y="583"/>
                </a:cubicBezTo>
                <a:cubicBezTo>
                  <a:pt x="796" y="555"/>
                  <a:pt x="801" y="545"/>
                  <a:pt x="823" y="537"/>
                </a:cubicBezTo>
                <a:cubicBezTo>
                  <a:pt x="865" y="576"/>
                  <a:pt x="878" y="607"/>
                  <a:pt x="897" y="662"/>
                </a:cubicBezTo>
                <a:cubicBezTo>
                  <a:pt x="921" y="729"/>
                  <a:pt x="936" y="797"/>
                  <a:pt x="956" y="865"/>
                </a:cubicBezTo>
                <a:cubicBezTo>
                  <a:pt x="971" y="918"/>
                  <a:pt x="995" y="966"/>
                  <a:pt x="1017" y="1016"/>
                </a:cubicBezTo>
              </a:path>
              <a:path w="1018" h="1085" extrusionOk="0">
                <a:moveTo>
                  <a:pt x="715" y="848"/>
                </a:moveTo>
                <a:cubicBezTo>
                  <a:pt x="756" y="838"/>
                  <a:pt x="787" y="817"/>
                  <a:pt x="832" y="808"/>
                </a:cubicBezTo>
                <a:cubicBezTo>
                  <a:pt x="889" y="796"/>
                  <a:pt x="941" y="774"/>
                  <a:pt x="994" y="749"/>
                </a:cubicBezTo>
              </a:path>
            </a:pathLst>
          </a:custGeom>
          <a:noFill/>
          <a:ln w="19050" cap="rnd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27662" name="Comment 14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6718300" y="1552575"/>
            <a:ext cx="84138" cy="22225"/>
          </a:xfrm>
          <a:custGeom>
            <a:avLst/>
            <a:gdLst>
              <a:gd name="T0" fmla="+- 0 18662 18662"/>
              <a:gd name="T1" fmla="*/ T0 w 233"/>
              <a:gd name="T2" fmla="+- 0 4373 4313"/>
              <a:gd name="T3" fmla="*/ 4373 h 61"/>
              <a:gd name="T4" fmla="+- 0 18776 18662"/>
              <a:gd name="T5" fmla="*/ T4 w 233"/>
              <a:gd name="T6" fmla="+- 0 4328 4313"/>
              <a:gd name="T7" fmla="*/ 4328 h 61"/>
              <a:gd name="T8" fmla="+- 0 18894 18662"/>
              <a:gd name="T9" fmla="*/ T8 w 233"/>
              <a:gd name="T10" fmla="+- 0 4316 4313"/>
              <a:gd name="T11" fmla="*/ 4316 h 61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</a:cxnLst>
            <a:rect l="0" t="0" r="r" b="b"/>
            <a:pathLst>
              <a:path w="233" h="61" extrusionOk="0">
                <a:moveTo>
                  <a:pt x="0" y="60"/>
                </a:moveTo>
                <a:cubicBezTo>
                  <a:pt x="36" y="50"/>
                  <a:pt x="76" y="18"/>
                  <a:pt x="114" y="15"/>
                </a:cubicBezTo>
                <a:cubicBezTo>
                  <a:pt x="163" y="11"/>
                  <a:pt x="182" y="6"/>
                  <a:pt x="232" y="3"/>
                </a:cubicBezTo>
              </a:path>
            </a:pathLst>
          </a:custGeom>
          <a:noFill/>
          <a:ln w="19050" cap="rnd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27663" name="Comment 15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6934200" y="1449388"/>
            <a:ext cx="398463" cy="306387"/>
          </a:xfrm>
          <a:custGeom>
            <a:avLst/>
            <a:gdLst>
              <a:gd name="T0" fmla="+- 0 19324 19261"/>
              <a:gd name="T1" fmla="*/ T0 w 1109"/>
              <a:gd name="T2" fmla="+- 0 4188 4025"/>
              <a:gd name="T3" fmla="*/ 4188 h 851"/>
              <a:gd name="T4" fmla="+- 0 19312 19261"/>
              <a:gd name="T5" fmla="*/ T4 w 1109"/>
              <a:gd name="T6" fmla="+- 0 4275 4025"/>
              <a:gd name="T7" fmla="*/ 4275 h 851"/>
              <a:gd name="T8" fmla="+- 0 19267 19261"/>
              <a:gd name="T9" fmla="*/ T8 w 1109"/>
              <a:gd name="T10" fmla="+- 0 4430 4025"/>
              <a:gd name="T11" fmla="*/ 4430 h 851"/>
              <a:gd name="T12" fmla="+- 0 19291 19261"/>
              <a:gd name="T13" fmla="*/ T12 w 1109"/>
              <a:gd name="T14" fmla="+- 0 4534 4025"/>
              <a:gd name="T15" fmla="*/ 4534 h 851"/>
              <a:gd name="T16" fmla="+- 0 19377 19261"/>
              <a:gd name="T17" fmla="*/ T16 w 1109"/>
              <a:gd name="T18" fmla="+- 0 4472 4025"/>
              <a:gd name="T19" fmla="*/ 4472 h 851"/>
              <a:gd name="T20" fmla="+- 0 19424 19261"/>
              <a:gd name="T21" fmla="*/ T20 w 1109"/>
              <a:gd name="T22" fmla="+- 0 4316 4025"/>
              <a:gd name="T23" fmla="*/ 4316 h 851"/>
              <a:gd name="T24" fmla="+- 0 19434 19261"/>
              <a:gd name="T25" fmla="*/ T24 w 1109"/>
              <a:gd name="T26" fmla="+- 0 4175 4025"/>
              <a:gd name="T27" fmla="*/ 4175 h 851"/>
              <a:gd name="T28" fmla="+- 0 19428 19261"/>
              <a:gd name="T29" fmla="*/ T28 w 1109"/>
              <a:gd name="T30" fmla="+- 0 4156 4025"/>
              <a:gd name="T31" fmla="*/ 4156 h 851"/>
              <a:gd name="T32" fmla="+- 0 19379 19261"/>
              <a:gd name="T33" fmla="*/ T32 w 1109"/>
              <a:gd name="T34" fmla="+- 0 4245 4025"/>
              <a:gd name="T35" fmla="*/ 4245 h 851"/>
              <a:gd name="T36" fmla="+- 0 19400 19261"/>
              <a:gd name="T37" fmla="*/ T36 w 1109"/>
              <a:gd name="T38" fmla="+- 0 4364 4025"/>
              <a:gd name="T39" fmla="*/ 4364 h 851"/>
              <a:gd name="T40" fmla="+- 0 19449 19261"/>
              <a:gd name="T41" fmla="*/ T40 w 1109"/>
              <a:gd name="T42" fmla="+- 0 4504 4025"/>
              <a:gd name="T43" fmla="*/ 4504 h 851"/>
              <a:gd name="T44" fmla="+- 0 19489 19261"/>
              <a:gd name="T45" fmla="*/ T44 w 1109"/>
              <a:gd name="T46" fmla="+- 0 4665 4025"/>
              <a:gd name="T47" fmla="*/ 4665 h 851"/>
              <a:gd name="T48" fmla="+- 0 19519 19261"/>
              <a:gd name="T49" fmla="*/ T48 w 1109"/>
              <a:gd name="T50" fmla="+- 0 4797 4025"/>
              <a:gd name="T51" fmla="*/ 4797 h 851"/>
              <a:gd name="T52" fmla="+- 0 19576 19261"/>
              <a:gd name="T53" fmla="*/ T52 w 1109"/>
              <a:gd name="T54" fmla="+- 0 4837 4025"/>
              <a:gd name="T55" fmla="*/ 4837 h 851"/>
              <a:gd name="T56" fmla="+- 0 19723 19261"/>
              <a:gd name="T57" fmla="*/ T56 w 1109"/>
              <a:gd name="T58" fmla="+- 0 4538 4025"/>
              <a:gd name="T59" fmla="*/ 4538 h 851"/>
              <a:gd name="T60" fmla="+- 0 19763 19261"/>
              <a:gd name="T61" fmla="*/ T60 w 1109"/>
              <a:gd name="T62" fmla="+- 0 4600 4025"/>
              <a:gd name="T63" fmla="*/ 4600 h 851"/>
              <a:gd name="T64" fmla="+- 0 19770 19261"/>
              <a:gd name="T65" fmla="*/ T64 w 1109"/>
              <a:gd name="T66" fmla="+- 0 4720 4025"/>
              <a:gd name="T67" fmla="*/ 4720 h 851"/>
              <a:gd name="T68" fmla="+- 0 19774 19261"/>
              <a:gd name="T69" fmla="*/ T68 w 1109"/>
              <a:gd name="T70" fmla="+- 0 4761 4025"/>
              <a:gd name="T71" fmla="*/ 4761 h 851"/>
              <a:gd name="T72" fmla="+- 0 19691 19261"/>
              <a:gd name="T73" fmla="*/ T72 w 1109"/>
              <a:gd name="T74" fmla="+- 0 4549 4025"/>
              <a:gd name="T75" fmla="*/ 4549 h 851"/>
              <a:gd name="T76" fmla="+- 0 19721 19261"/>
              <a:gd name="T77" fmla="*/ T76 w 1109"/>
              <a:gd name="T78" fmla="+- 0 4489 4025"/>
              <a:gd name="T79" fmla="*/ 4489 h 851"/>
              <a:gd name="T80" fmla="+- 0 19820 19261"/>
              <a:gd name="T81" fmla="*/ T80 w 1109"/>
              <a:gd name="T82" fmla="+- 0 4455 4025"/>
              <a:gd name="T83" fmla="*/ 4455 h 851"/>
              <a:gd name="T84" fmla="+- 0 19917 19261"/>
              <a:gd name="T85" fmla="*/ T84 w 1109"/>
              <a:gd name="T86" fmla="+- 0 4460 4025"/>
              <a:gd name="T87" fmla="*/ 4460 h 851"/>
              <a:gd name="T88" fmla="+- 0 19930 19261"/>
              <a:gd name="T89" fmla="*/ T88 w 1109"/>
              <a:gd name="T90" fmla="+- 0 4553 4025"/>
              <a:gd name="T91" fmla="*/ 4553 h 851"/>
              <a:gd name="T92" fmla="+- 0 19867 19261"/>
              <a:gd name="T93" fmla="*/ T92 w 1109"/>
              <a:gd name="T94" fmla="+- 0 4627 4025"/>
              <a:gd name="T95" fmla="*/ 4627 h 851"/>
              <a:gd name="T96" fmla="+- 0 19825 19261"/>
              <a:gd name="T97" fmla="*/ T96 w 1109"/>
              <a:gd name="T98" fmla="+- 0 4650 4025"/>
              <a:gd name="T99" fmla="*/ 4650 h 851"/>
              <a:gd name="T100" fmla="+- 0 19921 19261"/>
              <a:gd name="T101" fmla="*/ T100 w 1109"/>
              <a:gd name="T102" fmla="+- 0 4659 4025"/>
              <a:gd name="T103" fmla="*/ 4659 h 851"/>
              <a:gd name="T104" fmla="+- 0 20035 19261"/>
              <a:gd name="T105" fmla="*/ T104 w 1109"/>
              <a:gd name="T106" fmla="+- 0 4720 4025"/>
              <a:gd name="T107" fmla="*/ 4720 h 851"/>
              <a:gd name="T108" fmla="+- 0 19949 19261"/>
              <a:gd name="T109" fmla="*/ T108 w 1109"/>
              <a:gd name="T110" fmla="+- 0 4776 4025"/>
              <a:gd name="T111" fmla="*/ 4776 h 851"/>
              <a:gd name="T112" fmla="+- 0 19824 19261"/>
              <a:gd name="T113" fmla="*/ T112 w 1109"/>
              <a:gd name="T114" fmla="+- 0 4812 4025"/>
              <a:gd name="T115" fmla="*/ 4812 h 851"/>
              <a:gd name="T116" fmla="+- 0 20259 19261"/>
              <a:gd name="T117" fmla="*/ T116 w 1109"/>
              <a:gd name="T118" fmla="+- 0 4048 4025"/>
              <a:gd name="T119" fmla="*/ 4048 h 851"/>
              <a:gd name="T120" fmla="+- 0 20242 19261"/>
              <a:gd name="T121" fmla="*/ T120 w 1109"/>
              <a:gd name="T122" fmla="+- 0 4025 4025"/>
              <a:gd name="T123" fmla="*/ 4025 h 851"/>
              <a:gd name="T124" fmla="+- 0 20246 19261"/>
              <a:gd name="T125" fmla="*/ T124 w 1109"/>
              <a:gd name="T126" fmla="+- 0 4148 4025"/>
              <a:gd name="T127" fmla="*/ 4148 h 851"/>
              <a:gd name="T128" fmla="+- 0 20274 19261"/>
              <a:gd name="T129" fmla="*/ T128 w 1109"/>
              <a:gd name="T130" fmla="+- 0 4364 4025"/>
              <a:gd name="T131" fmla="*/ 4364 h 851"/>
              <a:gd name="T132" fmla="+- 0 20310 19261"/>
              <a:gd name="T133" fmla="*/ T132 w 1109"/>
              <a:gd name="T134" fmla="+- 0 4597 4025"/>
              <a:gd name="T135" fmla="*/ 4597 h 851"/>
              <a:gd name="T136" fmla="+- 0 20327 19261"/>
              <a:gd name="T137" fmla="*/ T136 w 1109"/>
              <a:gd name="T138" fmla="+- 0 4776 4025"/>
              <a:gd name="T139" fmla="*/ 4776 h 851"/>
              <a:gd name="T140" fmla="+- 0 20339 19261"/>
              <a:gd name="T141" fmla="*/ T140 w 1109"/>
              <a:gd name="T142" fmla="+- 0 4875 4025"/>
              <a:gd name="T143" fmla="*/ 4875 h 851"/>
              <a:gd name="T144" fmla="+- 0 20369 19261"/>
              <a:gd name="T145" fmla="*/ T144 w 1109"/>
              <a:gd name="T146" fmla="+- 0 4820 4025"/>
              <a:gd name="T147" fmla="*/ 4820 h 851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  <a:cxn ang="0">
                <a:pos x="T145" y="T147"/>
              </a:cxn>
            </a:cxnLst>
            <a:rect l="0" t="0" r="r" b="b"/>
            <a:pathLst>
              <a:path w="1109" h="851" extrusionOk="0">
                <a:moveTo>
                  <a:pt x="63" y="163"/>
                </a:moveTo>
                <a:cubicBezTo>
                  <a:pt x="95" y="182"/>
                  <a:pt x="68" y="212"/>
                  <a:pt x="51" y="250"/>
                </a:cubicBezTo>
                <a:cubicBezTo>
                  <a:pt x="29" y="300"/>
                  <a:pt x="16" y="351"/>
                  <a:pt x="6" y="405"/>
                </a:cubicBezTo>
                <a:cubicBezTo>
                  <a:pt x="1" y="433"/>
                  <a:pt x="-15" y="500"/>
                  <a:pt x="30" y="509"/>
                </a:cubicBezTo>
                <a:cubicBezTo>
                  <a:pt x="68" y="516"/>
                  <a:pt x="100" y="474"/>
                  <a:pt x="116" y="447"/>
                </a:cubicBezTo>
                <a:cubicBezTo>
                  <a:pt x="146" y="399"/>
                  <a:pt x="153" y="345"/>
                  <a:pt x="163" y="291"/>
                </a:cubicBezTo>
                <a:cubicBezTo>
                  <a:pt x="171" y="246"/>
                  <a:pt x="180" y="196"/>
                  <a:pt x="173" y="150"/>
                </a:cubicBezTo>
                <a:cubicBezTo>
                  <a:pt x="171" y="144"/>
                  <a:pt x="169" y="137"/>
                  <a:pt x="167" y="131"/>
                </a:cubicBezTo>
                <a:cubicBezTo>
                  <a:pt x="129" y="151"/>
                  <a:pt x="121" y="173"/>
                  <a:pt x="118" y="220"/>
                </a:cubicBezTo>
                <a:cubicBezTo>
                  <a:pt x="116" y="262"/>
                  <a:pt x="126" y="300"/>
                  <a:pt x="139" y="339"/>
                </a:cubicBezTo>
                <a:cubicBezTo>
                  <a:pt x="154" y="386"/>
                  <a:pt x="173" y="432"/>
                  <a:pt x="188" y="479"/>
                </a:cubicBezTo>
                <a:cubicBezTo>
                  <a:pt x="204" y="532"/>
                  <a:pt x="215" y="587"/>
                  <a:pt x="228" y="640"/>
                </a:cubicBezTo>
                <a:cubicBezTo>
                  <a:pt x="239" y="683"/>
                  <a:pt x="243" y="730"/>
                  <a:pt x="258" y="772"/>
                </a:cubicBezTo>
                <a:cubicBezTo>
                  <a:pt x="275" y="819"/>
                  <a:pt x="273" y="836"/>
                  <a:pt x="315" y="812"/>
                </a:cubicBezTo>
              </a:path>
              <a:path w="1109" h="851" extrusionOk="0">
                <a:moveTo>
                  <a:pt x="462" y="513"/>
                </a:moveTo>
                <a:cubicBezTo>
                  <a:pt x="513" y="497"/>
                  <a:pt x="498" y="530"/>
                  <a:pt x="502" y="575"/>
                </a:cubicBezTo>
                <a:cubicBezTo>
                  <a:pt x="505" y="614"/>
                  <a:pt x="510" y="655"/>
                  <a:pt x="509" y="695"/>
                </a:cubicBezTo>
                <a:cubicBezTo>
                  <a:pt x="507" y="715"/>
                  <a:pt x="507" y="723"/>
                  <a:pt x="513" y="736"/>
                </a:cubicBezTo>
              </a:path>
              <a:path w="1109" h="851" extrusionOk="0">
                <a:moveTo>
                  <a:pt x="430" y="524"/>
                </a:moveTo>
                <a:cubicBezTo>
                  <a:pt x="418" y="480"/>
                  <a:pt x="420" y="483"/>
                  <a:pt x="460" y="464"/>
                </a:cubicBezTo>
                <a:cubicBezTo>
                  <a:pt x="493" y="449"/>
                  <a:pt x="524" y="438"/>
                  <a:pt x="559" y="430"/>
                </a:cubicBezTo>
                <a:cubicBezTo>
                  <a:pt x="585" y="424"/>
                  <a:pt x="633" y="412"/>
                  <a:pt x="656" y="435"/>
                </a:cubicBezTo>
                <a:cubicBezTo>
                  <a:pt x="685" y="464"/>
                  <a:pt x="683" y="494"/>
                  <a:pt x="669" y="528"/>
                </a:cubicBezTo>
                <a:cubicBezTo>
                  <a:pt x="656" y="560"/>
                  <a:pt x="634" y="582"/>
                  <a:pt x="606" y="602"/>
                </a:cubicBezTo>
                <a:cubicBezTo>
                  <a:pt x="587" y="614"/>
                  <a:pt x="579" y="619"/>
                  <a:pt x="564" y="625"/>
                </a:cubicBezTo>
                <a:cubicBezTo>
                  <a:pt x="598" y="624"/>
                  <a:pt x="627" y="625"/>
                  <a:pt x="660" y="634"/>
                </a:cubicBezTo>
                <a:cubicBezTo>
                  <a:pt x="704" y="646"/>
                  <a:pt x="740" y="666"/>
                  <a:pt x="774" y="695"/>
                </a:cubicBezTo>
                <a:cubicBezTo>
                  <a:pt x="755" y="720"/>
                  <a:pt x="722" y="740"/>
                  <a:pt x="688" y="751"/>
                </a:cubicBezTo>
                <a:cubicBezTo>
                  <a:pt x="645" y="765"/>
                  <a:pt x="607" y="777"/>
                  <a:pt x="563" y="787"/>
                </a:cubicBezTo>
              </a:path>
              <a:path w="1109" h="851" extrusionOk="0">
                <a:moveTo>
                  <a:pt x="998" y="23"/>
                </a:moveTo>
                <a:cubicBezTo>
                  <a:pt x="992" y="15"/>
                  <a:pt x="987" y="8"/>
                  <a:pt x="981" y="0"/>
                </a:cubicBezTo>
                <a:cubicBezTo>
                  <a:pt x="973" y="42"/>
                  <a:pt x="982" y="79"/>
                  <a:pt x="985" y="123"/>
                </a:cubicBezTo>
                <a:cubicBezTo>
                  <a:pt x="990" y="195"/>
                  <a:pt x="1003" y="267"/>
                  <a:pt x="1013" y="339"/>
                </a:cubicBezTo>
                <a:cubicBezTo>
                  <a:pt x="1024" y="417"/>
                  <a:pt x="1037" y="494"/>
                  <a:pt x="1049" y="572"/>
                </a:cubicBezTo>
                <a:cubicBezTo>
                  <a:pt x="1058" y="632"/>
                  <a:pt x="1062" y="691"/>
                  <a:pt x="1066" y="751"/>
                </a:cubicBezTo>
                <a:cubicBezTo>
                  <a:pt x="1066" y="755"/>
                  <a:pt x="1073" y="851"/>
                  <a:pt x="1078" y="850"/>
                </a:cubicBezTo>
                <a:cubicBezTo>
                  <a:pt x="1102" y="825"/>
                  <a:pt x="1110" y="819"/>
                  <a:pt x="1108" y="795"/>
                </a:cubicBezTo>
              </a:path>
            </a:pathLst>
          </a:custGeom>
          <a:noFill/>
          <a:ln w="19050" cap="rnd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27664" name="Comment 16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7429500" y="1631950"/>
            <a:ext cx="1430338" cy="860425"/>
          </a:xfrm>
          <a:custGeom>
            <a:avLst/>
            <a:gdLst>
              <a:gd name="T0" fmla="+- 0 20879 20637"/>
              <a:gd name="T1" fmla="*/ T0 w 3974"/>
              <a:gd name="T2" fmla="+- 0 5900 4532"/>
              <a:gd name="T3" fmla="*/ 5900 h 2393"/>
              <a:gd name="T4" fmla="+- 0 20793 20637"/>
              <a:gd name="T5" fmla="*/ T4 w 3974"/>
              <a:gd name="T6" fmla="+- 0 5760 4532"/>
              <a:gd name="T7" fmla="*/ 5760 h 2393"/>
              <a:gd name="T8" fmla="+- 0 20827 20637"/>
              <a:gd name="T9" fmla="*/ T8 w 3974"/>
              <a:gd name="T10" fmla="+- 0 6109 4532"/>
              <a:gd name="T11" fmla="*/ 6109 h 2393"/>
              <a:gd name="T12" fmla="+- 0 21607 20637"/>
              <a:gd name="T13" fmla="*/ T12 w 3974"/>
              <a:gd name="T14" fmla="+- 0 5613 4532"/>
              <a:gd name="T15" fmla="*/ 5613 h 2393"/>
              <a:gd name="T16" fmla="+- 0 21327 20637"/>
              <a:gd name="T17" fmla="*/ T16 w 3974"/>
              <a:gd name="T18" fmla="+- 0 5908 4532"/>
              <a:gd name="T19" fmla="*/ 5908 h 2393"/>
              <a:gd name="T20" fmla="+- 0 21561 20637"/>
              <a:gd name="T21" fmla="*/ T20 w 3974"/>
              <a:gd name="T22" fmla="+- 0 5706 4532"/>
              <a:gd name="T23" fmla="*/ 5706 h 2393"/>
              <a:gd name="T24" fmla="+- 0 21590 20637"/>
              <a:gd name="T25" fmla="*/ T24 w 3974"/>
              <a:gd name="T26" fmla="+- 0 5847 4532"/>
              <a:gd name="T27" fmla="*/ 5847 h 2393"/>
              <a:gd name="T28" fmla="+- 0 21732 20637"/>
              <a:gd name="T29" fmla="*/ T28 w 3974"/>
              <a:gd name="T30" fmla="+- 0 6385 4532"/>
              <a:gd name="T31" fmla="*/ 6385 h 2393"/>
              <a:gd name="T32" fmla="+- 0 21913 20637"/>
              <a:gd name="T33" fmla="*/ T32 w 3974"/>
              <a:gd name="T34" fmla="+- 0 6402 4532"/>
              <a:gd name="T35" fmla="*/ 6402 h 2393"/>
              <a:gd name="T36" fmla="+- 0 21869 20637"/>
              <a:gd name="T37" fmla="*/ T36 w 3974"/>
              <a:gd name="T38" fmla="+- 0 6837 4532"/>
              <a:gd name="T39" fmla="*/ 6837 h 2393"/>
              <a:gd name="T40" fmla="+- 0 21917 20637"/>
              <a:gd name="T41" fmla="*/ T40 w 3974"/>
              <a:gd name="T42" fmla="+- 0 6213 4532"/>
              <a:gd name="T43" fmla="*/ 6213 h 2393"/>
              <a:gd name="T44" fmla="+- 0 22046 20637"/>
              <a:gd name="T45" fmla="*/ T44 w 3974"/>
              <a:gd name="T46" fmla="+- 0 6472 4532"/>
              <a:gd name="T47" fmla="*/ 6472 h 2393"/>
              <a:gd name="T48" fmla="+- 0 22126 20637"/>
              <a:gd name="T49" fmla="*/ T48 w 3974"/>
              <a:gd name="T50" fmla="+- 0 6924 4532"/>
              <a:gd name="T51" fmla="*/ 6924 h 2393"/>
              <a:gd name="T52" fmla="+- 0 22072 20637"/>
              <a:gd name="T53" fmla="*/ T52 w 3974"/>
              <a:gd name="T54" fmla="+- 0 6654 4532"/>
              <a:gd name="T55" fmla="*/ 6654 h 2393"/>
              <a:gd name="T56" fmla="+- 0 22105 20637"/>
              <a:gd name="T57" fmla="*/ T56 w 3974"/>
              <a:gd name="T58" fmla="+- 0 5543 4532"/>
              <a:gd name="T59" fmla="*/ 5543 h 2393"/>
              <a:gd name="T60" fmla="+- 0 22245 20637"/>
              <a:gd name="T61" fmla="*/ T60 w 3974"/>
              <a:gd name="T62" fmla="+- 0 5872 4532"/>
              <a:gd name="T63" fmla="*/ 5872 h 2393"/>
              <a:gd name="T64" fmla="+- 0 22426 20637"/>
              <a:gd name="T65" fmla="*/ T64 w 3974"/>
              <a:gd name="T66" fmla="+- 0 5484 4532"/>
              <a:gd name="T67" fmla="*/ 5484 h 2393"/>
              <a:gd name="T68" fmla="+- 0 22479 20637"/>
              <a:gd name="T69" fmla="*/ T68 w 3974"/>
              <a:gd name="T70" fmla="+- 0 5728 4532"/>
              <a:gd name="T71" fmla="*/ 5728 h 2393"/>
              <a:gd name="T72" fmla="+- 0 22702 20637"/>
              <a:gd name="T73" fmla="*/ T72 w 3974"/>
              <a:gd name="T74" fmla="+- 0 5567 4532"/>
              <a:gd name="T75" fmla="*/ 5567 h 2393"/>
              <a:gd name="T76" fmla="+- 0 22759 20637"/>
              <a:gd name="T77" fmla="*/ T76 w 3974"/>
              <a:gd name="T78" fmla="+- 0 5897 4532"/>
              <a:gd name="T79" fmla="*/ 5897 h 2393"/>
              <a:gd name="T80" fmla="+- 0 22525 20637"/>
              <a:gd name="T81" fmla="*/ T80 w 3974"/>
              <a:gd name="T82" fmla="+- 0 4790 4532"/>
              <a:gd name="T83" fmla="*/ 4790 h 2393"/>
              <a:gd name="T84" fmla="+- 0 22833 20637"/>
              <a:gd name="T85" fmla="*/ T84 w 3974"/>
              <a:gd name="T86" fmla="+- 0 4721 4532"/>
              <a:gd name="T87" fmla="*/ 4721 h 2393"/>
              <a:gd name="T88" fmla="+- 0 22759 20637"/>
              <a:gd name="T89" fmla="*/ T88 w 3974"/>
              <a:gd name="T90" fmla="+- 0 5075 4532"/>
              <a:gd name="T91" fmla="*/ 5075 h 2393"/>
              <a:gd name="T92" fmla="+- 0 23065 20637"/>
              <a:gd name="T93" fmla="*/ T92 w 3974"/>
              <a:gd name="T94" fmla="+- 0 5043 4532"/>
              <a:gd name="T95" fmla="*/ 5043 h 2393"/>
              <a:gd name="T96" fmla="+- 0 22996 20637"/>
              <a:gd name="T97" fmla="*/ T96 w 3974"/>
              <a:gd name="T98" fmla="+- 0 6061 4532"/>
              <a:gd name="T99" fmla="*/ 6061 h 2393"/>
              <a:gd name="T100" fmla="+- 0 22825 20637"/>
              <a:gd name="T101" fmla="*/ T100 w 3974"/>
              <a:gd name="T102" fmla="+- 0 6033 4532"/>
              <a:gd name="T103" fmla="*/ 6033 h 2393"/>
              <a:gd name="T104" fmla="+- 0 23070 20637"/>
              <a:gd name="T105" fmla="*/ T104 w 3974"/>
              <a:gd name="T106" fmla="+- 0 5942 4532"/>
              <a:gd name="T107" fmla="*/ 5942 h 2393"/>
              <a:gd name="T108" fmla="+- 0 23205 20637"/>
              <a:gd name="T109" fmla="*/ T108 w 3974"/>
              <a:gd name="T110" fmla="+- 0 6292 4532"/>
              <a:gd name="T111" fmla="*/ 6292 h 2393"/>
              <a:gd name="T112" fmla="+- 0 22654 20637"/>
              <a:gd name="T113" fmla="*/ T112 w 3974"/>
              <a:gd name="T114" fmla="+- 0 6362 4532"/>
              <a:gd name="T115" fmla="*/ 6362 h 2393"/>
              <a:gd name="T116" fmla="+- 0 23694 20637"/>
              <a:gd name="T117" fmla="*/ T116 w 3974"/>
              <a:gd name="T118" fmla="+- 0 5598 4532"/>
              <a:gd name="T119" fmla="*/ 5598 h 2393"/>
              <a:gd name="T120" fmla="+- 0 23723 20637"/>
              <a:gd name="T121" fmla="*/ T120 w 3974"/>
              <a:gd name="T122" fmla="+- 0 5834 4532"/>
              <a:gd name="T123" fmla="*/ 5834 h 2393"/>
              <a:gd name="T124" fmla="+- 0 23629 20637"/>
              <a:gd name="T125" fmla="*/ T124 w 3974"/>
              <a:gd name="T126" fmla="+- 0 5535 4532"/>
              <a:gd name="T127" fmla="*/ 5535 h 2393"/>
              <a:gd name="T128" fmla="+- 0 23569 20637"/>
              <a:gd name="T129" fmla="*/ T128 w 3974"/>
              <a:gd name="T130" fmla="+- 0 5916 4532"/>
              <a:gd name="T131" fmla="*/ 5916 h 2393"/>
              <a:gd name="T132" fmla="+- 0 23608 20637"/>
              <a:gd name="T133" fmla="*/ T132 w 3974"/>
              <a:gd name="T134" fmla="+- 0 5104 4532"/>
              <a:gd name="T135" fmla="*/ 5104 h 2393"/>
              <a:gd name="T136" fmla="+- 0 23578 20637"/>
              <a:gd name="T137" fmla="*/ T136 w 3974"/>
              <a:gd name="T138" fmla="+- 0 4538 4532"/>
              <a:gd name="T139" fmla="*/ 4538 h 2393"/>
              <a:gd name="T140" fmla="+- 0 23949 20637"/>
              <a:gd name="T141" fmla="*/ T140 w 3974"/>
              <a:gd name="T142" fmla="+- 0 5736 4532"/>
              <a:gd name="T143" fmla="*/ 5736 h 2393"/>
              <a:gd name="T144" fmla="+- 0 23922 20637"/>
              <a:gd name="T145" fmla="*/ T144 w 3974"/>
              <a:gd name="T146" fmla="+- 0 6050 4532"/>
              <a:gd name="T147" fmla="*/ 6050 h 2393"/>
              <a:gd name="T148" fmla="+- 0 23972 20637"/>
              <a:gd name="T149" fmla="*/ T148 w 3974"/>
              <a:gd name="T150" fmla="+- 0 5647 4532"/>
              <a:gd name="T151" fmla="*/ 5647 h 2393"/>
              <a:gd name="T152" fmla="+- 0 24105 20637"/>
              <a:gd name="T153" fmla="*/ T152 w 3974"/>
              <a:gd name="T154" fmla="+- 0 5668 4532"/>
              <a:gd name="T155" fmla="*/ 5668 h 2393"/>
              <a:gd name="T156" fmla="+- 0 24198 20637"/>
              <a:gd name="T157" fmla="*/ T156 w 3974"/>
              <a:gd name="T158" fmla="+- 0 6042 4532"/>
              <a:gd name="T159" fmla="*/ 6042 h 2393"/>
              <a:gd name="T160" fmla="+- 0 24169 20637"/>
              <a:gd name="T161" fmla="*/ T160 w 3974"/>
              <a:gd name="T162" fmla="+- 0 5836 4532"/>
              <a:gd name="T163" fmla="*/ 5836 h 2393"/>
              <a:gd name="T164" fmla="+- 0 24316 20637"/>
              <a:gd name="T165" fmla="*/ T164 w 3974"/>
              <a:gd name="T166" fmla="+- 0 5808 4532"/>
              <a:gd name="T167" fmla="*/ 5808 h 2393"/>
              <a:gd name="T168" fmla="+- 0 24335 20637"/>
              <a:gd name="T169" fmla="*/ T168 w 3974"/>
              <a:gd name="T170" fmla="+- 0 6048 4532"/>
              <a:gd name="T171" fmla="*/ 6048 h 2393"/>
              <a:gd name="T172" fmla="+- 0 24331 20637"/>
              <a:gd name="T173" fmla="*/ T172 w 3974"/>
              <a:gd name="T174" fmla="+- 0 5671 4532"/>
              <a:gd name="T175" fmla="*/ 5671 h 2393"/>
              <a:gd name="T176" fmla="+- 0 24597 20637"/>
              <a:gd name="T177" fmla="*/ T176 w 3974"/>
              <a:gd name="T178" fmla="+- 0 5732 4532"/>
              <a:gd name="T179" fmla="*/ 5732 h 2393"/>
              <a:gd name="T180" fmla="+- 0 24321 20637"/>
              <a:gd name="T181" fmla="*/ T180 w 3974"/>
              <a:gd name="T182" fmla="+- 0 5991 4532"/>
              <a:gd name="T183" fmla="*/ 5991 h 2393"/>
              <a:gd name="T184" fmla="+- 0 24599 20637"/>
              <a:gd name="T185" fmla="*/ T184 w 3974"/>
              <a:gd name="T186" fmla="+- 0 6075 4532"/>
              <a:gd name="T187" fmla="*/ 6075 h 2393"/>
              <a:gd name="T188" fmla="+- 0 24373 20637"/>
              <a:gd name="T189" fmla="*/ T188 w 3974"/>
              <a:gd name="T190" fmla="+- 0 6254 4532"/>
              <a:gd name="T191" fmla="*/ 6254 h 2393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  <a:cxn ang="0">
                <a:pos x="T145" y="T147"/>
              </a:cxn>
              <a:cxn ang="0">
                <a:pos x="T149" y="T151"/>
              </a:cxn>
              <a:cxn ang="0">
                <a:pos x="T153" y="T155"/>
              </a:cxn>
              <a:cxn ang="0">
                <a:pos x="T157" y="T159"/>
              </a:cxn>
              <a:cxn ang="0">
                <a:pos x="T161" y="T163"/>
              </a:cxn>
              <a:cxn ang="0">
                <a:pos x="T165" y="T167"/>
              </a:cxn>
              <a:cxn ang="0">
                <a:pos x="T169" y="T171"/>
              </a:cxn>
              <a:cxn ang="0">
                <a:pos x="T173" y="T175"/>
              </a:cxn>
              <a:cxn ang="0">
                <a:pos x="T177" y="T179"/>
              </a:cxn>
              <a:cxn ang="0">
                <a:pos x="T181" y="T183"/>
              </a:cxn>
              <a:cxn ang="0">
                <a:pos x="T185" y="T187"/>
              </a:cxn>
              <a:cxn ang="0">
                <a:pos x="T189" y="T191"/>
              </a:cxn>
            </a:cxnLst>
            <a:rect l="0" t="0" r="r" b="b"/>
            <a:pathLst>
              <a:path w="3974" h="2393" extrusionOk="0">
                <a:moveTo>
                  <a:pt x="0" y="1399"/>
                </a:moveTo>
                <a:cubicBezTo>
                  <a:pt x="34" y="1387"/>
                  <a:pt x="63" y="1387"/>
                  <a:pt x="99" y="1384"/>
                </a:cubicBezTo>
                <a:cubicBezTo>
                  <a:pt x="146" y="1380"/>
                  <a:pt x="195" y="1375"/>
                  <a:pt x="242" y="1368"/>
                </a:cubicBezTo>
                <a:cubicBezTo>
                  <a:pt x="288" y="1362"/>
                  <a:pt x="333" y="1353"/>
                  <a:pt x="379" y="1348"/>
                </a:cubicBezTo>
                <a:cubicBezTo>
                  <a:pt x="417" y="1344"/>
                  <a:pt x="420" y="1355"/>
                  <a:pt x="441" y="1331"/>
                </a:cubicBezTo>
              </a:path>
              <a:path w="3974" h="2393" extrusionOk="0">
                <a:moveTo>
                  <a:pt x="156" y="1228"/>
                </a:moveTo>
                <a:cubicBezTo>
                  <a:pt x="159" y="1263"/>
                  <a:pt x="165" y="1299"/>
                  <a:pt x="168" y="1334"/>
                </a:cubicBezTo>
                <a:cubicBezTo>
                  <a:pt x="172" y="1380"/>
                  <a:pt x="177" y="1425"/>
                  <a:pt x="183" y="1471"/>
                </a:cubicBezTo>
                <a:cubicBezTo>
                  <a:pt x="188" y="1507"/>
                  <a:pt x="188" y="1542"/>
                  <a:pt x="190" y="1577"/>
                </a:cubicBezTo>
                <a:cubicBezTo>
                  <a:pt x="191" y="1584"/>
                  <a:pt x="193" y="1590"/>
                  <a:pt x="194" y="1597"/>
                </a:cubicBezTo>
              </a:path>
              <a:path w="3974" h="2393" extrusionOk="0">
                <a:moveTo>
                  <a:pt x="970" y="1109"/>
                </a:moveTo>
                <a:cubicBezTo>
                  <a:pt x="970" y="1100"/>
                  <a:pt x="970" y="1090"/>
                  <a:pt x="970" y="1081"/>
                </a:cubicBezTo>
                <a:cubicBezTo>
                  <a:pt x="936" y="1084"/>
                  <a:pt x="906" y="1099"/>
                  <a:pt x="880" y="1124"/>
                </a:cubicBezTo>
                <a:cubicBezTo>
                  <a:pt x="843" y="1159"/>
                  <a:pt x="799" y="1195"/>
                  <a:pt x="768" y="1236"/>
                </a:cubicBezTo>
                <a:cubicBezTo>
                  <a:pt x="738" y="1275"/>
                  <a:pt x="703" y="1328"/>
                  <a:pt x="690" y="1376"/>
                </a:cubicBezTo>
                <a:cubicBezTo>
                  <a:pt x="681" y="1408"/>
                  <a:pt x="682" y="1454"/>
                  <a:pt x="705" y="1480"/>
                </a:cubicBezTo>
                <a:cubicBezTo>
                  <a:pt x="747" y="1527"/>
                  <a:pt x="803" y="1517"/>
                  <a:pt x="848" y="1478"/>
                </a:cubicBezTo>
                <a:cubicBezTo>
                  <a:pt x="936" y="1403"/>
                  <a:pt x="939" y="1279"/>
                  <a:pt x="924" y="1174"/>
                </a:cubicBezTo>
                <a:cubicBezTo>
                  <a:pt x="920" y="1147"/>
                  <a:pt x="916" y="1130"/>
                  <a:pt x="905" y="1105"/>
                </a:cubicBezTo>
                <a:cubicBezTo>
                  <a:pt x="900" y="1147"/>
                  <a:pt x="903" y="1182"/>
                  <a:pt x="918" y="1223"/>
                </a:cubicBezTo>
                <a:cubicBezTo>
                  <a:pt x="929" y="1254"/>
                  <a:pt x="942" y="1284"/>
                  <a:pt x="953" y="1315"/>
                </a:cubicBezTo>
                <a:cubicBezTo>
                  <a:pt x="970" y="1362"/>
                  <a:pt x="979" y="1412"/>
                  <a:pt x="989" y="1461"/>
                </a:cubicBezTo>
                <a:cubicBezTo>
                  <a:pt x="1004" y="1536"/>
                  <a:pt x="1020" y="1610"/>
                  <a:pt x="1040" y="1683"/>
                </a:cubicBezTo>
                <a:cubicBezTo>
                  <a:pt x="1056" y="1741"/>
                  <a:pt x="1075" y="1797"/>
                  <a:pt x="1095" y="1853"/>
                </a:cubicBezTo>
                <a:cubicBezTo>
                  <a:pt x="1107" y="1887"/>
                  <a:pt x="1111" y="1897"/>
                  <a:pt x="1105" y="1929"/>
                </a:cubicBezTo>
              </a:path>
              <a:path w="3974" h="2393" extrusionOk="0">
                <a:moveTo>
                  <a:pt x="1253" y="1824"/>
                </a:moveTo>
                <a:cubicBezTo>
                  <a:pt x="1267" y="1770"/>
                  <a:pt x="1278" y="1845"/>
                  <a:pt x="1276" y="1870"/>
                </a:cubicBezTo>
                <a:cubicBezTo>
                  <a:pt x="1270" y="1939"/>
                  <a:pt x="1254" y="2005"/>
                  <a:pt x="1247" y="2074"/>
                </a:cubicBezTo>
                <a:cubicBezTo>
                  <a:pt x="1240" y="2144"/>
                  <a:pt x="1226" y="2218"/>
                  <a:pt x="1230" y="2288"/>
                </a:cubicBezTo>
                <a:cubicBezTo>
                  <a:pt x="1231" y="2294"/>
                  <a:pt x="1231" y="2299"/>
                  <a:pt x="1232" y="2305"/>
                </a:cubicBezTo>
                <a:cubicBezTo>
                  <a:pt x="1244" y="2264"/>
                  <a:pt x="1247" y="2225"/>
                  <a:pt x="1249" y="2182"/>
                </a:cubicBezTo>
                <a:cubicBezTo>
                  <a:pt x="1253" y="2098"/>
                  <a:pt x="1258" y="2013"/>
                  <a:pt x="1261" y="1929"/>
                </a:cubicBezTo>
                <a:cubicBezTo>
                  <a:pt x="1264" y="1845"/>
                  <a:pt x="1266" y="1763"/>
                  <a:pt x="1280" y="1681"/>
                </a:cubicBezTo>
                <a:cubicBezTo>
                  <a:pt x="1283" y="1658"/>
                  <a:pt x="1284" y="1650"/>
                  <a:pt x="1293" y="1637"/>
                </a:cubicBezTo>
                <a:cubicBezTo>
                  <a:pt x="1318" y="1671"/>
                  <a:pt x="1327" y="1703"/>
                  <a:pt x="1342" y="1743"/>
                </a:cubicBezTo>
                <a:cubicBezTo>
                  <a:pt x="1366" y="1809"/>
                  <a:pt x="1388" y="1873"/>
                  <a:pt x="1409" y="1940"/>
                </a:cubicBezTo>
                <a:cubicBezTo>
                  <a:pt x="1432" y="2015"/>
                  <a:pt x="1448" y="2089"/>
                  <a:pt x="1464" y="2165"/>
                </a:cubicBezTo>
                <a:cubicBezTo>
                  <a:pt x="1475" y="2219"/>
                  <a:pt x="1487" y="2274"/>
                  <a:pt x="1496" y="2328"/>
                </a:cubicBezTo>
                <a:cubicBezTo>
                  <a:pt x="1502" y="2366"/>
                  <a:pt x="1527" y="2382"/>
                  <a:pt x="1489" y="2392"/>
                </a:cubicBezTo>
              </a:path>
              <a:path w="3974" h="2393" extrusionOk="0">
                <a:moveTo>
                  <a:pt x="1110" y="2264"/>
                </a:moveTo>
                <a:cubicBezTo>
                  <a:pt x="1163" y="2240"/>
                  <a:pt x="1207" y="2209"/>
                  <a:pt x="1264" y="2186"/>
                </a:cubicBezTo>
                <a:cubicBezTo>
                  <a:pt x="1318" y="2164"/>
                  <a:pt x="1389" y="2148"/>
                  <a:pt x="1435" y="2122"/>
                </a:cubicBezTo>
                <a:cubicBezTo>
                  <a:pt x="1457" y="2100"/>
                  <a:pt x="1464" y="2092"/>
                  <a:pt x="1487" y="2097"/>
                </a:cubicBezTo>
              </a:path>
              <a:path w="3974" h="2393" extrusionOk="0">
                <a:moveTo>
                  <a:pt x="1435" y="1132"/>
                </a:moveTo>
                <a:cubicBezTo>
                  <a:pt x="1422" y="1085"/>
                  <a:pt x="1424" y="1045"/>
                  <a:pt x="1468" y="1011"/>
                </a:cubicBezTo>
                <a:cubicBezTo>
                  <a:pt x="1502" y="985"/>
                  <a:pt x="1532" y="1022"/>
                  <a:pt x="1548" y="1050"/>
                </a:cubicBezTo>
                <a:cubicBezTo>
                  <a:pt x="1581" y="1107"/>
                  <a:pt x="1591" y="1186"/>
                  <a:pt x="1597" y="1251"/>
                </a:cubicBezTo>
                <a:cubicBezTo>
                  <a:pt x="1600" y="1281"/>
                  <a:pt x="1602" y="1310"/>
                  <a:pt x="1608" y="1340"/>
                </a:cubicBezTo>
                <a:cubicBezTo>
                  <a:pt x="1631" y="1310"/>
                  <a:pt x="1640" y="1281"/>
                  <a:pt x="1654" y="1245"/>
                </a:cubicBezTo>
                <a:cubicBezTo>
                  <a:pt x="1675" y="1190"/>
                  <a:pt x="1698" y="1135"/>
                  <a:pt x="1723" y="1081"/>
                </a:cubicBezTo>
                <a:cubicBezTo>
                  <a:pt x="1743" y="1037"/>
                  <a:pt x="1763" y="993"/>
                  <a:pt x="1789" y="952"/>
                </a:cubicBezTo>
                <a:cubicBezTo>
                  <a:pt x="1794" y="944"/>
                  <a:pt x="1799" y="937"/>
                  <a:pt x="1804" y="929"/>
                </a:cubicBezTo>
                <a:cubicBezTo>
                  <a:pt x="1822" y="963"/>
                  <a:pt x="1822" y="998"/>
                  <a:pt x="1825" y="1037"/>
                </a:cubicBezTo>
                <a:cubicBezTo>
                  <a:pt x="1829" y="1090"/>
                  <a:pt x="1834" y="1144"/>
                  <a:pt x="1842" y="1196"/>
                </a:cubicBezTo>
                <a:cubicBezTo>
                  <a:pt x="1847" y="1229"/>
                  <a:pt x="1856" y="1256"/>
                  <a:pt x="1871" y="1283"/>
                </a:cubicBezTo>
                <a:cubicBezTo>
                  <a:pt x="1916" y="1269"/>
                  <a:pt x="1941" y="1246"/>
                  <a:pt x="1970" y="1206"/>
                </a:cubicBezTo>
                <a:cubicBezTo>
                  <a:pt x="2008" y="1153"/>
                  <a:pt x="2040" y="1095"/>
                  <a:pt x="2065" y="1035"/>
                </a:cubicBezTo>
                <a:cubicBezTo>
                  <a:pt x="2074" y="1012"/>
                  <a:pt x="2076" y="1006"/>
                  <a:pt x="2084" y="992"/>
                </a:cubicBezTo>
                <a:cubicBezTo>
                  <a:pt x="2092" y="1041"/>
                  <a:pt x="2090" y="1088"/>
                  <a:pt x="2091" y="1138"/>
                </a:cubicBezTo>
                <a:cubicBezTo>
                  <a:pt x="2093" y="1210"/>
                  <a:pt x="2095" y="1297"/>
                  <a:pt x="2122" y="1365"/>
                </a:cubicBezTo>
                <a:cubicBezTo>
                  <a:pt x="2132" y="1385"/>
                  <a:pt x="2134" y="1392"/>
                  <a:pt x="2150" y="1393"/>
                </a:cubicBezTo>
              </a:path>
              <a:path w="3974" h="2393" extrusionOk="0">
                <a:moveTo>
                  <a:pt x="1973" y="326"/>
                </a:moveTo>
                <a:cubicBezTo>
                  <a:pt x="1939" y="306"/>
                  <a:pt x="1905" y="296"/>
                  <a:pt x="1888" y="258"/>
                </a:cubicBezTo>
                <a:cubicBezTo>
                  <a:pt x="1874" y="225"/>
                  <a:pt x="1916" y="197"/>
                  <a:pt x="1941" y="184"/>
                </a:cubicBezTo>
                <a:cubicBezTo>
                  <a:pt x="1980" y="165"/>
                  <a:pt x="2031" y="151"/>
                  <a:pt x="2074" y="150"/>
                </a:cubicBezTo>
                <a:cubicBezTo>
                  <a:pt x="2118" y="149"/>
                  <a:pt x="2166" y="154"/>
                  <a:pt x="2196" y="189"/>
                </a:cubicBezTo>
                <a:cubicBezTo>
                  <a:pt x="2228" y="227"/>
                  <a:pt x="2229" y="283"/>
                  <a:pt x="2226" y="329"/>
                </a:cubicBezTo>
                <a:cubicBezTo>
                  <a:pt x="2223" y="384"/>
                  <a:pt x="2209" y="433"/>
                  <a:pt x="2179" y="479"/>
                </a:cubicBezTo>
                <a:cubicBezTo>
                  <a:pt x="2163" y="504"/>
                  <a:pt x="2143" y="522"/>
                  <a:pt x="2122" y="543"/>
                </a:cubicBezTo>
                <a:cubicBezTo>
                  <a:pt x="2162" y="545"/>
                  <a:pt x="2192" y="528"/>
                  <a:pt x="2232" y="521"/>
                </a:cubicBezTo>
                <a:cubicBezTo>
                  <a:pt x="2285" y="512"/>
                  <a:pt x="2334" y="499"/>
                  <a:pt x="2388" y="498"/>
                </a:cubicBezTo>
                <a:cubicBezTo>
                  <a:pt x="2409" y="498"/>
                  <a:pt x="2417" y="499"/>
                  <a:pt x="2428" y="511"/>
                </a:cubicBezTo>
              </a:path>
              <a:path w="3974" h="2393" extrusionOk="0">
                <a:moveTo>
                  <a:pt x="2276" y="1520"/>
                </a:moveTo>
                <a:cubicBezTo>
                  <a:pt x="2274" y="1512"/>
                  <a:pt x="2272" y="1505"/>
                  <a:pt x="2270" y="1497"/>
                </a:cubicBezTo>
                <a:cubicBezTo>
                  <a:pt x="2321" y="1474"/>
                  <a:pt x="2326" y="1477"/>
                  <a:pt x="2359" y="1529"/>
                </a:cubicBezTo>
                <a:cubicBezTo>
                  <a:pt x="2375" y="1554"/>
                  <a:pt x="2380" y="1582"/>
                  <a:pt x="2392" y="1609"/>
                </a:cubicBezTo>
                <a:cubicBezTo>
                  <a:pt x="2403" y="1635"/>
                  <a:pt x="2447" y="1656"/>
                  <a:pt x="2405" y="1643"/>
                </a:cubicBezTo>
              </a:path>
              <a:path w="3974" h="2393" extrusionOk="0">
                <a:moveTo>
                  <a:pt x="2188" y="1501"/>
                </a:moveTo>
                <a:cubicBezTo>
                  <a:pt x="2198" y="1462"/>
                  <a:pt x="2203" y="1455"/>
                  <a:pt x="2241" y="1425"/>
                </a:cubicBezTo>
                <a:cubicBezTo>
                  <a:pt x="2269" y="1403"/>
                  <a:pt x="2309" y="1376"/>
                  <a:pt x="2344" y="1367"/>
                </a:cubicBezTo>
                <a:cubicBezTo>
                  <a:pt x="2377" y="1358"/>
                  <a:pt x="2409" y="1392"/>
                  <a:pt x="2433" y="1410"/>
                </a:cubicBezTo>
                <a:cubicBezTo>
                  <a:pt x="2470" y="1439"/>
                  <a:pt x="2502" y="1476"/>
                  <a:pt x="2532" y="1512"/>
                </a:cubicBezTo>
                <a:cubicBezTo>
                  <a:pt x="2561" y="1547"/>
                  <a:pt x="2590" y="1589"/>
                  <a:pt x="2597" y="1635"/>
                </a:cubicBezTo>
                <a:cubicBezTo>
                  <a:pt x="2604" y="1677"/>
                  <a:pt x="2593" y="1726"/>
                  <a:pt x="2568" y="1760"/>
                </a:cubicBezTo>
                <a:cubicBezTo>
                  <a:pt x="2531" y="1810"/>
                  <a:pt x="2472" y="1843"/>
                  <a:pt x="2416" y="1866"/>
                </a:cubicBezTo>
                <a:cubicBezTo>
                  <a:pt x="2337" y="1899"/>
                  <a:pt x="2248" y="1904"/>
                  <a:pt x="2164" y="1887"/>
                </a:cubicBezTo>
                <a:cubicBezTo>
                  <a:pt x="2110" y="1876"/>
                  <a:pt x="2067" y="1849"/>
                  <a:pt x="2017" y="1830"/>
                </a:cubicBezTo>
              </a:path>
              <a:path w="3974" h="2393" extrusionOk="0">
                <a:moveTo>
                  <a:pt x="3110" y="1166"/>
                </a:moveTo>
                <a:cubicBezTo>
                  <a:pt x="3099" y="1128"/>
                  <a:pt x="3100" y="1105"/>
                  <a:pt x="3074" y="1073"/>
                </a:cubicBezTo>
                <a:cubicBezTo>
                  <a:pt x="3068" y="1071"/>
                  <a:pt x="3063" y="1068"/>
                  <a:pt x="3057" y="1066"/>
                </a:cubicBezTo>
                <a:cubicBezTo>
                  <a:pt x="3034" y="1089"/>
                  <a:pt x="3010" y="1104"/>
                  <a:pt x="2994" y="1139"/>
                </a:cubicBezTo>
                <a:cubicBezTo>
                  <a:pt x="2973" y="1184"/>
                  <a:pt x="2921" y="1310"/>
                  <a:pt x="2990" y="1340"/>
                </a:cubicBezTo>
                <a:cubicBezTo>
                  <a:pt x="3021" y="1354"/>
                  <a:pt x="3067" y="1326"/>
                  <a:pt x="3086" y="1302"/>
                </a:cubicBezTo>
                <a:cubicBezTo>
                  <a:pt x="3108" y="1274"/>
                  <a:pt x="3118" y="1229"/>
                  <a:pt x="3114" y="1194"/>
                </a:cubicBezTo>
                <a:cubicBezTo>
                  <a:pt x="3109" y="1150"/>
                  <a:pt x="3093" y="1107"/>
                  <a:pt x="3072" y="1068"/>
                </a:cubicBezTo>
                <a:cubicBezTo>
                  <a:pt x="3052" y="1030"/>
                  <a:pt x="3042" y="996"/>
                  <a:pt x="2992" y="1003"/>
                </a:cubicBezTo>
                <a:cubicBezTo>
                  <a:pt x="2958" y="1008"/>
                  <a:pt x="2917" y="1098"/>
                  <a:pt x="2905" y="1124"/>
                </a:cubicBezTo>
                <a:cubicBezTo>
                  <a:pt x="2883" y="1170"/>
                  <a:pt x="2867" y="1224"/>
                  <a:pt x="2867" y="1276"/>
                </a:cubicBezTo>
                <a:cubicBezTo>
                  <a:pt x="2867" y="1325"/>
                  <a:pt x="2885" y="1366"/>
                  <a:pt x="2932" y="1384"/>
                </a:cubicBezTo>
                <a:cubicBezTo>
                  <a:pt x="3011" y="1414"/>
                  <a:pt x="3085" y="1324"/>
                  <a:pt x="3103" y="1257"/>
                </a:cubicBezTo>
                <a:cubicBezTo>
                  <a:pt x="3121" y="1191"/>
                  <a:pt x="3128" y="1109"/>
                  <a:pt x="3125" y="1041"/>
                </a:cubicBezTo>
                <a:cubicBezTo>
                  <a:pt x="3119" y="880"/>
                  <a:pt x="3039" y="715"/>
                  <a:pt x="2971" y="572"/>
                </a:cubicBezTo>
                <a:cubicBezTo>
                  <a:pt x="2912" y="447"/>
                  <a:pt x="2838" y="330"/>
                  <a:pt x="2791" y="199"/>
                </a:cubicBezTo>
                <a:cubicBezTo>
                  <a:pt x="2779" y="165"/>
                  <a:pt x="2748" y="96"/>
                  <a:pt x="2772" y="59"/>
                </a:cubicBezTo>
                <a:cubicBezTo>
                  <a:pt x="2801" y="14"/>
                  <a:pt x="2895" y="12"/>
                  <a:pt x="2941" y="6"/>
                </a:cubicBezTo>
                <a:cubicBezTo>
                  <a:pt x="3018" y="-3"/>
                  <a:pt x="3114" y="-4"/>
                  <a:pt x="3188" y="23"/>
                </a:cubicBezTo>
                <a:cubicBezTo>
                  <a:pt x="3287" y="59"/>
                  <a:pt x="3320" y="134"/>
                  <a:pt x="3359" y="224"/>
                </a:cubicBezTo>
              </a:path>
              <a:path w="3974" h="2393" extrusionOk="0">
                <a:moveTo>
                  <a:pt x="3312" y="1204"/>
                </a:moveTo>
                <a:cubicBezTo>
                  <a:pt x="3360" y="1198"/>
                  <a:pt x="3305" y="1241"/>
                  <a:pt x="3298" y="1279"/>
                </a:cubicBezTo>
                <a:cubicBezTo>
                  <a:pt x="3290" y="1324"/>
                  <a:pt x="3285" y="1374"/>
                  <a:pt x="3283" y="1420"/>
                </a:cubicBezTo>
                <a:cubicBezTo>
                  <a:pt x="3282" y="1453"/>
                  <a:pt x="3284" y="1485"/>
                  <a:pt x="3285" y="1518"/>
                </a:cubicBezTo>
                <a:cubicBezTo>
                  <a:pt x="3285" y="1524"/>
                  <a:pt x="3285" y="1529"/>
                  <a:pt x="3285" y="1535"/>
                </a:cubicBezTo>
                <a:cubicBezTo>
                  <a:pt x="3296" y="1491"/>
                  <a:pt x="3298" y="1450"/>
                  <a:pt x="3302" y="1404"/>
                </a:cubicBezTo>
                <a:cubicBezTo>
                  <a:pt x="3309" y="1308"/>
                  <a:pt x="3318" y="1210"/>
                  <a:pt x="3335" y="1115"/>
                </a:cubicBezTo>
                <a:cubicBezTo>
                  <a:pt x="3342" y="1073"/>
                  <a:pt x="3357" y="983"/>
                  <a:pt x="3394" y="954"/>
                </a:cubicBezTo>
                <a:cubicBezTo>
                  <a:pt x="3403" y="951"/>
                  <a:pt x="3413" y="948"/>
                  <a:pt x="3422" y="945"/>
                </a:cubicBezTo>
                <a:cubicBezTo>
                  <a:pt x="3454" y="1009"/>
                  <a:pt x="3461" y="1063"/>
                  <a:pt x="3468" y="1136"/>
                </a:cubicBezTo>
                <a:cubicBezTo>
                  <a:pt x="3475" y="1213"/>
                  <a:pt x="3481" y="1294"/>
                  <a:pt x="3496" y="1370"/>
                </a:cubicBezTo>
                <a:cubicBezTo>
                  <a:pt x="3504" y="1410"/>
                  <a:pt x="3516" y="1463"/>
                  <a:pt x="3544" y="1495"/>
                </a:cubicBezTo>
                <a:cubicBezTo>
                  <a:pt x="3550" y="1500"/>
                  <a:pt x="3555" y="1505"/>
                  <a:pt x="3561" y="1510"/>
                </a:cubicBezTo>
              </a:path>
              <a:path w="3974" h="2393" extrusionOk="0">
                <a:moveTo>
                  <a:pt x="3232" y="1410"/>
                </a:moveTo>
                <a:cubicBezTo>
                  <a:pt x="3282" y="1382"/>
                  <a:pt x="3320" y="1358"/>
                  <a:pt x="3376" y="1342"/>
                </a:cubicBezTo>
                <a:cubicBezTo>
                  <a:pt x="3424" y="1329"/>
                  <a:pt x="3483" y="1310"/>
                  <a:pt x="3532" y="1304"/>
                </a:cubicBezTo>
                <a:cubicBezTo>
                  <a:pt x="3563" y="1300"/>
                  <a:pt x="3592" y="1298"/>
                  <a:pt x="3622" y="1298"/>
                </a:cubicBezTo>
              </a:path>
              <a:path w="3974" h="2393" extrusionOk="0">
                <a:moveTo>
                  <a:pt x="3656" y="1234"/>
                </a:moveTo>
                <a:cubicBezTo>
                  <a:pt x="3681" y="1187"/>
                  <a:pt x="3678" y="1248"/>
                  <a:pt x="3679" y="1276"/>
                </a:cubicBezTo>
                <a:cubicBezTo>
                  <a:pt x="3681" y="1324"/>
                  <a:pt x="3679" y="1372"/>
                  <a:pt x="3682" y="1420"/>
                </a:cubicBezTo>
                <a:cubicBezTo>
                  <a:pt x="3684" y="1457"/>
                  <a:pt x="3684" y="1502"/>
                  <a:pt x="3698" y="1537"/>
                </a:cubicBezTo>
                <a:cubicBezTo>
                  <a:pt x="3712" y="1562"/>
                  <a:pt x="3714" y="1562"/>
                  <a:pt x="3698" y="1516"/>
                </a:cubicBezTo>
              </a:path>
              <a:path w="3974" h="2393" extrusionOk="0">
                <a:moveTo>
                  <a:pt x="3565" y="1276"/>
                </a:moveTo>
                <a:cubicBezTo>
                  <a:pt x="3534" y="1224"/>
                  <a:pt x="3552" y="1222"/>
                  <a:pt x="3599" y="1185"/>
                </a:cubicBezTo>
                <a:cubicBezTo>
                  <a:pt x="3628" y="1162"/>
                  <a:pt x="3660" y="1152"/>
                  <a:pt x="3694" y="1139"/>
                </a:cubicBezTo>
                <a:cubicBezTo>
                  <a:pt x="3727" y="1126"/>
                  <a:pt x="3759" y="1120"/>
                  <a:pt x="3795" y="1119"/>
                </a:cubicBezTo>
                <a:cubicBezTo>
                  <a:pt x="3827" y="1118"/>
                  <a:pt x="3853" y="1124"/>
                  <a:pt x="3882" y="1136"/>
                </a:cubicBezTo>
                <a:cubicBezTo>
                  <a:pt x="3911" y="1148"/>
                  <a:pt x="3944" y="1172"/>
                  <a:pt x="3960" y="1200"/>
                </a:cubicBezTo>
                <a:cubicBezTo>
                  <a:pt x="3985" y="1244"/>
                  <a:pt x="3975" y="1295"/>
                  <a:pt x="3950" y="1334"/>
                </a:cubicBezTo>
                <a:cubicBezTo>
                  <a:pt x="3923" y="1375"/>
                  <a:pt x="3880" y="1401"/>
                  <a:pt x="3836" y="1420"/>
                </a:cubicBezTo>
                <a:cubicBezTo>
                  <a:pt x="3788" y="1441"/>
                  <a:pt x="3736" y="1452"/>
                  <a:pt x="3684" y="1459"/>
                </a:cubicBezTo>
                <a:cubicBezTo>
                  <a:pt x="3710" y="1453"/>
                  <a:pt x="3735" y="1448"/>
                  <a:pt x="3762" y="1446"/>
                </a:cubicBezTo>
                <a:cubicBezTo>
                  <a:pt x="3808" y="1442"/>
                  <a:pt x="3851" y="1448"/>
                  <a:pt x="3892" y="1469"/>
                </a:cubicBezTo>
                <a:cubicBezTo>
                  <a:pt x="3922" y="1484"/>
                  <a:pt x="3949" y="1512"/>
                  <a:pt x="3962" y="1543"/>
                </a:cubicBezTo>
                <a:cubicBezTo>
                  <a:pt x="3976" y="1577"/>
                  <a:pt x="3959" y="1605"/>
                  <a:pt x="3937" y="1631"/>
                </a:cubicBezTo>
                <a:cubicBezTo>
                  <a:pt x="3901" y="1674"/>
                  <a:pt x="3849" y="1696"/>
                  <a:pt x="3797" y="1709"/>
                </a:cubicBezTo>
                <a:cubicBezTo>
                  <a:pt x="3773" y="1715"/>
                  <a:pt x="3759" y="1721"/>
                  <a:pt x="3736" y="1722"/>
                </a:cubicBezTo>
              </a:path>
            </a:pathLst>
          </a:custGeom>
          <a:noFill/>
          <a:ln w="19050" cap="rnd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27665" name="Comment 17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739775" y="3043238"/>
            <a:ext cx="1082675" cy="533400"/>
          </a:xfrm>
          <a:custGeom>
            <a:avLst/>
            <a:gdLst>
              <a:gd name="T0" fmla="+- 0 2074 2053"/>
              <a:gd name="T1" fmla="*/ T0 w 3010"/>
              <a:gd name="T2" fmla="+- 0 9901 8453"/>
              <a:gd name="T3" fmla="*/ 9901 h 1483"/>
              <a:gd name="T4" fmla="+- 0 2053 2053"/>
              <a:gd name="T5" fmla="*/ T4 w 3010"/>
              <a:gd name="T6" fmla="+- 0 9935 8453"/>
              <a:gd name="T7" fmla="*/ 9935 h 1483"/>
              <a:gd name="T8" fmla="+- 0 2150 2053"/>
              <a:gd name="T9" fmla="*/ T8 w 3010"/>
              <a:gd name="T10" fmla="+- 0 9852 8453"/>
              <a:gd name="T11" fmla="*/ 9852 h 1483"/>
              <a:gd name="T12" fmla="+- 0 2256 2053"/>
              <a:gd name="T13" fmla="*/ T12 w 3010"/>
              <a:gd name="T14" fmla="+- 0 9693 8453"/>
              <a:gd name="T15" fmla="*/ 9693 h 1483"/>
              <a:gd name="T16" fmla="+- 0 2296 2053"/>
              <a:gd name="T17" fmla="*/ T16 w 3010"/>
              <a:gd name="T18" fmla="+- 0 9280 8453"/>
              <a:gd name="T19" fmla="*/ 9280 h 1483"/>
              <a:gd name="T20" fmla="+- 0 2264 2053"/>
              <a:gd name="T21" fmla="*/ T20 w 3010"/>
              <a:gd name="T22" fmla="+- 0 9504 8453"/>
              <a:gd name="T23" fmla="*/ 9504 h 1483"/>
              <a:gd name="T24" fmla="+- 0 2293 2053"/>
              <a:gd name="T25" fmla="*/ T24 w 3010"/>
              <a:gd name="T26" fmla="+- 0 9647 8453"/>
              <a:gd name="T27" fmla="*/ 9647 h 1483"/>
              <a:gd name="T28" fmla="+- 0 2378 2053"/>
              <a:gd name="T29" fmla="*/ T28 w 3010"/>
              <a:gd name="T30" fmla="+- 0 9693 8453"/>
              <a:gd name="T31" fmla="*/ 9693 h 1483"/>
              <a:gd name="T32" fmla="+- 0 2595 2053"/>
              <a:gd name="T33" fmla="*/ T32 w 3010"/>
              <a:gd name="T34" fmla="+- 0 9458 8453"/>
              <a:gd name="T35" fmla="*/ 9458 h 1483"/>
              <a:gd name="T36" fmla="+- 0 2599 2053"/>
              <a:gd name="T37" fmla="*/ T36 w 3010"/>
              <a:gd name="T38" fmla="+- 0 9437 8453"/>
              <a:gd name="T39" fmla="*/ 9437 h 1483"/>
              <a:gd name="T40" fmla="+- 0 2640 2053"/>
              <a:gd name="T41" fmla="*/ T40 w 3010"/>
              <a:gd name="T42" fmla="+- 0 9538 8453"/>
              <a:gd name="T43" fmla="*/ 9538 h 1483"/>
              <a:gd name="T44" fmla="+- 0 2781 2053"/>
              <a:gd name="T45" fmla="*/ T44 w 3010"/>
              <a:gd name="T46" fmla="+- 0 9670 8453"/>
              <a:gd name="T47" fmla="*/ 9670 h 1483"/>
              <a:gd name="T48" fmla="+- 0 2773 2053"/>
              <a:gd name="T49" fmla="*/ T48 w 3010"/>
              <a:gd name="T50" fmla="+- 0 9492 8453"/>
              <a:gd name="T51" fmla="*/ 9492 h 1483"/>
              <a:gd name="T52" fmla="+- 0 2728 2053"/>
              <a:gd name="T53" fmla="*/ T52 w 3010"/>
              <a:gd name="T54" fmla="+- 0 9305 8453"/>
              <a:gd name="T55" fmla="*/ 9305 h 1483"/>
              <a:gd name="T56" fmla="+- 0 2855 2053"/>
              <a:gd name="T57" fmla="*/ T56 w 3010"/>
              <a:gd name="T58" fmla="+- 0 9303 8453"/>
              <a:gd name="T59" fmla="*/ 9303 h 1483"/>
              <a:gd name="T60" fmla="+- 0 3308 2053"/>
              <a:gd name="T61" fmla="*/ T60 w 3010"/>
              <a:gd name="T62" fmla="+- 0 8858 8453"/>
              <a:gd name="T63" fmla="*/ 8858 h 1483"/>
              <a:gd name="T64" fmla="+- 0 3317 2053"/>
              <a:gd name="T65" fmla="*/ T64 w 3010"/>
              <a:gd name="T66" fmla="+- 0 8468 8453"/>
              <a:gd name="T67" fmla="*/ 8468 h 1483"/>
              <a:gd name="T68" fmla="+- 0 3296 2053"/>
              <a:gd name="T69" fmla="*/ T68 w 3010"/>
              <a:gd name="T70" fmla="+- 0 8453 8453"/>
              <a:gd name="T71" fmla="*/ 8453 h 1483"/>
              <a:gd name="T72" fmla="+- 0 3175 2053"/>
              <a:gd name="T73" fmla="*/ T72 w 3010"/>
              <a:gd name="T74" fmla="+- 0 8694 8453"/>
              <a:gd name="T75" fmla="*/ 8694 h 1483"/>
              <a:gd name="T76" fmla="+- 0 3177 2053"/>
              <a:gd name="T77" fmla="*/ T76 w 3010"/>
              <a:gd name="T78" fmla="+- 0 9091 8453"/>
              <a:gd name="T79" fmla="*/ 9091 h 1483"/>
              <a:gd name="T80" fmla="+- 0 3279 2053"/>
              <a:gd name="T81" fmla="*/ T80 w 3010"/>
              <a:gd name="T82" fmla="+- 0 9517 8453"/>
              <a:gd name="T83" fmla="*/ 9517 h 1483"/>
              <a:gd name="T84" fmla="+- 0 3283 2053"/>
              <a:gd name="T85" fmla="*/ T84 w 3010"/>
              <a:gd name="T86" fmla="+- 0 9587 8453"/>
              <a:gd name="T87" fmla="*/ 9587 h 1483"/>
              <a:gd name="T88" fmla="+- 0 3372 2053"/>
              <a:gd name="T89" fmla="*/ T88 w 3010"/>
              <a:gd name="T90" fmla="+- 0 9388 8453"/>
              <a:gd name="T91" fmla="*/ 9388 h 1483"/>
              <a:gd name="T92" fmla="+- 0 3424 2053"/>
              <a:gd name="T93" fmla="*/ T92 w 3010"/>
              <a:gd name="T94" fmla="+- 0 9371 8453"/>
              <a:gd name="T95" fmla="*/ 9371 h 1483"/>
              <a:gd name="T96" fmla="+- 0 3534 2053"/>
              <a:gd name="T97" fmla="*/ T96 w 3010"/>
              <a:gd name="T98" fmla="+- 0 9606 8453"/>
              <a:gd name="T99" fmla="*/ 9606 h 1483"/>
              <a:gd name="T100" fmla="+- 0 3842 2053"/>
              <a:gd name="T101" fmla="*/ T100 w 3010"/>
              <a:gd name="T102" fmla="+- 0 9379 8453"/>
              <a:gd name="T103" fmla="*/ 9379 h 1483"/>
              <a:gd name="T104" fmla="+- 0 3863 2053"/>
              <a:gd name="T105" fmla="*/ T104 w 3010"/>
              <a:gd name="T106" fmla="+- 0 9212 8453"/>
              <a:gd name="T107" fmla="*/ 9212 h 1483"/>
              <a:gd name="T108" fmla="+- 0 3834 2053"/>
              <a:gd name="T109" fmla="*/ T108 w 3010"/>
              <a:gd name="T110" fmla="+- 0 9199 8453"/>
              <a:gd name="T111" fmla="*/ 9199 h 1483"/>
              <a:gd name="T112" fmla="+- 0 3734 2053"/>
              <a:gd name="T113" fmla="*/ T112 w 3010"/>
              <a:gd name="T114" fmla="+- 0 9375 8453"/>
              <a:gd name="T115" fmla="*/ 9375 h 1483"/>
              <a:gd name="T116" fmla="+- 0 3781 2053"/>
              <a:gd name="T117" fmla="*/ T116 w 3010"/>
              <a:gd name="T118" fmla="+- 0 9577 8453"/>
              <a:gd name="T119" fmla="*/ 9577 h 1483"/>
              <a:gd name="T120" fmla="+- 0 4032 2053"/>
              <a:gd name="T121" fmla="*/ T120 w 3010"/>
              <a:gd name="T122" fmla="+- 0 9524 8453"/>
              <a:gd name="T123" fmla="*/ 9524 h 1483"/>
              <a:gd name="T124" fmla="+- 0 4289 2053"/>
              <a:gd name="T125" fmla="*/ T124 w 3010"/>
              <a:gd name="T126" fmla="+- 0 9441 8453"/>
              <a:gd name="T127" fmla="*/ 9441 h 1483"/>
              <a:gd name="T128" fmla="+- 0 4346 2053"/>
              <a:gd name="T129" fmla="*/ T128 w 3010"/>
              <a:gd name="T130" fmla="+- 0 9541 8453"/>
              <a:gd name="T131" fmla="*/ 9541 h 1483"/>
              <a:gd name="T132" fmla="+- 0 4370 2053"/>
              <a:gd name="T133" fmla="*/ T132 w 3010"/>
              <a:gd name="T134" fmla="+- 0 9655 8453"/>
              <a:gd name="T135" fmla="*/ 9655 h 1483"/>
              <a:gd name="T136" fmla="+- 0 4481 2053"/>
              <a:gd name="T137" fmla="*/ T136 w 3010"/>
              <a:gd name="T138" fmla="+- 0 9343 8453"/>
              <a:gd name="T139" fmla="*/ 9343 h 1483"/>
              <a:gd name="T140" fmla="+- 0 4690 2053"/>
              <a:gd name="T141" fmla="*/ T140 w 3010"/>
              <a:gd name="T142" fmla="+- 0 9441 8453"/>
              <a:gd name="T143" fmla="*/ 9441 h 1483"/>
              <a:gd name="T144" fmla="+- 0 4857 2053"/>
              <a:gd name="T145" fmla="*/ T144 w 3010"/>
              <a:gd name="T146" fmla="+- 0 9250 8453"/>
              <a:gd name="T147" fmla="*/ 9250 h 1483"/>
              <a:gd name="T148" fmla="+- 0 4804 2053"/>
              <a:gd name="T149" fmla="*/ T148 w 3010"/>
              <a:gd name="T150" fmla="+- 0 9170 8453"/>
              <a:gd name="T151" fmla="*/ 9170 h 1483"/>
              <a:gd name="T152" fmla="+- 0 4737 2053"/>
              <a:gd name="T153" fmla="*/ T152 w 3010"/>
              <a:gd name="T154" fmla="+- 0 9275 8453"/>
              <a:gd name="T155" fmla="*/ 9275 h 1483"/>
              <a:gd name="T156" fmla="+- 0 4680 2053"/>
              <a:gd name="T157" fmla="*/ T156 w 3010"/>
              <a:gd name="T158" fmla="+- 0 9572 8453"/>
              <a:gd name="T159" fmla="*/ 9572 h 1483"/>
              <a:gd name="T160" fmla="+- 0 4789 2053"/>
              <a:gd name="T161" fmla="*/ T160 w 3010"/>
              <a:gd name="T162" fmla="+- 0 9712 8453"/>
              <a:gd name="T163" fmla="*/ 9712 h 1483"/>
              <a:gd name="T164" fmla="+- 0 4958 2053"/>
              <a:gd name="T165" fmla="*/ T164 w 3010"/>
              <a:gd name="T166" fmla="+- 0 9664 8453"/>
              <a:gd name="T167" fmla="*/ 9664 h 1483"/>
              <a:gd name="T168" fmla="+- 0 5062 2053"/>
              <a:gd name="T169" fmla="*/ T168 w 3010"/>
              <a:gd name="T170" fmla="+- 0 9549 8453"/>
              <a:gd name="T171" fmla="*/ 9549 h 1483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  <a:cxn ang="0">
                <a:pos x="T145" y="T147"/>
              </a:cxn>
              <a:cxn ang="0">
                <a:pos x="T149" y="T151"/>
              </a:cxn>
              <a:cxn ang="0">
                <a:pos x="T153" y="T155"/>
              </a:cxn>
              <a:cxn ang="0">
                <a:pos x="T157" y="T159"/>
              </a:cxn>
              <a:cxn ang="0">
                <a:pos x="T161" y="T163"/>
              </a:cxn>
              <a:cxn ang="0">
                <a:pos x="T165" y="T167"/>
              </a:cxn>
              <a:cxn ang="0">
                <a:pos x="T169" y="T171"/>
              </a:cxn>
            </a:cxnLst>
            <a:rect l="0" t="0" r="r" b="b"/>
            <a:pathLst>
              <a:path w="3010" h="1483" extrusionOk="0">
                <a:moveTo>
                  <a:pt x="21" y="1448"/>
                </a:moveTo>
                <a:cubicBezTo>
                  <a:pt x="16" y="1467"/>
                  <a:pt x="14" y="1474"/>
                  <a:pt x="0" y="1482"/>
                </a:cubicBezTo>
                <a:cubicBezTo>
                  <a:pt x="28" y="1457"/>
                  <a:pt x="68" y="1434"/>
                  <a:pt x="97" y="1399"/>
                </a:cubicBezTo>
                <a:cubicBezTo>
                  <a:pt x="136" y="1352"/>
                  <a:pt x="177" y="1295"/>
                  <a:pt x="203" y="1240"/>
                </a:cubicBezTo>
                <a:cubicBezTo>
                  <a:pt x="268" y="1102"/>
                  <a:pt x="265" y="970"/>
                  <a:pt x="243" y="827"/>
                </a:cubicBezTo>
                <a:cubicBezTo>
                  <a:pt x="230" y="900"/>
                  <a:pt x="209" y="975"/>
                  <a:pt x="211" y="1051"/>
                </a:cubicBezTo>
                <a:cubicBezTo>
                  <a:pt x="212" y="1097"/>
                  <a:pt x="216" y="1153"/>
                  <a:pt x="240" y="1194"/>
                </a:cubicBezTo>
                <a:cubicBezTo>
                  <a:pt x="260" y="1227"/>
                  <a:pt x="285" y="1244"/>
                  <a:pt x="325" y="1240"/>
                </a:cubicBezTo>
                <a:cubicBezTo>
                  <a:pt x="434" y="1230"/>
                  <a:pt x="505" y="1092"/>
                  <a:pt x="542" y="1005"/>
                </a:cubicBezTo>
                <a:cubicBezTo>
                  <a:pt x="543" y="998"/>
                  <a:pt x="545" y="991"/>
                  <a:pt x="546" y="984"/>
                </a:cubicBezTo>
                <a:cubicBezTo>
                  <a:pt x="560" y="1017"/>
                  <a:pt x="569" y="1053"/>
                  <a:pt x="587" y="1085"/>
                </a:cubicBezTo>
                <a:cubicBezTo>
                  <a:pt x="632" y="1164"/>
                  <a:pt x="669" y="1181"/>
                  <a:pt x="728" y="1217"/>
                </a:cubicBezTo>
                <a:cubicBezTo>
                  <a:pt x="729" y="1155"/>
                  <a:pt x="733" y="1105"/>
                  <a:pt x="720" y="1039"/>
                </a:cubicBezTo>
                <a:cubicBezTo>
                  <a:pt x="708" y="976"/>
                  <a:pt x="688" y="914"/>
                  <a:pt x="675" y="852"/>
                </a:cubicBezTo>
                <a:cubicBezTo>
                  <a:pt x="719" y="852"/>
                  <a:pt x="757" y="861"/>
                  <a:pt x="802" y="850"/>
                </a:cubicBezTo>
                <a:cubicBezTo>
                  <a:pt x="1007" y="801"/>
                  <a:pt x="1180" y="591"/>
                  <a:pt x="1255" y="405"/>
                </a:cubicBezTo>
                <a:cubicBezTo>
                  <a:pt x="1302" y="289"/>
                  <a:pt x="1309" y="132"/>
                  <a:pt x="1264" y="15"/>
                </a:cubicBezTo>
                <a:cubicBezTo>
                  <a:pt x="1257" y="10"/>
                  <a:pt x="1250" y="5"/>
                  <a:pt x="1243" y="0"/>
                </a:cubicBezTo>
                <a:cubicBezTo>
                  <a:pt x="1188" y="76"/>
                  <a:pt x="1148" y="144"/>
                  <a:pt x="1122" y="241"/>
                </a:cubicBezTo>
                <a:cubicBezTo>
                  <a:pt x="1087" y="374"/>
                  <a:pt x="1094" y="506"/>
                  <a:pt x="1124" y="638"/>
                </a:cubicBezTo>
                <a:cubicBezTo>
                  <a:pt x="1157" y="781"/>
                  <a:pt x="1209" y="919"/>
                  <a:pt x="1226" y="1064"/>
                </a:cubicBezTo>
                <a:cubicBezTo>
                  <a:pt x="1229" y="1088"/>
                  <a:pt x="1228" y="1111"/>
                  <a:pt x="1230" y="1134"/>
                </a:cubicBezTo>
                <a:cubicBezTo>
                  <a:pt x="1251" y="1067"/>
                  <a:pt x="1261" y="983"/>
                  <a:pt x="1319" y="935"/>
                </a:cubicBezTo>
                <a:cubicBezTo>
                  <a:pt x="1344" y="916"/>
                  <a:pt x="1350" y="908"/>
                  <a:pt x="1371" y="918"/>
                </a:cubicBezTo>
                <a:cubicBezTo>
                  <a:pt x="1390" y="980"/>
                  <a:pt x="1406" y="1136"/>
                  <a:pt x="1481" y="1153"/>
                </a:cubicBezTo>
                <a:cubicBezTo>
                  <a:pt x="1579" y="1175"/>
                  <a:pt x="1749" y="995"/>
                  <a:pt x="1789" y="926"/>
                </a:cubicBezTo>
                <a:cubicBezTo>
                  <a:pt x="1820" y="873"/>
                  <a:pt x="1832" y="816"/>
                  <a:pt x="1810" y="759"/>
                </a:cubicBezTo>
                <a:cubicBezTo>
                  <a:pt x="1800" y="755"/>
                  <a:pt x="1791" y="750"/>
                  <a:pt x="1781" y="746"/>
                </a:cubicBezTo>
                <a:cubicBezTo>
                  <a:pt x="1737" y="802"/>
                  <a:pt x="1696" y="843"/>
                  <a:pt x="1681" y="922"/>
                </a:cubicBezTo>
                <a:cubicBezTo>
                  <a:pt x="1668" y="991"/>
                  <a:pt x="1667" y="1079"/>
                  <a:pt x="1728" y="1124"/>
                </a:cubicBezTo>
                <a:cubicBezTo>
                  <a:pt x="1792" y="1171"/>
                  <a:pt x="1922" y="1096"/>
                  <a:pt x="1979" y="1071"/>
                </a:cubicBezTo>
                <a:cubicBezTo>
                  <a:pt x="2035" y="1047"/>
                  <a:pt x="2170" y="948"/>
                  <a:pt x="2236" y="988"/>
                </a:cubicBezTo>
                <a:cubicBezTo>
                  <a:pt x="2271" y="1009"/>
                  <a:pt x="2278" y="1052"/>
                  <a:pt x="2293" y="1088"/>
                </a:cubicBezTo>
                <a:cubicBezTo>
                  <a:pt x="2308" y="1124"/>
                  <a:pt x="2309" y="1165"/>
                  <a:pt x="2317" y="1202"/>
                </a:cubicBezTo>
                <a:cubicBezTo>
                  <a:pt x="2361" y="1100"/>
                  <a:pt x="2396" y="995"/>
                  <a:pt x="2428" y="890"/>
                </a:cubicBezTo>
                <a:cubicBezTo>
                  <a:pt x="2492" y="939"/>
                  <a:pt x="2551" y="1011"/>
                  <a:pt x="2637" y="988"/>
                </a:cubicBezTo>
                <a:cubicBezTo>
                  <a:pt x="2715" y="967"/>
                  <a:pt x="2814" y="880"/>
                  <a:pt x="2804" y="797"/>
                </a:cubicBezTo>
                <a:cubicBezTo>
                  <a:pt x="2800" y="759"/>
                  <a:pt x="2765" y="746"/>
                  <a:pt x="2751" y="717"/>
                </a:cubicBezTo>
                <a:cubicBezTo>
                  <a:pt x="2730" y="750"/>
                  <a:pt x="2703" y="782"/>
                  <a:pt x="2684" y="822"/>
                </a:cubicBezTo>
                <a:cubicBezTo>
                  <a:pt x="2644" y="908"/>
                  <a:pt x="2603" y="1023"/>
                  <a:pt x="2627" y="1119"/>
                </a:cubicBezTo>
                <a:cubicBezTo>
                  <a:pt x="2641" y="1174"/>
                  <a:pt x="2677" y="1244"/>
                  <a:pt x="2736" y="1259"/>
                </a:cubicBezTo>
                <a:cubicBezTo>
                  <a:pt x="2791" y="1273"/>
                  <a:pt x="2860" y="1240"/>
                  <a:pt x="2905" y="1211"/>
                </a:cubicBezTo>
                <a:cubicBezTo>
                  <a:pt x="2955" y="1179"/>
                  <a:pt x="2976" y="1138"/>
                  <a:pt x="3009" y="1096"/>
                </a:cubicBezTo>
              </a:path>
            </a:pathLst>
          </a:custGeom>
          <a:noFill/>
          <a:ln w="19050" cap="rnd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27666" name="Comment 18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2344738" y="3308350"/>
            <a:ext cx="395287" cy="314325"/>
          </a:xfrm>
          <a:custGeom>
            <a:avLst/>
            <a:gdLst>
              <a:gd name="T0" fmla="+- 0 6631 6511"/>
              <a:gd name="T1" fmla="*/ T0 w 1100"/>
              <a:gd name="T2" fmla="+- 0 9326 9191"/>
              <a:gd name="T3" fmla="*/ 9326 h 874"/>
              <a:gd name="T4" fmla="+- 0 6551 6511"/>
              <a:gd name="T5" fmla="*/ T4 w 1100"/>
              <a:gd name="T6" fmla="+- 0 9418 9191"/>
              <a:gd name="T7" fmla="*/ 9418 h 874"/>
              <a:gd name="T8" fmla="+- 0 6511 6511"/>
              <a:gd name="T9" fmla="*/ T8 w 1100"/>
              <a:gd name="T10" fmla="+- 0 9558 9191"/>
              <a:gd name="T11" fmla="*/ 9558 h 874"/>
              <a:gd name="T12" fmla="+- 0 6585 6511"/>
              <a:gd name="T13" fmla="*/ T12 w 1100"/>
              <a:gd name="T14" fmla="+- 0 9644 9191"/>
              <a:gd name="T15" fmla="*/ 9644 h 874"/>
              <a:gd name="T16" fmla="+- 0 6680 6511"/>
              <a:gd name="T17" fmla="*/ T16 w 1100"/>
              <a:gd name="T18" fmla="+- 0 9591 9191"/>
              <a:gd name="T19" fmla="*/ 9591 h 874"/>
              <a:gd name="T20" fmla="+- 0 6720 6511"/>
              <a:gd name="T21" fmla="*/ T20 w 1100"/>
              <a:gd name="T22" fmla="+- 0 9392 9191"/>
              <a:gd name="T23" fmla="*/ 9392 h 874"/>
              <a:gd name="T24" fmla="+- 0 6653 6511"/>
              <a:gd name="T25" fmla="*/ T24 w 1100"/>
              <a:gd name="T26" fmla="+- 0 9225 9191"/>
              <a:gd name="T27" fmla="*/ 9225 h 874"/>
              <a:gd name="T28" fmla="+- 0 6574 6511"/>
              <a:gd name="T29" fmla="*/ T28 w 1100"/>
              <a:gd name="T30" fmla="+- 0 9208 9191"/>
              <a:gd name="T31" fmla="*/ 9208 h 874"/>
              <a:gd name="T32" fmla="+- 0 6541 6511"/>
              <a:gd name="T33" fmla="*/ T32 w 1100"/>
              <a:gd name="T34" fmla="+- 0 9364 9191"/>
              <a:gd name="T35" fmla="*/ 9364 h 874"/>
              <a:gd name="T36" fmla="+- 0 6612 6511"/>
              <a:gd name="T37" fmla="*/ T36 w 1100"/>
              <a:gd name="T38" fmla="+- 0 9454 9191"/>
              <a:gd name="T39" fmla="*/ 9454 h 874"/>
              <a:gd name="T40" fmla="+- 0 6756 6511"/>
              <a:gd name="T41" fmla="*/ T40 w 1100"/>
              <a:gd name="T42" fmla="+- 0 9504 9191"/>
              <a:gd name="T43" fmla="*/ 9504 h 874"/>
              <a:gd name="T44" fmla="+- 0 6847 6511"/>
              <a:gd name="T45" fmla="*/ T44 w 1100"/>
              <a:gd name="T46" fmla="+- 0 9604 9191"/>
              <a:gd name="T47" fmla="*/ 9604 h 874"/>
              <a:gd name="T48" fmla="+- 0 6897 6511"/>
              <a:gd name="T49" fmla="*/ T48 w 1100"/>
              <a:gd name="T50" fmla="+- 0 9797 9191"/>
              <a:gd name="T51" fmla="*/ 9797 h 874"/>
              <a:gd name="T52" fmla="+- 0 6912 6511"/>
              <a:gd name="T53" fmla="*/ T52 w 1100"/>
              <a:gd name="T54" fmla="+- 0 9977 9191"/>
              <a:gd name="T55" fmla="*/ 9977 h 874"/>
              <a:gd name="T56" fmla="+- 0 6920 6511"/>
              <a:gd name="T57" fmla="*/ T56 w 1100"/>
              <a:gd name="T58" fmla="+- 0 10064 9191"/>
              <a:gd name="T59" fmla="*/ 10064 h 874"/>
              <a:gd name="T60" fmla="+- 0 7113 6511"/>
              <a:gd name="T61" fmla="*/ T60 w 1100"/>
              <a:gd name="T62" fmla="+- 0 9842 9191"/>
              <a:gd name="T63" fmla="*/ 9842 h 874"/>
              <a:gd name="T64" fmla="+- 0 7195 6511"/>
              <a:gd name="T65" fmla="*/ T64 w 1100"/>
              <a:gd name="T66" fmla="+- 0 9763 9191"/>
              <a:gd name="T67" fmla="*/ 9763 h 874"/>
              <a:gd name="T68" fmla="+- 0 7229 6511"/>
              <a:gd name="T69" fmla="*/ T68 w 1100"/>
              <a:gd name="T70" fmla="+- 0 9778 9191"/>
              <a:gd name="T71" fmla="*/ 9778 h 874"/>
              <a:gd name="T72" fmla="+- 0 7190 6511"/>
              <a:gd name="T73" fmla="*/ T72 w 1100"/>
              <a:gd name="T74" fmla="+- 0 9914 9191"/>
              <a:gd name="T75" fmla="*/ 9914 h 874"/>
              <a:gd name="T76" fmla="+- 0 7148 6511"/>
              <a:gd name="T77" fmla="*/ T76 w 1100"/>
              <a:gd name="T78" fmla="+- 0 10011 9191"/>
              <a:gd name="T79" fmla="*/ 10011 h 874"/>
              <a:gd name="T80" fmla="+- 0 7252 6511"/>
              <a:gd name="T81" fmla="*/ T80 w 1100"/>
              <a:gd name="T82" fmla="+- 0 9598 9191"/>
              <a:gd name="T83" fmla="*/ 9598 h 874"/>
              <a:gd name="T84" fmla="+- 0 7305 6511"/>
              <a:gd name="T85" fmla="*/ T84 w 1100"/>
              <a:gd name="T86" fmla="+- 0 9471 9191"/>
              <a:gd name="T87" fmla="*/ 9471 h 874"/>
              <a:gd name="T88" fmla="+- 0 7382 6511"/>
              <a:gd name="T89" fmla="*/ T88 w 1100"/>
              <a:gd name="T90" fmla="+- 0 9558 9191"/>
              <a:gd name="T91" fmla="*/ 9558 h 874"/>
              <a:gd name="T92" fmla="+- 0 7450 6511"/>
              <a:gd name="T93" fmla="*/ T92 w 1100"/>
              <a:gd name="T94" fmla="+- 0 9763 9191"/>
              <a:gd name="T95" fmla="*/ 9763 h 874"/>
              <a:gd name="T96" fmla="+- 0 7532 6511"/>
              <a:gd name="T97" fmla="*/ T96 w 1100"/>
              <a:gd name="T98" fmla="+- 0 9948 9191"/>
              <a:gd name="T99" fmla="*/ 9948 h 874"/>
              <a:gd name="T100" fmla="+- 0 7610 6511"/>
              <a:gd name="T101" fmla="*/ T100 w 1100"/>
              <a:gd name="T102" fmla="+- 0 10033 9191"/>
              <a:gd name="T103" fmla="*/ 10033 h 874"/>
              <a:gd name="T104" fmla="+- 0 7602 6511"/>
              <a:gd name="T105" fmla="*/ T104 w 1100"/>
              <a:gd name="T106" fmla="+- 0 10014 9191"/>
              <a:gd name="T107" fmla="*/ 10014 h 874"/>
              <a:gd name="T108" fmla="+- 0 7117 6511"/>
              <a:gd name="T109" fmla="*/ T108 w 1100"/>
              <a:gd name="T110" fmla="+- 0 9901 9191"/>
              <a:gd name="T111" fmla="*/ 9901 h 874"/>
              <a:gd name="T112" fmla="+- 0 7228 6511"/>
              <a:gd name="T113" fmla="*/ T112 w 1100"/>
              <a:gd name="T114" fmla="+- 0 9856 9191"/>
              <a:gd name="T115" fmla="*/ 9856 h 874"/>
              <a:gd name="T116" fmla="+- 0 7406 6511"/>
              <a:gd name="T117" fmla="*/ T116 w 1100"/>
              <a:gd name="T118" fmla="+- 0 9812 9191"/>
              <a:gd name="T119" fmla="*/ 9812 h 874"/>
              <a:gd name="T120" fmla="+- 0 7473 6511"/>
              <a:gd name="T121" fmla="*/ T120 w 1100"/>
              <a:gd name="T122" fmla="+- 0 9791 9191"/>
              <a:gd name="T123" fmla="*/ 9791 h 874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</a:cxnLst>
            <a:rect l="0" t="0" r="r" b="b"/>
            <a:pathLst>
              <a:path w="1100" h="874" extrusionOk="0">
                <a:moveTo>
                  <a:pt x="120" y="135"/>
                </a:moveTo>
                <a:cubicBezTo>
                  <a:pt x="87" y="161"/>
                  <a:pt x="59" y="187"/>
                  <a:pt x="40" y="227"/>
                </a:cubicBezTo>
                <a:cubicBezTo>
                  <a:pt x="23" y="264"/>
                  <a:pt x="-1" y="325"/>
                  <a:pt x="0" y="367"/>
                </a:cubicBezTo>
                <a:cubicBezTo>
                  <a:pt x="1" y="409"/>
                  <a:pt x="31" y="447"/>
                  <a:pt x="74" y="453"/>
                </a:cubicBezTo>
                <a:cubicBezTo>
                  <a:pt x="105" y="458"/>
                  <a:pt x="151" y="421"/>
                  <a:pt x="169" y="400"/>
                </a:cubicBezTo>
                <a:cubicBezTo>
                  <a:pt x="216" y="346"/>
                  <a:pt x="219" y="268"/>
                  <a:pt x="209" y="201"/>
                </a:cubicBezTo>
                <a:cubicBezTo>
                  <a:pt x="200" y="141"/>
                  <a:pt x="179" y="83"/>
                  <a:pt x="142" y="34"/>
                </a:cubicBezTo>
                <a:cubicBezTo>
                  <a:pt x="117" y="1"/>
                  <a:pt x="95" y="-10"/>
                  <a:pt x="63" y="17"/>
                </a:cubicBezTo>
                <a:cubicBezTo>
                  <a:pt x="22" y="52"/>
                  <a:pt x="22" y="126"/>
                  <a:pt x="30" y="173"/>
                </a:cubicBezTo>
                <a:cubicBezTo>
                  <a:pt x="38" y="216"/>
                  <a:pt x="63" y="243"/>
                  <a:pt x="101" y="263"/>
                </a:cubicBezTo>
                <a:cubicBezTo>
                  <a:pt x="146" y="287"/>
                  <a:pt x="199" y="289"/>
                  <a:pt x="245" y="313"/>
                </a:cubicBezTo>
                <a:cubicBezTo>
                  <a:pt x="287" y="335"/>
                  <a:pt x="317" y="370"/>
                  <a:pt x="336" y="413"/>
                </a:cubicBezTo>
                <a:cubicBezTo>
                  <a:pt x="362" y="472"/>
                  <a:pt x="376" y="542"/>
                  <a:pt x="386" y="606"/>
                </a:cubicBezTo>
                <a:cubicBezTo>
                  <a:pt x="396" y="666"/>
                  <a:pt x="398" y="726"/>
                  <a:pt x="401" y="786"/>
                </a:cubicBezTo>
                <a:cubicBezTo>
                  <a:pt x="403" y="816"/>
                  <a:pt x="408" y="843"/>
                  <a:pt x="409" y="873"/>
                </a:cubicBezTo>
              </a:path>
              <a:path w="1100" h="874" extrusionOk="0">
                <a:moveTo>
                  <a:pt x="602" y="651"/>
                </a:moveTo>
                <a:cubicBezTo>
                  <a:pt x="634" y="629"/>
                  <a:pt x="650" y="593"/>
                  <a:pt x="684" y="572"/>
                </a:cubicBezTo>
                <a:cubicBezTo>
                  <a:pt x="703" y="570"/>
                  <a:pt x="711" y="571"/>
                  <a:pt x="718" y="587"/>
                </a:cubicBezTo>
                <a:cubicBezTo>
                  <a:pt x="709" y="635"/>
                  <a:pt x="696" y="677"/>
                  <a:pt x="679" y="723"/>
                </a:cubicBezTo>
                <a:cubicBezTo>
                  <a:pt x="667" y="756"/>
                  <a:pt x="631" y="855"/>
                  <a:pt x="637" y="820"/>
                </a:cubicBezTo>
                <a:cubicBezTo>
                  <a:pt x="659" y="684"/>
                  <a:pt x="704" y="540"/>
                  <a:pt x="741" y="407"/>
                </a:cubicBezTo>
                <a:cubicBezTo>
                  <a:pt x="754" y="362"/>
                  <a:pt x="768" y="319"/>
                  <a:pt x="794" y="280"/>
                </a:cubicBezTo>
                <a:cubicBezTo>
                  <a:pt x="839" y="292"/>
                  <a:pt x="852" y="318"/>
                  <a:pt x="871" y="367"/>
                </a:cubicBezTo>
                <a:cubicBezTo>
                  <a:pt x="898" y="434"/>
                  <a:pt x="917" y="504"/>
                  <a:pt x="939" y="572"/>
                </a:cubicBezTo>
                <a:cubicBezTo>
                  <a:pt x="960" y="636"/>
                  <a:pt x="988" y="698"/>
                  <a:pt x="1021" y="757"/>
                </a:cubicBezTo>
                <a:cubicBezTo>
                  <a:pt x="1025" y="765"/>
                  <a:pt x="1083" y="860"/>
                  <a:pt x="1099" y="842"/>
                </a:cubicBezTo>
                <a:cubicBezTo>
                  <a:pt x="1096" y="836"/>
                  <a:pt x="1094" y="829"/>
                  <a:pt x="1091" y="823"/>
                </a:cubicBezTo>
              </a:path>
              <a:path w="1100" h="874" extrusionOk="0">
                <a:moveTo>
                  <a:pt x="606" y="710"/>
                </a:moveTo>
                <a:cubicBezTo>
                  <a:pt x="633" y="674"/>
                  <a:pt x="669" y="679"/>
                  <a:pt x="717" y="665"/>
                </a:cubicBezTo>
                <a:cubicBezTo>
                  <a:pt x="776" y="648"/>
                  <a:pt x="837" y="633"/>
                  <a:pt x="895" y="621"/>
                </a:cubicBezTo>
                <a:cubicBezTo>
                  <a:pt x="933" y="617"/>
                  <a:pt x="944" y="618"/>
                  <a:pt x="962" y="600"/>
                </a:cubicBezTo>
              </a:path>
            </a:pathLst>
          </a:custGeom>
          <a:noFill/>
          <a:ln w="19050" cap="rnd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27667" name="Comment 19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3176588" y="3287713"/>
            <a:ext cx="266700" cy="258762"/>
          </a:xfrm>
          <a:custGeom>
            <a:avLst/>
            <a:gdLst>
              <a:gd name="T0" fmla="+- 0 8826 8826"/>
              <a:gd name="T1" fmla="*/ T0 w 739"/>
              <a:gd name="T2" fmla="+- 0 9570 9133"/>
              <a:gd name="T3" fmla="*/ 9570 h 718"/>
              <a:gd name="T4" fmla="+- 0 8889 8826"/>
              <a:gd name="T5" fmla="*/ T4 w 739"/>
              <a:gd name="T6" fmla="+- 0 9522 9133"/>
              <a:gd name="T7" fmla="*/ 9522 h 718"/>
              <a:gd name="T8" fmla="+- 0 8906 8826"/>
              <a:gd name="T9" fmla="*/ T8 w 739"/>
              <a:gd name="T10" fmla="+- 0 9513 9133"/>
              <a:gd name="T11" fmla="*/ 9513 h 718"/>
              <a:gd name="T12" fmla="+- 0 8952 8826"/>
              <a:gd name="T13" fmla="*/ T12 w 739"/>
              <a:gd name="T14" fmla="+- 0 9647 9133"/>
              <a:gd name="T15" fmla="*/ 9647 h 718"/>
              <a:gd name="T16" fmla="+- 0 8984 8826"/>
              <a:gd name="T17" fmla="*/ T16 w 739"/>
              <a:gd name="T18" fmla="+- 0 9755 9133"/>
              <a:gd name="T19" fmla="*/ 9755 h 718"/>
              <a:gd name="T20" fmla="+- 0 8997 8826"/>
              <a:gd name="T21" fmla="*/ T20 w 739"/>
              <a:gd name="T22" fmla="+- 0 9776 9133"/>
              <a:gd name="T23" fmla="*/ 9776 h 718"/>
              <a:gd name="T24" fmla="+- 0 9024 8826"/>
              <a:gd name="T25" fmla="*/ T24 w 739"/>
              <a:gd name="T26" fmla="+- 0 9676 9133"/>
              <a:gd name="T27" fmla="*/ 9676 h 718"/>
              <a:gd name="T28" fmla="+- 0 9026 8826"/>
              <a:gd name="T29" fmla="*/ T28 w 739"/>
              <a:gd name="T30" fmla="+- 0 9642 9133"/>
              <a:gd name="T31" fmla="*/ 9642 h 718"/>
              <a:gd name="T32" fmla="+- 0 8984 8826"/>
              <a:gd name="T33" fmla="*/ T32 w 739"/>
              <a:gd name="T34" fmla="+- 0 9278 9133"/>
              <a:gd name="T35" fmla="*/ 9278 h 718"/>
              <a:gd name="T36" fmla="+- 0 8971 8826"/>
              <a:gd name="T37" fmla="*/ T36 w 739"/>
              <a:gd name="T38" fmla="+- 0 9153 9133"/>
              <a:gd name="T39" fmla="*/ 9153 h 718"/>
              <a:gd name="T40" fmla="+- 0 9013 8826"/>
              <a:gd name="T41" fmla="*/ T40 w 739"/>
              <a:gd name="T42" fmla="+- 0 9182 9133"/>
              <a:gd name="T43" fmla="*/ 9182 h 718"/>
              <a:gd name="T44" fmla="+- 0 9216 8826"/>
              <a:gd name="T45" fmla="*/ T44 w 739"/>
              <a:gd name="T46" fmla="+- 0 9475 9133"/>
              <a:gd name="T47" fmla="*/ 9475 h 718"/>
              <a:gd name="T48" fmla="+- 0 9372 8826"/>
              <a:gd name="T49" fmla="*/ T48 w 739"/>
              <a:gd name="T50" fmla="+- 0 9504 9133"/>
              <a:gd name="T51" fmla="*/ 9504 h 718"/>
              <a:gd name="T52" fmla="+- 0 9520 8826"/>
              <a:gd name="T53" fmla="*/ T52 w 739"/>
              <a:gd name="T54" fmla="+- 0 9598 9133"/>
              <a:gd name="T55" fmla="*/ 9598 h 718"/>
              <a:gd name="T56" fmla="+- 0 9556 8826"/>
              <a:gd name="T57" fmla="*/ T56 w 739"/>
              <a:gd name="T58" fmla="+- 0 9740 9133"/>
              <a:gd name="T59" fmla="*/ 9740 h 718"/>
              <a:gd name="T60" fmla="+- 0 9442 8826"/>
              <a:gd name="T61" fmla="*/ T60 w 739"/>
              <a:gd name="T62" fmla="+- 0 9835 9133"/>
              <a:gd name="T63" fmla="*/ 9835 h 718"/>
              <a:gd name="T64" fmla="+- 0 9313 8826"/>
              <a:gd name="T65" fmla="*/ T64 w 739"/>
              <a:gd name="T66" fmla="+- 0 9848 9133"/>
              <a:gd name="T67" fmla="*/ 9848 h 718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</a:cxnLst>
            <a:rect l="0" t="0" r="r" b="b"/>
            <a:pathLst>
              <a:path w="739" h="718" extrusionOk="0">
                <a:moveTo>
                  <a:pt x="0" y="437"/>
                </a:moveTo>
                <a:cubicBezTo>
                  <a:pt x="29" y="423"/>
                  <a:pt x="30" y="411"/>
                  <a:pt x="63" y="389"/>
                </a:cubicBezTo>
                <a:cubicBezTo>
                  <a:pt x="69" y="386"/>
                  <a:pt x="74" y="383"/>
                  <a:pt x="80" y="380"/>
                </a:cubicBezTo>
                <a:cubicBezTo>
                  <a:pt x="109" y="426"/>
                  <a:pt x="112" y="462"/>
                  <a:pt x="126" y="514"/>
                </a:cubicBezTo>
                <a:cubicBezTo>
                  <a:pt x="135" y="550"/>
                  <a:pt x="140" y="589"/>
                  <a:pt x="158" y="622"/>
                </a:cubicBezTo>
                <a:cubicBezTo>
                  <a:pt x="162" y="629"/>
                  <a:pt x="167" y="636"/>
                  <a:pt x="171" y="643"/>
                </a:cubicBezTo>
                <a:cubicBezTo>
                  <a:pt x="208" y="616"/>
                  <a:pt x="198" y="589"/>
                  <a:pt x="198" y="543"/>
                </a:cubicBezTo>
                <a:cubicBezTo>
                  <a:pt x="199" y="532"/>
                  <a:pt x="199" y="520"/>
                  <a:pt x="200" y="509"/>
                </a:cubicBezTo>
              </a:path>
              <a:path w="739" h="718" extrusionOk="0">
                <a:moveTo>
                  <a:pt x="158" y="145"/>
                </a:moveTo>
                <a:cubicBezTo>
                  <a:pt x="151" y="101"/>
                  <a:pt x="151" y="63"/>
                  <a:pt x="145" y="20"/>
                </a:cubicBezTo>
                <a:cubicBezTo>
                  <a:pt x="137" y="-33"/>
                  <a:pt x="179" y="39"/>
                  <a:pt x="187" y="49"/>
                </a:cubicBezTo>
              </a:path>
              <a:path w="739" h="718" extrusionOk="0">
                <a:moveTo>
                  <a:pt x="390" y="342"/>
                </a:moveTo>
                <a:cubicBezTo>
                  <a:pt x="442" y="353"/>
                  <a:pt x="495" y="354"/>
                  <a:pt x="546" y="371"/>
                </a:cubicBezTo>
                <a:cubicBezTo>
                  <a:pt x="602" y="390"/>
                  <a:pt x="656" y="418"/>
                  <a:pt x="694" y="465"/>
                </a:cubicBezTo>
                <a:cubicBezTo>
                  <a:pt x="726" y="504"/>
                  <a:pt x="746" y="557"/>
                  <a:pt x="730" y="607"/>
                </a:cubicBezTo>
                <a:cubicBezTo>
                  <a:pt x="711" y="665"/>
                  <a:pt x="668" y="682"/>
                  <a:pt x="616" y="702"/>
                </a:cubicBezTo>
                <a:cubicBezTo>
                  <a:pt x="571" y="719"/>
                  <a:pt x="534" y="714"/>
                  <a:pt x="487" y="715"/>
                </a:cubicBezTo>
              </a:path>
            </a:pathLst>
          </a:custGeom>
          <a:noFill/>
          <a:ln w="19050" cap="rnd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27668" name="Comment 20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3867150" y="3114675"/>
            <a:ext cx="1054100" cy="623888"/>
          </a:xfrm>
          <a:custGeom>
            <a:avLst/>
            <a:gdLst>
              <a:gd name="T0" fmla="+- 0 11493 10742"/>
              <a:gd name="T1" fmla="*/ T0 w 2927"/>
              <a:gd name="T2" fmla="+- 0 8786 8654"/>
              <a:gd name="T3" fmla="*/ 8786 h 1729"/>
              <a:gd name="T4" fmla="+- 0 11444 10742"/>
              <a:gd name="T5" fmla="*/ T4 w 2927"/>
              <a:gd name="T6" fmla="+- 0 8684 8654"/>
              <a:gd name="T7" fmla="*/ 8684 h 1729"/>
              <a:gd name="T8" fmla="+- 0 11237 10742"/>
              <a:gd name="T9" fmla="*/ T8 w 2927"/>
              <a:gd name="T10" fmla="+- 0 8686 8654"/>
              <a:gd name="T11" fmla="*/ 8686 h 1729"/>
              <a:gd name="T12" fmla="+- 0 11119 10742"/>
              <a:gd name="T13" fmla="*/ T12 w 2927"/>
              <a:gd name="T14" fmla="+- 0 8826 8654"/>
              <a:gd name="T15" fmla="*/ 8826 h 1729"/>
              <a:gd name="T16" fmla="+- 0 11069 10742"/>
              <a:gd name="T17" fmla="*/ T16 w 2927"/>
              <a:gd name="T18" fmla="+- 0 9131 8654"/>
              <a:gd name="T19" fmla="*/ 9131 h 1729"/>
              <a:gd name="T20" fmla="+- 0 11136 10742"/>
              <a:gd name="T21" fmla="*/ T20 w 2927"/>
              <a:gd name="T22" fmla="+- 0 9627 8654"/>
              <a:gd name="T23" fmla="*/ 9627 h 1729"/>
              <a:gd name="T24" fmla="+- 0 11220 10742"/>
              <a:gd name="T25" fmla="*/ T24 w 2927"/>
              <a:gd name="T26" fmla="+- 0 9971 8654"/>
              <a:gd name="T27" fmla="*/ 9971 h 1729"/>
              <a:gd name="T28" fmla="+- 0 11260 10742"/>
              <a:gd name="T29" fmla="*/ T28 w 2927"/>
              <a:gd name="T30" fmla="+- 0 10238 8654"/>
              <a:gd name="T31" fmla="*/ 10238 h 1729"/>
              <a:gd name="T32" fmla="+- 0 11233 10742"/>
              <a:gd name="T33" fmla="*/ T32 w 2927"/>
              <a:gd name="T34" fmla="+- 0 10382 8654"/>
              <a:gd name="T35" fmla="*/ 10382 h 1729"/>
              <a:gd name="T36" fmla="+- 0 11204 10742"/>
              <a:gd name="T37" fmla="*/ T36 w 2927"/>
              <a:gd name="T38" fmla="+- 0 10361 8654"/>
              <a:gd name="T39" fmla="*/ 10361 h 1729"/>
              <a:gd name="T40" fmla="+- 0 10758 10742"/>
              <a:gd name="T41" fmla="*/ T40 w 2927"/>
              <a:gd name="T42" fmla="+- 0 9799 8654"/>
              <a:gd name="T43" fmla="*/ 9799 h 1729"/>
              <a:gd name="T44" fmla="+- 0 10798 10742"/>
              <a:gd name="T45" fmla="*/ T44 w 2927"/>
              <a:gd name="T46" fmla="+- 0 9666 8654"/>
              <a:gd name="T47" fmla="*/ 9666 h 1729"/>
              <a:gd name="T48" fmla="+- 0 10940 10742"/>
              <a:gd name="T49" fmla="*/ T48 w 2927"/>
              <a:gd name="T50" fmla="+- 0 9587 8654"/>
              <a:gd name="T51" fmla="*/ 9587 h 1729"/>
              <a:gd name="T52" fmla="+- 0 11130 10742"/>
              <a:gd name="T53" fmla="*/ T52 w 2927"/>
              <a:gd name="T54" fmla="+- 0 9530 8654"/>
              <a:gd name="T55" fmla="*/ 9530 h 1729"/>
              <a:gd name="T56" fmla="+- 0 11326 10742"/>
              <a:gd name="T57" fmla="*/ T56 w 2927"/>
              <a:gd name="T58" fmla="+- 0 9524 8654"/>
              <a:gd name="T59" fmla="*/ 9524 h 1729"/>
              <a:gd name="T60" fmla="+- 0 11478 10742"/>
              <a:gd name="T61" fmla="*/ T60 w 2927"/>
              <a:gd name="T62" fmla="+- 0 9575 8654"/>
              <a:gd name="T63" fmla="*/ 9575 h 1729"/>
              <a:gd name="T64" fmla="+- 0 11543 10742"/>
              <a:gd name="T65" fmla="*/ T64 w 2927"/>
              <a:gd name="T66" fmla="+- 0 9647 8654"/>
              <a:gd name="T67" fmla="*/ 9647 h 1729"/>
              <a:gd name="T68" fmla="+- 0 11560 10742"/>
              <a:gd name="T69" fmla="*/ T68 w 2927"/>
              <a:gd name="T70" fmla="+- 0 9765 8654"/>
              <a:gd name="T71" fmla="*/ 9765 h 1729"/>
              <a:gd name="T72" fmla="+- 0 11581 10742"/>
              <a:gd name="T73" fmla="*/ T72 w 2927"/>
              <a:gd name="T74" fmla="+- 0 9717 8654"/>
              <a:gd name="T75" fmla="*/ 9717 h 1729"/>
              <a:gd name="T76" fmla="+- 0 11562 10742"/>
              <a:gd name="T77" fmla="*/ T76 w 2927"/>
              <a:gd name="T78" fmla="+- 0 9273 8654"/>
              <a:gd name="T79" fmla="*/ 9273 h 1729"/>
              <a:gd name="T80" fmla="+- 0 11493 10742"/>
              <a:gd name="T81" fmla="*/ T80 w 2927"/>
              <a:gd name="T82" fmla="+- 0 9153 8654"/>
              <a:gd name="T83" fmla="*/ 9153 h 1729"/>
              <a:gd name="T84" fmla="+- 0 11476 10742"/>
              <a:gd name="T85" fmla="*/ T84 w 2927"/>
              <a:gd name="T86" fmla="+- 0 9150 8654"/>
              <a:gd name="T87" fmla="*/ 9150 h 1729"/>
              <a:gd name="T88" fmla="+- 0 11488 10742"/>
              <a:gd name="T89" fmla="*/ T88 w 2927"/>
              <a:gd name="T90" fmla="+- 0 9271 8654"/>
              <a:gd name="T91" fmla="*/ 9271 h 1729"/>
              <a:gd name="T92" fmla="+- 0 11516 10742"/>
              <a:gd name="T93" fmla="*/ T92 w 2927"/>
              <a:gd name="T94" fmla="+- 0 9316 8654"/>
              <a:gd name="T95" fmla="*/ 9316 h 1729"/>
              <a:gd name="T96" fmla="+- 0 12058 10742"/>
              <a:gd name="T97" fmla="*/ T96 w 2927"/>
              <a:gd name="T98" fmla="+- 0 9346 8654"/>
              <a:gd name="T99" fmla="*/ 9346 h 1729"/>
              <a:gd name="T100" fmla="+- 0 12123 10742"/>
              <a:gd name="T101" fmla="*/ T100 w 2927"/>
              <a:gd name="T102" fmla="+- 0 9333 8654"/>
              <a:gd name="T103" fmla="*/ 9333 h 1729"/>
              <a:gd name="T104" fmla="+- 0 12052 10742"/>
              <a:gd name="T105" fmla="*/ T104 w 2927"/>
              <a:gd name="T106" fmla="+- 0 9490 8654"/>
              <a:gd name="T107" fmla="*/ 9490 h 1729"/>
              <a:gd name="T108" fmla="+- 0 11896 10742"/>
              <a:gd name="T109" fmla="*/ T108 w 2927"/>
              <a:gd name="T110" fmla="+- 0 9742 8654"/>
              <a:gd name="T111" fmla="*/ 9742 h 1729"/>
              <a:gd name="T112" fmla="+- 0 11803 10742"/>
              <a:gd name="T113" fmla="*/ T112 w 2927"/>
              <a:gd name="T114" fmla="+- 0 9895 8654"/>
              <a:gd name="T115" fmla="*/ 9895 h 1729"/>
              <a:gd name="T116" fmla="+- 0 11828 10742"/>
              <a:gd name="T117" fmla="*/ T116 w 2927"/>
              <a:gd name="T118" fmla="+- 0 9742 8654"/>
              <a:gd name="T119" fmla="*/ 9742 h 1729"/>
              <a:gd name="T120" fmla="+- 0 11815 10742"/>
              <a:gd name="T121" fmla="*/ T120 w 2927"/>
              <a:gd name="T122" fmla="+- 0 9524 8654"/>
              <a:gd name="T123" fmla="*/ 9524 h 1729"/>
              <a:gd name="T124" fmla="+- 0 11788 10742"/>
              <a:gd name="T125" fmla="*/ T124 w 2927"/>
              <a:gd name="T126" fmla="+- 0 9382 8654"/>
              <a:gd name="T127" fmla="*/ 9382 h 1729"/>
              <a:gd name="T128" fmla="+- 0 11805 10742"/>
              <a:gd name="T129" fmla="*/ T128 w 2927"/>
              <a:gd name="T130" fmla="+- 0 9492 8654"/>
              <a:gd name="T131" fmla="*/ 9492 h 1729"/>
              <a:gd name="T132" fmla="+- 0 11895 10742"/>
              <a:gd name="T133" fmla="*/ T132 w 2927"/>
              <a:gd name="T134" fmla="+- 0 9632 8654"/>
              <a:gd name="T135" fmla="*/ 9632 h 1729"/>
              <a:gd name="T136" fmla="+- 0 12353 10742"/>
              <a:gd name="T137" fmla="*/ T136 w 2927"/>
              <a:gd name="T138" fmla="+- 0 9744 8654"/>
              <a:gd name="T139" fmla="*/ 9744 h 1729"/>
              <a:gd name="T140" fmla="+- 0 12573 10742"/>
              <a:gd name="T141" fmla="*/ T140 w 2927"/>
              <a:gd name="T142" fmla="+- 0 9685 8654"/>
              <a:gd name="T143" fmla="*/ 9685 h 1729"/>
              <a:gd name="T144" fmla="+- 0 12691 10742"/>
              <a:gd name="T145" fmla="*/ T144 w 2927"/>
              <a:gd name="T146" fmla="+- 0 9524 8654"/>
              <a:gd name="T147" fmla="*/ 9524 h 1729"/>
              <a:gd name="T148" fmla="+- 0 12666 10742"/>
              <a:gd name="T149" fmla="*/ T148 w 2927"/>
              <a:gd name="T150" fmla="+- 0 9405 8654"/>
              <a:gd name="T151" fmla="*/ 9405 h 1729"/>
              <a:gd name="T152" fmla="+- 0 12590 10742"/>
              <a:gd name="T153" fmla="*/ T152 w 2927"/>
              <a:gd name="T154" fmla="+- 0 9504 8654"/>
              <a:gd name="T155" fmla="*/ 9504 h 1729"/>
              <a:gd name="T156" fmla="+- 0 12564 10742"/>
              <a:gd name="T157" fmla="*/ T156 w 2927"/>
              <a:gd name="T158" fmla="+- 0 9672 8654"/>
              <a:gd name="T159" fmla="*/ 9672 h 1729"/>
              <a:gd name="T160" fmla="+- 0 12775 10742"/>
              <a:gd name="T161" fmla="*/ T160 w 2927"/>
              <a:gd name="T162" fmla="+- 0 9772 8654"/>
              <a:gd name="T163" fmla="*/ 9772 h 1729"/>
              <a:gd name="T164" fmla="+- 0 13216 10742"/>
              <a:gd name="T165" fmla="*/ T164 w 2927"/>
              <a:gd name="T166" fmla="+- 0 9596 8654"/>
              <a:gd name="T167" fmla="*/ 9596 h 1729"/>
              <a:gd name="T168" fmla="+- 0 13275 10742"/>
              <a:gd name="T169" fmla="*/ T168 w 2927"/>
              <a:gd name="T170" fmla="+- 0 9541 8654"/>
              <a:gd name="T171" fmla="*/ 9541 h 1729"/>
              <a:gd name="T172" fmla="+- 0 13180 10742"/>
              <a:gd name="T173" fmla="*/ T172 w 2927"/>
              <a:gd name="T174" fmla="+- 0 9613 8654"/>
              <a:gd name="T175" fmla="*/ 9613 h 1729"/>
              <a:gd name="T176" fmla="+- 0 13181 10742"/>
              <a:gd name="T177" fmla="*/ T176 w 2927"/>
              <a:gd name="T178" fmla="+- 0 9678 8654"/>
              <a:gd name="T179" fmla="*/ 9678 h 1729"/>
              <a:gd name="T180" fmla="+- 0 13267 10742"/>
              <a:gd name="T181" fmla="*/ T180 w 2927"/>
              <a:gd name="T182" fmla="+- 0 9680 8654"/>
              <a:gd name="T183" fmla="*/ 9680 h 1729"/>
              <a:gd name="T184" fmla="+- 0 13303 10742"/>
              <a:gd name="T185" fmla="*/ T184 w 2927"/>
              <a:gd name="T186" fmla="+- 0 9505 8654"/>
              <a:gd name="T187" fmla="*/ 9505 h 1729"/>
              <a:gd name="T188" fmla="+- 0 13231 10742"/>
              <a:gd name="T189" fmla="*/ T188 w 2927"/>
              <a:gd name="T190" fmla="+- 0 9460 8654"/>
              <a:gd name="T191" fmla="*/ 9460 h 1729"/>
              <a:gd name="T192" fmla="+- 0 13191 10742"/>
              <a:gd name="T193" fmla="*/ T192 w 2927"/>
              <a:gd name="T194" fmla="+- 0 9488 8654"/>
              <a:gd name="T195" fmla="*/ 9488 h 1729"/>
              <a:gd name="T196" fmla="+- 0 13246 10742"/>
              <a:gd name="T197" fmla="*/ T196 w 2927"/>
              <a:gd name="T198" fmla="+- 0 9551 8654"/>
              <a:gd name="T199" fmla="*/ 9551 h 1729"/>
              <a:gd name="T200" fmla="+- 0 13446 10742"/>
              <a:gd name="T201" fmla="*/ T200 w 2927"/>
              <a:gd name="T202" fmla="+- 0 9445 8654"/>
              <a:gd name="T203" fmla="*/ 9445 h 1729"/>
              <a:gd name="T204" fmla="+- 0 13543 10742"/>
              <a:gd name="T205" fmla="*/ T204 w 2927"/>
              <a:gd name="T206" fmla="+- 0 9182 8654"/>
              <a:gd name="T207" fmla="*/ 9182 h 1729"/>
              <a:gd name="T208" fmla="+- 0 13527 10742"/>
              <a:gd name="T209" fmla="*/ T208 w 2927"/>
              <a:gd name="T210" fmla="+- 0 9013 8654"/>
              <a:gd name="T211" fmla="*/ 9013 h 1729"/>
              <a:gd name="T212" fmla="+- 0 13444 10742"/>
              <a:gd name="T213" fmla="*/ T212 w 2927"/>
              <a:gd name="T214" fmla="+- 0 9127 8654"/>
              <a:gd name="T215" fmla="*/ 9127 h 1729"/>
              <a:gd name="T216" fmla="+- 0 13385 10742"/>
              <a:gd name="T217" fmla="*/ T216 w 2927"/>
              <a:gd name="T218" fmla="+- 0 9471 8654"/>
              <a:gd name="T219" fmla="*/ 9471 h 1729"/>
              <a:gd name="T220" fmla="+- 0 13497 10742"/>
              <a:gd name="T221" fmla="*/ T220 w 2927"/>
              <a:gd name="T222" fmla="+- 0 9780 8654"/>
              <a:gd name="T223" fmla="*/ 9780 h 1729"/>
              <a:gd name="T224" fmla="+- 0 13668 10742"/>
              <a:gd name="T225" fmla="*/ T224 w 2927"/>
              <a:gd name="T226" fmla="+- 0 9842 8654"/>
              <a:gd name="T227" fmla="*/ 9842 h 172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  <a:cxn ang="0">
                <a:pos x="T145" y="T147"/>
              </a:cxn>
              <a:cxn ang="0">
                <a:pos x="T149" y="T151"/>
              </a:cxn>
              <a:cxn ang="0">
                <a:pos x="T153" y="T155"/>
              </a:cxn>
              <a:cxn ang="0">
                <a:pos x="T157" y="T159"/>
              </a:cxn>
              <a:cxn ang="0">
                <a:pos x="T161" y="T163"/>
              </a:cxn>
              <a:cxn ang="0">
                <a:pos x="T165" y="T167"/>
              </a:cxn>
              <a:cxn ang="0">
                <a:pos x="T169" y="T171"/>
              </a:cxn>
              <a:cxn ang="0">
                <a:pos x="T173" y="T175"/>
              </a:cxn>
              <a:cxn ang="0">
                <a:pos x="T177" y="T179"/>
              </a:cxn>
              <a:cxn ang="0">
                <a:pos x="T181" y="T183"/>
              </a:cxn>
              <a:cxn ang="0">
                <a:pos x="T185" y="T187"/>
              </a:cxn>
              <a:cxn ang="0">
                <a:pos x="T189" y="T191"/>
              </a:cxn>
              <a:cxn ang="0">
                <a:pos x="T193" y="T195"/>
              </a:cxn>
              <a:cxn ang="0">
                <a:pos x="T197" y="T199"/>
              </a:cxn>
              <a:cxn ang="0">
                <a:pos x="T201" y="T203"/>
              </a:cxn>
              <a:cxn ang="0">
                <a:pos x="T205" y="T207"/>
              </a:cxn>
              <a:cxn ang="0">
                <a:pos x="T209" y="T211"/>
              </a:cxn>
              <a:cxn ang="0">
                <a:pos x="T213" y="T215"/>
              </a:cxn>
              <a:cxn ang="0">
                <a:pos x="T217" y="T219"/>
              </a:cxn>
              <a:cxn ang="0">
                <a:pos x="T221" y="T223"/>
              </a:cxn>
              <a:cxn ang="0">
                <a:pos x="T225" y="T227"/>
              </a:cxn>
            </a:cxnLst>
            <a:rect l="0" t="0" r="r" b="b"/>
            <a:pathLst>
              <a:path w="2927" h="1729" extrusionOk="0">
                <a:moveTo>
                  <a:pt x="751" y="132"/>
                </a:moveTo>
                <a:cubicBezTo>
                  <a:pt x="735" y="100"/>
                  <a:pt x="731" y="55"/>
                  <a:pt x="702" y="30"/>
                </a:cubicBezTo>
                <a:cubicBezTo>
                  <a:pt x="643" y="-20"/>
                  <a:pt x="555" y="1"/>
                  <a:pt x="495" y="32"/>
                </a:cubicBezTo>
                <a:cubicBezTo>
                  <a:pt x="436" y="63"/>
                  <a:pt x="405" y="112"/>
                  <a:pt x="377" y="172"/>
                </a:cubicBezTo>
                <a:cubicBezTo>
                  <a:pt x="333" y="267"/>
                  <a:pt x="328" y="374"/>
                  <a:pt x="327" y="477"/>
                </a:cubicBezTo>
                <a:cubicBezTo>
                  <a:pt x="326" y="644"/>
                  <a:pt x="354" y="812"/>
                  <a:pt x="394" y="973"/>
                </a:cubicBezTo>
                <a:cubicBezTo>
                  <a:pt x="422" y="1088"/>
                  <a:pt x="453" y="1202"/>
                  <a:pt x="478" y="1317"/>
                </a:cubicBezTo>
                <a:cubicBezTo>
                  <a:pt x="497" y="1403"/>
                  <a:pt x="517" y="1496"/>
                  <a:pt x="518" y="1584"/>
                </a:cubicBezTo>
                <a:cubicBezTo>
                  <a:pt x="518" y="1620"/>
                  <a:pt x="535" y="1708"/>
                  <a:pt x="491" y="1728"/>
                </a:cubicBezTo>
                <a:cubicBezTo>
                  <a:pt x="481" y="1721"/>
                  <a:pt x="472" y="1714"/>
                  <a:pt x="462" y="1707"/>
                </a:cubicBezTo>
              </a:path>
              <a:path w="2927" h="1729" extrusionOk="0">
                <a:moveTo>
                  <a:pt x="16" y="1145"/>
                </a:moveTo>
                <a:cubicBezTo>
                  <a:pt x="0" y="1078"/>
                  <a:pt x="6" y="1060"/>
                  <a:pt x="56" y="1012"/>
                </a:cubicBezTo>
                <a:cubicBezTo>
                  <a:pt x="98" y="972"/>
                  <a:pt x="147" y="957"/>
                  <a:pt x="198" y="933"/>
                </a:cubicBezTo>
                <a:cubicBezTo>
                  <a:pt x="260" y="904"/>
                  <a:pt x="320" y="888"/>
                  <a:pt x="388" y="876"/>
                </a:cubicBezTo>
                <a:cubicBezTo>
                  <a:pt x="452" y="865"/>
                  <a:pt x="519" y="861"/>
                  <a:pt x="584" y="870"/>
                </a:cubicBezTo>
                <a:cubicBezTo>
                  <a:pt x="637" y="877"/>
                  <a:pt x="690" y="895"/>
                  <a:pt x="736" y="921"/>
                </a:cubicBezTo>
                <a:cubicBezTo>
                  <a:pt x="766" y="938"/>
                  <a:pt x="789" y="960"/>
                  <a:pt x="801" y="993"/>
                </a:cubicBezTo>
                <a:cubicBezTo>
                  <a:pt x="806" y="1006"/>
                  <a:pt x="793" y="1113"/>
                  <a:pt x="818" y="1111"/>
                </a:cubicBezTo>
                <a:cubicBezTo>
                  <a:pt x="835" y="1090"/>
                  <a:pt x="841" y="1083"/>
                  <a:pt x="839" y="1063"/>
                </a:cubicBezTo>
              </a:path>
              <a:path w="2927" h="1729" extrusionOk="0">
                <a:moveTo>
                  <a:pt x="820" y="619"/>
                </a:moveTo>
                <a:cubicBezTo>
                  <a:pt x="804" y="580"/>
                  <a:pt x="791" y="522"/>
                  <a:pt x="751" y="499"/>
                </a:cubicBezTo>
                <a:cubicBezTo>
                  <a:pt x="745" y="498"/>
                  <a:pt x="740" y="497"/>
                  <a:pt x="734" y="496"/>
                </a:cubicBezTo>
                <a:cubicBezTo>
                  <a:pt x="725" y="542"/>
                  <a:pt x="724" y="573"/>
                  <a:pt x="746" y="617"/>
                </a:cubicBezTo>
                <a:cubicBezTo>
                  <a:pt x="755" y="632"/>
                  <a:pt x="765" y="647"/>
                  <a:pt x="774" y="662"/>
                </a:cubicBezTo>
              </a:path>
              <a:path w="2927" h="1729" extrusionOk="0">
                <a:moveTo>
                  <a:pt x="1316" y="692"/>
                </a:moveTo>
                <a:cubicBezTo>
                  <a:pt x="1350" y="692"/>
                  <a:pt x="1361" y="692"/>
                  <a:pt x="1381" y="679"/>
                </a:cubicBezTo>
                <a:cubicBezTo>
                  <a:pt x="1364" y="739"/>
                  <a:pt x="1347" y="773"/>
                  <a:pt x="1310" y="836"/>
                </a:cubicBezTo>
                <a:cubicBezTo>
                  <a:pt x="1260" y="921"/>
                  <a:pt x="1208" y="1005"/>
                  <a:pt x="1154" y="1088"/>
                </a:cubicBezTo>
                <a:cubicBezTo>
                  <a:pt x="1121" y="1138"/>
                  <a:pt x="1090" y="1189"/>
                  <a:pt x="1061" y="1241"/>
                </a:cubicBezTo>
                <a:cubicBezTo>
                  <a:pt x="1071" y="1191"/>
                  <a:pt x="1084" y="1145"/>
                  <a:pt x="1086" y="1088"/>
                </a:cubicBezTo>
                <a:cubicBezTo>
                  <a:pt x="1089" y="1016"/>
                  <a:pt x="1084" y="941"/>
                  <a:pt x="1073" y="870"/>
                </a:cubicBezTo>
                <a:cubicBezTo>
                  <a:pt x="1066" y="822"/>
                  <a:pt x="1056" y="776"/>
                  <a:pt x="1046" y="728"/>
                </a:cubicBezTo>
                <a:cubicBezTo>
                  <a:pt x="1050" y="766"/>
                  <a:pt x="1050" y="801"/>
                  <a:pt x="1063" y="838"/>
                </a:cubicBezTo>
                <a:cubicBezTo>
                  <a:pt x="1082" y="892"/>
                  <a:pt x="1108" y="940"/>
                  <a:pt x="1153" y="978"/>
                </a:cubicBezTo>
                <a:cubicBezTo>
                  <a:pt x="1270" y="1077"/>
                  <a:pt x="1464" y="1095"/>
                  <a:pt x="1611" y="1090"/>
                </a:cubicBezTo>
                <a:cubicBezTo>
                  <a:pt x="1688" y="1087"/>
                  <a:pt x="1765" y="1072"/>
                  <a:pt x="1831" y="1031"/>
                </a:cubicBezTo>
                <a:cubicBezTo>
                  <a:pt x="1890" y="995"/>
                  <a:pt x="1932" y="937"/>
                  <a:pt x="1949" y="870"/>
                </a:cubicBezTo>
                <a:cubicBezTo>
                  <a:pt x="1963" y="816"/>
                  <a:pt x="1944" y="792"/>
                  <a:pt x="1924" y="751"/>
                </a:cubicBezTo>
                <a:cubicBezTo>
                  <a:pt x="1890" y="787"/>
                  <a:pt x="1873" y="801"/>
                  <a:pt x="1848" y="850"/>
                </a:cubicBezTo>
                <a:cubicBezTo>
                  <a:pt x="1828" y="889"/>
                  <a:pt x="1805" y="975"/>
                  <a:pt x="1822" y="1018"/>
                </a:cubicBezTo>
                <a:cubicBezTo>
                  <a:pt x="1859" y="1114"/>
                  <a:pt x="1937" y="1129"/>
                  <a:pt x="2033" y="1118"/>
                </a:cubicBezTo>
                <a:cubicBezTo>
                  <a:pt x="2184" y="1101"/>
                  <a:pt x="2350" y="1030"/>
                  <a:pt x="2474" y="942"/>
                </a:cubicBezTo>
                <a:cubicBezTo>
                  <a:pt x="2498" y="925"/>
                  <a:pt x="2512" y="905"/>
                  <a:pt x="2533" y="887"/>
                </a:cubicBezTo>
                <a:cubicBezTo>
                  <a:pt x="2498" y="905"/>
                  <a:pt x="2454" y="914"/>
                  <a:pt x="2438" y="959"/>
                </a:cubicBezTo>
                <a:cubicBezTo>
                  <a:pt x="2426" y="991"/>
                  <a:pt x="2439" y="993"/>
                  <a:pt x="2439" y="1024"/>
                </a:cubicBezTo>
                <a:cubicBezTo>
                  <a:pt x="2472" y="1030"/>
                  <a:pt x="2490" y="1050"/>
                  <a:pt x="2525" y="1026"/>
                </a:cubicBezTo>
                <a:cubicBezTo>
                  <a:pt x="2590" y="981"/>
                  <a:pt x="2602" y="915"/>
                  <a:pt x="2561" y="851"/>
                </a:cubicBezTo>
                <a:cubicBezTo>
                  <a:pt x="2546" y="828"/>
                  <a:pt x="2518" y="805"/>
                  <a:pt x="2489" y="806"/>
                </a:cubicBezTo>
                <a:cubicBezTo>
                  <a:pt x="2468" y="814"/>
                  <a:pt x="2459" y="819"/>
                  <a:pt x="2449" y="834"/>
                </a:cubicBezTo>
                <a:cubicBezTo>
                  <a:pt x="2466" y="871"/>
                  <a:pt x="2443" y="894"/>
                  <a:pt x="2504" y="897"/>
                </a:cubicBezTo>
                <a:cubicBezTo>
                  <a:pt x="2575" y="901"/>
                  <a:pt x="2661" y="843"/>
                  <a:pt x="2704" y="791"/>
                </a:cubicBezTo>
                <a:cubicBezTo>
                  <a:pt x="2767" y="716"/>
                  <a:pt x="2793" y="624"/>
                  <a:pt x="2801" y="528"/>
                </a:cubicBezTo>
                <a:cubicBezTo>
                  <a:pt x="2806" y="466"/>
                  <a:pt x="2797" y="417"/>
                  <a:pt x="2785" y="359"/>
                </a:cubicBezTo>
                <a:cubicBezTo>
                  <a:pt x="2737" y="387"/>
                  <a:pt x="2726" y="403"/>
                  <a:pt x="2702" y="473"/>
                </a:cubicBezTo>
                <a:cubicBezTo>
                  <a:pt x="2664" y="584"/>
                  <a:pt x="2641" y="699"/>
                  <a:pt x="2643" y="817"/>
                </a:cubicBezTo>
                <a:cubicBezTo>
                  <a:pt x="2645" y="929"/>
                  <a:pt x="2676" y="1042"/>
                  <a:pt x="2755" y="1126"/>
                </a:cubicBezTo>
                <a:cubicBezTo>
                  <a:pt x="2806" y="1180"/>
                  <a:pt x="2859" y="1181"/>
                  <a:pt x="2926" y="1188"/>
                </a:cubicBezTo>
              </a:path>
            </a:pathLst>
          </a:custGeom>
          <a:noFill/>
          <a:ln w="19050" cap="rnd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27669" name="Comment 21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5248275" y="3186113"/>
            <a:ext cx="392113" cy="579437"/>
          </a:xfrm>
          <a:custGeom>
            <a:avLst/>
            <a:gdLst>
              <a:gd name="T0" fmla="+- 0 14579 14579"/>
              <a:gd name="T1" fmla="*/ T0 w 1090"/>
              <a:gd name="T2" fmla="+- 0 9714 8851"/>
              <a:gd name="T3" fmla="*/ 9714 h 1611"/>
              <a:gd name="T4" fmla="+- 0 14662 14579"/>
              <a:gd name="T5" fmla="*/ T4 w 1090"/>
              <a:gd name="T6" fmla="+- 0 9630 8851"/>
              <a:gd name="T7" fmla="*/ 9630 h 1611"/>
              <a:gd name="T8" fmla="+- 0 14792 14579"/>
              <a:gd name="T9" fmla="*/ T8 w 1090"/>
              <a:gd name="T10" fmla="+- 0 9454 8851"/>
              <a:gd name="T11" fmla="*/ 9454 h 1611"/>
              <a:gd name="T12" fmla="+- 0 14875 14579"/>
              <a:gd name="T13" fmla="*/ T12 w 1090"/>
              <a:gd name="T14" fmla="+- 0 9208 8851"/>
              <a:gd name="T15" fmla="*/ 9208 h 1611"/>
              <a:gd name="T16" fmla="+- 0 14852 14579"/>
              <a:gd name="T17" fmla="*/ T16 w 1090"/>
              <a:gd name="T18" fmla="+- 0 8962 8851"/>
              <a:gd name="T19" fmla="*/ 8962 h 1611"/>
              <a:gd name="T20" fmla="+- 0 14780 14579"/>
              <a:gd name="T21" fmla="*/ T20 w 1090"/>
              <a:gd name="T22" fmla="+- 0 8851 8851"/>
              <a:gd name="T23" fmla="*/ 8851 h 1611"/>
              <a:gd name="T24" fmla="+- 0 14746 14579"/>
              <a:gd name="T25" fmla="*/ T24 w 1090"/>
              <a:gd name="T26" fmla="+- 0 8977 8851"/>
              <a:gd name="T27" fmla="*/ 8977 h 1611"/>
              <a:gd name="T28" fmla="+- 0 14706 14579"/>
              <a:gd name="T29" fmla="*/ T28 w 1090"/>
              <a:gd name="T30" fmla="+- 0 9252 8851"/>
              <a:gd name="T31" fmla="*/ 9252 h 1611"/>
              <a:gd name="T32" fmla="+- 0 14731 14579"/>
              <a:gd name="T33" fmla="*/ T32 w 1090"/>
              <a:gd name="T34" fmla="+- 0 9592 8851"/>
              <a:gd name="T35" fmla="*/ 9592 h 1611"/>
              <a:gd name="T36" fmla="+- 0 14845 14579"/>
              <a:gd name="T37" fmla="*/ T36 w 1090"/>
              <a:gd name="T38" fmla="+- 0 9647 8851"/>
              <a:gd name="T39" fmla="*/ 9647 h 1611"/>
              <a:gd name="T40" fmla="+- 0 14989 14579"/>
              <a:gd name="T41" fmla="*/ T40 w 1090"/>
              <a:gd name="T42" fmla="+- 0 9452 8851"/>
              <a:gd name="T43" fmla="*/ 9452 h 1611"/>
              <a:gd name="T44" fmla="+- 0 14866 14579"/>
              <a:gd name="T45" fmla="*/ T44 w 1090"/>
              <a:gd name="T46" fmla="+- 0 9320 8851"/>
              <a:gd name="T47" fmla="*/ 9320 h 1611"/>
              <a:gd name="T48" fmla="+- 0 14929 14579"/>
              <a:gd name="T49" fmla="*/ T48 w 1090"/>
              <a:gd name="T50" fmla="+- 0 9381 8851"/>
              <a:gd name="T51" fmla="*/ 9381 h 1611"/>
              <a:gd name="T52" fmla="+- 0 15349 14579"/>
              <a:gd name="T53" fmla="*/ T52 w 1090"/>
              <a:gd name="T54" fmla="+- 0 9303 8851"/>
              <a:gd name="T55" fmla="*/ 9303 h 1611"/>
              <a:gd name="T56" fmla="+- 0 15423 14579"/>
              <a:gd name="T57" fmla="*/ T56 w 1090"/>
              <a:gd name="T58" fmla="+- 0 9297 8851"/>
              <a:gd name="T59" fmla="*/ 9297 h 1611"/>
              <a:gd name="T60" fmla="+- 0 15506 14579"/>
              <a:gd name="T61" fmla="*/ T60 w 1090"/>
              <a:gd name="T62" fmla="+- 0 9460 8851"/>
              <a:gd name="T63" fmla="*/ 9460 h 1611"/>
              <a:gd name="T64" fmla="+- 0 15628 14579"/>
              <a:gd name="T65" fmla="*/ T64 w 1090"/>
              <a:gd name="T66" fmla="+- 0 9394 8851"/>
              <a:gd name="T67" fmla="*/ 9394 h 1611"/>
              <a:gd name="T68" fmla="+- 0 15638 14579"/>
              <a:gd name="T69" fmla="*/ T68 w 1090"/>
              <a:gd name="T70" fmla="+- 0 9337 8851"/>
              <a:gd name="T71" fmla="*/ 9337 h 1611"/>
              <a:gd name="T72" fmla="+- 0 15664 14579"/>
              <a:gd name="T73" fmla="*/ T72 w 1090"/>
              <a:gd name="T74" fmla="+- 0 9594 8851"/>
              <a:gd name="T75" fmla="*/ 9594 h 1611"/>
              <a:gd name="T76" fmla="+- 0 15499 14579"/>
              <a:gd name="T77" fmla="*/ T76 w 1090"/>
              <a:gd name="T78" fmla="+- 0 10242 8851"/>
              <a:gd name="T79" fmla="*/ 10242 h 1611"/>
              <a:gd name="T80" fmla="+- 0 15181 14579"/>
              <a:gd name="T81" fmla="*/ T80 w 1090"/>
              <a:gd name="T82" fmla="+- 0 10440 8851"/>
              <a:gd name="T83" fmla="*/ 10440 h 1611"/>
              <a:gd name="T84" fmla="+- 0 14851 14579"/>
              <a:gd name="T85" fmla="*/ T84 w 1090"/>
              <a:gd name="T86" fmla="+- 0 10416 8851"/>
              <a:gd name="T87" fmla="*/ 10416 h 1611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</a:cxnLst>
            <a:rect l="0" t="0" r="r" b="b"/>
            <a:pathLst>
              <a:path w="1090" h="1611" extrusionOk="0">
                <a:moveTo>
                  <a:pt x="0" y="863"/>
                </a:moveTo>
                <a:cubicBezTo>
                  <a:pt x="23" y="839"/>
                  <a:pt x="55" y="812"/>
                  <a:pt x="83" y="779"/>
                </a:cubicBezTo>
                <a:cubicBezTo>
                  <a:pt x="129" y="725"/>
                  <a:pt x="178" y="665"/>
                  <a:pt x="213" y="603"/>
                </a:cubicBezTo>
                <a:cubicBezTo>
                  <a:pt x="256" y="527"/>
                  <a:pt x="287" y="445"/>
                  <a:pt x="296" y="357"/>
                </a:cubicBezTo>
                <a:cubicBezTo>
                  <a:pt x="304" y="276"/>
                  <a:pt x="297" y="189"/>
                  <a:pt x="273" y="111"/>
                </a:cubicBezTo>
                <a:cubicBezTo>
                  <a:pt x="255" y="50"/>
                  <a:pt x="234" y="37"/>
                  <a:pt x="201" y="0"/>
                </a:cubicBezTo>
                <a:cubicBezTo>
                  <a:pt x="186" y="43"/>
                  <a:pt x="175" y="79"/>
                  <a:pt x="167" y="126"/>
                </a:cubicBezTo>
                <a:cubicBezTo>
                  <a:pt x="152" y="217"/>
                  <a:pt x="137" y="309"/>
                  <a:pt x="127" y="401"/>
                </a:cubicBezTo>
                <a:cubicBezTo>
                  <a:pt x="117" y="502"/>
                  <a:pt x="93" y="650"/>
                  <a:pt x="152" y="741"/>
                </a:cubicBezTo>
                <a:cubicBezTo>
                  <a:pt x="178" y="781"/>
                  <a:pt x="220" y="797"/>
                  <a:pt x="266" y="796"/>
                </a:cubicBezTo>
                <a:cubicBezTo>
                  <a:pt x="370" y="795"/>
                  <a:pt x="436" y="698"/>
                  <a:pt x="410" y="601"/>
                </a:cubicBezTo>
                <a:cubicBezTo>
                  <a:pt x="391" y="531"/>
                  <a:pt x="341" y="503"/>
                  <a:pt x="287" y="469"/>
                </a:cubicBezTo>
                <a:cubicBezTo>
                  <a:pt x="305" y="497"/>
                  <a:pt x="299" y="519"/>
                  <a:pt x="350" y="530"/>
                </a:cubicBezTo>
                <a:cubicBezTo>
                  <a:pt x="486" y="559"/>
                  <a:pt x="641" y="485"/>
                  <a:pt x="770" y="452"/>
                </a:cubicBezTo>
                <a:cubicBezTo>
                  <a:pt x="800" y="444"/>
                  <a:pt x="816" y="448"/>
                  <a:pt x="844" y="446"/>
                </a:cubicBezTo>
                <a:cubicBezTo>
                  <a:pt x="858" y="499"/>
                  <a:pt x="869" y="584"/>
                  <a:pt x="927" y="609"/>
                </a:cubicBezTo>
                <a:cubicBezTo>
                  <a:pt x="989" y="636"/>
                  <a:pt x="1026" y="601"/>
                  <a:pt x="1049" y="543"/>
                </a:cubicBezTo>
                <a:cubicBezTo>
                  <a:pt x="1056" y="524"/>
                  <a:pt x="1055" y="505"/>
                  <a:pt x="1059" y="486"/>
                </a:cubicBezTo>
                <a:cubicBezTo>
                  <a:pt x="1074" y="572"/>
                  <a:pt x="1081" y="656"/>
                  <a:pt x="1085" y="743"/>
                </a:cubicBezTo>
                <a:cubicBezTo>
                  <a:pt x="1096" y="973"/>
                  <a:pt x="1069" y="1206"/>
                  <a:pt x="920" y="1391"/>
                </a:cubicBezTo>
                <a:cubicBezTo>
                  <a:pt x="836" y="1495"/>
                  <a:pt x="729" y="1557"/>
                  <a:pt x="602" y="1589"/>
                </a:cubicBezTo>
                <a:cubicBezTo>
                  <a:pt x="478" y="1620"/>
                  <a:pt x="391" y="1604"/>
                  <a:pt x="272" y="1565"/>
                </a:cubicBezTo>
              </a:path>
            </a:pathLst>
          </a:custGeom>
          <a:noFill/>
          <a:ln w="19050" cap="rnd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27670" name="Comment 22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6043613" y="3071813"/>
            <a:ext cx="1484312" cy="587375"/>
          </a:xfrm>
          <a:custGeom>
            <a:avLst/>
            <a:gdLst>
              <a:gd name="T0" fmla="+- 0 17639 16790"/>
              <a:gd name="T1" fmla="*/ T0 w 4120"/>
              <a:gd name="T2" fmla="+- 0 8660 8533"/>
              <a:gd name="T3" fmla="*/ 8660 h 1630"/>
              <a:gd name="T4" fmla="+- 0 17487 16790"/>
              <a:gd name="T5" fmla="*/ T4 w 4120"/>
              <a:gd name="T6" fmla="+- 0 8533 8533"/>
              <a:gd name="T7" fmla="*/ 8533 h 1630"/>
              <a:gd name="T8" fmla="+- 0 17280 16790"/>
              <a:gd name="T9" fmla="*/ T8 w 4120"/>
              <a:gd name="T10" fmla="+- 0 8828 8533"/>
              <a:gd name="T11" fmla="*/ 8828 h 1630"/>
              <a:gd name="T12" fmla="+- 0 17274 16790"/>
              <a:gd name="T13" fmla="*/ T12 w 4120"/>
              <a:gd name="T14" fmla="+- 0 9632 8533"/>
              <a:gd name="T15" fmla="*/ 9632 h 1630"/>
              <a:gd name="T16" fmla="+- 0 17291 16790"/>
              <a:gd name="T17" fmla="*/ T16 w 4120"/>
              <a:gd name="T18" fmla="+- 0 10162 8533"/>
              <a:gd name="T19" fmla="*/ 10162 h 1630"/>
              <a:gd name="T20" fmla="+- 0 16824 16790"/>
              <a:gd name="T21" fmla="*/ T20 w 4120"/>
              <a:gd name="T22" fmla="+- 0 9778 8533"/>
              <a:gd name="T23" fmla="*/ 9778 h 1630"/>
              <a:gd name="T24" fmla="+- 0 16919 16790"/>
              <a:gd name="T25" fmla="*/ T24 w 4120"/>
              <a:gd name="T26" fmla="+- 0 9564 8533"/>
              <a:gd name="T27" fmla="*/ 9564 h 1630"/>
              <a:gd name="T28" fmla="+- 0 17291 16790"/>
              <a:gd name="T29" fmla="*/ T28 w 4120"/>
              <a:gd name="T30" fmla="+- 0 9481 8533"/>
              <a:gd name="T31" fmla="*/ 9481 h 1630"/>
              <a:gd name="T32" fmla="+- 0 17900 16790"/>
              <a:gd name="T33" fmla="*/ T32 w 4120"/>
              <a:gd name="T34" fmla="+- 0 9329 8533"/>
              <a:gd name="T35" fmla="*/ 9329 h 1630"/>
              <a:gd name="T36" fmla="+- 0 17833 16790"/>
              <a:gd name="T37" fmla="*/ T36 w 4120"/>
              <a:gd name="T38" fmla="+- 0 9167 8533"/>
              <a:gd name="T39" fmla="*/ 9167 h 1630"/>
              <a:gd name="T40" fmla="+- 0 17617 16790"/>
              <a:gd name="T41" fmla="*/ T40 w 4120"/>
              <a:gd name="T42" fmla="+- 0 9422 8533"/>
              <a:gd name="T43" fmla="*/ 9422 h 1630"/>
              <a:gd name="T44" fmla="+- 0 17955 16790"/>
              <a:gd name="T45" fmla="*/ T44 w 4120"/>
              <a:gd name="T46" fmla="+- 0 9532 8533"/>
              <a:gd name="T47" fmla="*/ 9532 h 1630"/>
              <a:gd name="T48" fmla="+- 0 18193 16790"/>
              <a:gd name="T49" fmla="*/ T48 w 4120"/>
              <a:gd name="T50" fmla="+- 0 9581 8533"/>
              <a:gd name="T51" fmla="*/ 9581 h 1630"/>
              <a:gd name="T52" fmla="+- 0 18242 16790"/>
              <a:gd name="T53" fmla="*/ T52 w 4120"/>
              <a:gd name="T54" fmla="+- 0 9345 8533"/>
              <a:gd name="T55" fmla="*/ 9345 h 1630"/>
              <a:gd name="T56" fmla="+- 0 18358 16790"/>
              <a:gd name="T57" fmla="*/ T56 w 4120"/>
              <a:gd name="T58" fmla="+- 0 9225 8533"/>
              <a:gd name="T59" fmla="*/ 9225 h 1630"/>
              <a:gd name="T60" fmla="+- 0 18495 16790"/>
              <a:gd name="T61" fmla="*/ T60 w 4120"/>
              <a:gd name="T62" fmla="+- 0 9275 8533"/>
              <a:gd name="T63" fmla="*/ 9275 h 1630"/>
              <a:gd name="T64" fmla="+- 0 18637 16790"/>
              <a:gd name="T65" fmla="*/ T64 w 4120"/>
              <a:gd name="T66" fmla="+- 0 9292 8533"/>
              <a:gd name="T67" fmla="*/ 9292 h 1630"/>
              <a:gd name="T68" fmla="+- 0 18807 16790"/>
              <a:gd name="T69" fmla="*/ T68 w 4120"/>
              <a:gd name="T70" fmla="+- 0 9411 8533"/>
              <a:gd name="T71" fmla="*/ 9411 h 1630"/>
              <a:gd name="T72" fmla="+- 0 18942 16790"/>
              <a:gd name="T73" fmla="*/ T72 w 4120"/>
              <a:gd name="T74" fmla="+- 0 9172 8533"/>
              <a:gd name="T75" fmla="*/ 9172 h 1630"/>
              <a:gd name="T76" fmla="+- 0 19059 16790"/>
              <a:gd name="T77" fmla="*/ T76 w 4120"/>
              <a:gd name="T78" fmla="+- 0 9462 8533"/>
              <a:gd name="T79" fmla="*/ 9462 h 1630"/>
              <a:gd name="T80" fmla="+- 0 19253 16790"/>
              <a:gd name="T81" fmla="*/ T80 w 4120"/>
              <a:gd name="T82" fmla="+- 0 9354 8533"/>
              <a:gd name="T83" fmla="*/ 9354 h 1630"/>
              <a:gd name="T84" fmla="+- 0 19337 16790"/>
              <a:gd name="T85" fmla="*/ T84 w 4120"/>
              <a:gd name="T86" fmla="+- 0 9172 8533"/>
              <a:gd name="T87" fmla="*/ 9172 h 1630"/>
              <a:gd name="T88" fmla="+- 0 19400 16790"/>
              <a:gd name="T89" fmla="*/ T88 w 4120"/>
              <a:gd name="T90" fmla="+- 0 9428 8533"/>
              <a:gd name="T91" fmla="*/ 9428 h 1630"/>
              <a:gd name="T92" fmla="+- 0 19588 16790"/>
              <a:gd name="T93" fmla="*/ T92 w 4120"/>
              <a:gd name="T94" fmla="+- 0 9430 8533"/>
              <a:gd name="T95" fmla="*/ 9430 h 1630"/>
              <a:gd name="T96" fmla="+- 0 19744 16790"/>
              <a:gd name="T97" fmla="*/ T96 w 4120"/>
              <a:gd name="T98" fmla="+- 0 9275 8533"/>
              <a:gd name="T99" fmla="*/ 9275 h 1630"/>
              <a:gd name="T100" fmla="+- 0 19888 16790"/>
              <a:gd name="T101" fmla="*/ T100 w 4120"/>
              <a:gd name="T102" fmla="+- 0 9498 8533"/>
              <a:gd name="T103" fmla="*/ 9498 h 1630"/>
              <a:gd name="T104" fmla="+- 0 19772 16790"/>
              <a:gd name="T105" fmla="*/ T104 w 4120"/>
              <a:gd name="T106" fmla="+- 0 9061 8533"/>
              <a:gd name="T107" fmla="*/ 9061 h 1630"/>
              <a:gd name="T108" fmla="+- 0 20084 16790"/>
              <a:gd name="T109" fmla="*/ T108 w 4120"/>
              <a:gd name="T110" fmla="+- 0 9261 8533"/>
              <a:gd name="T111" fmla="*/ 9261 h 1630"/>
              <a:gd name="T112" fmla="+- 0 20109 16790"/>
              <a:gd name="T113" fmla="*/ T112 w 4120"/>
              <a:gd name="T114" fmla="+- 0 9418 8533"/>
              <a:gd name="T115" fmla="*/ 9418 h 1630"/>
              <a:gd name="T116" fmla="+- 0 20086 16790"/>
              <a:gd name="T117" fmla="*/ T116 w 4120"/>
              <a:gd name="T118" fmla="+- 0 9210 8533"/>
              <a:gd name="T119" fmla="*/ 9210 h 1630"/>
              <a:gd name="T120" fmla="+- 0 20128 16790"/>
              <a:gd name="T121" fmla="*/ T120 w 4120"/>
              <a:gd name="T122" fmla="+- 0 9258 8533"/>
              <a:gd name="T123" fmla="*/ 9258 h 1630"/>
              <a:gd name="T124" fmla="+- 0 20457 16790"/>
              <a:gd name="T125" fmla="*/ T124 w 4120"/>
              <a:gd name="T126" fmla="+- 0 9169 8533"/>
              <a:gd name="T127" fmla="*/ 9169 h 1630"/>
              <a:gd name="T128" fmla="+- 0 20580 16790"/>
              <a:gd name="T129" fmla="*/ T128 w 4120"/>
              <a:gd name="T130" fmla="+- 0 9301 8533"/>
              <a:gd name="T131" fmla="*/ 9301 h 1630"/>
              <a:gd name="T132" fmla="+- 0 20683 16790"/>
              <a:gd name="T133" fmla="*/ T132 w 4120"/>
              <a:gd name="T134" fmla="+- 0 9331 8533"/>
              <a:gd name="T135" fmla="*/ 9331 h 1630"/>
              <a:gd name="T136" fmla="+- 0 20795 16790"/>
              <a:gd name="T137" fmla="*/ T136 w 4120"/>
              <a:gd name="T138" fmla="+- 0 9214 8533"/>
              <a:gd name="T139" fmla="*/ 9214 h 1630"/>
              <a:gd name="T140" fmla="+- 0 20909 16790"/>
              <a:gd name="T141" fmla="*/ T140 w 4120"/>
              <a:gd name="T142" fmla="+- 0 9439 8533"/>
              <a:gd name="T143" fmla="*/ 9439 h 1630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</a:cxnLst>
            <a:rect l="0" t="0" r="r" b="b"/>
            <a:pathLst>
              <a:path w="4120" h="1630" extrusionOk="0">
                <a:moveTo>
                  <a:pt x="859" y="240"/>
                </a:moveTo>
                <a:cubicBezTo>
                  <a:pt x="858" y="203"/>
                  <a:pt x="867" y="171"/>
                  <a:pt x="849" y="127"/>
                </a:cubicBezTo>
                <a:cubicBezTo>
                  <a:pt x="837" y="97"/>
                  <a:pt x="820" y="60"/>
                  <a:pt x="794" y="39"/>
                </a:cubicBezTo>
                <a:cubicBezTo>
                  <a:pt x="770" y="19"/>
                  <a:pt x="731" y="-7"/>
                  <a:pt x="697" y="0"/>
                </a:cubicBezTo>
                <a:cubicBezTo>
                  <a:pt x="660" y="8"/>
                  <a:pt x="617" y="43"/>
                  <a:pt x="595" y="72"/>
                </a:cubicBezTo>
                <a:cubicBezTo>
                  <a:pt x="547" y="137"/>
                  <a:pt x="511" y="217"/>
                  <a:pt x="490" y="295"/>
                </a:cubicBezTo>
                <a:cubicBezTo>
                  <a:pt x="458" y="418"/>
                  <a:pt x="443" y="550"/>
                  <a:pt x="441" y="677"/>
                </a:cubicBezTo>
                <a:cubicBezTo>
                  <a:pt x="439" y="818"/>
                  <a:pt x="454" y="961"/>
                  <a:pt x="484" y="1099"/>
                </a:cubicBezTo>
                <a:cubicBezTo>
                  <a:pt x="515" y="1244"/>
                  <a:pt x="599" y="1398"/>
                  <a:pt x="579" y="1546"/>
                </a:cubicBezTo>
                <a:cubicBezTo>
                  <a:pt x="572" y="1602"/>
                  <a:pt x="559" y="1621"/>
                  <a:pt x="501" y="1629"/>
                </a:cubicBezTo>
                <a:cubicBezTo>
                  <a:pt x="488" y="1625"/>
                  <a:pt x="475" y="1620"/>
                  <a:pt x="462" y="1616"/>
                </a:cubicBezTo>
              </a:path>
              <a:path w="4120" h="1630" extrusionOk="0">
                <a:moveTo>
                  <a:pt x="34" y="1245"/>
                </a:moveTo>
                <a:cubicBezTo>
                  <a:pt x="3" y="1186"/>
                  <a:pt x="-12" y="1168"/>
                  <a:pt x="30" y="1111"/>
                </a:cubicBezTo>
                <a:cubicBezTo>
                  <a:pt x="51" y="1083"/>
                  <a:pt x="99" y="1046"/>
                  <a:pt x="129" y="1031"/>
                </a:cubicBezTo>
                <a:cubicBezTo>
                  <a:pt x="180" y="1005"/>
                  <a:pt x="246" y="982"/>
                  <a:pt x="302" y="971"/>
                </a:cubicBezTo>
                <a:cubicBezTo>
                  <a:pt x="367" y="958"/>
                  <a:pt x="435" y="952"/>
                  <a:pt x="501" y="948"/>
                </a:cubicBezTo>
                <a:cubicBezTo>
                  <a:pt x="572" y="944"/>
                  <a:pt x="643" y="938"/>
                  <a:pt x="714" y="929"/>
                </a:cubicBezTo>
                <a:cubicBezTo>
                  <a:pt x="830" y="915"/>
                  <a:pt x="1032" y="899"/>
                  <a:pt x="1110" y="796"/>
                </a:cubicBezTo>
                <a:cubicBezTo>
                  <a:pt x="1136" y="761"/>
                  <a:pt x="1136" y="732"/>
                  <a:pt x="1119" y="694"/>
                </a:cubicBezTo>
                <a:cubicBezTo>
                  <a:pt x="1106" y="666"/>
                  <a:pt x="1075" y="637"/>
                  <a:pt x="1043" y="634"/>
                </a:cubicBezTo>
                <a:cubicBezTo>
                  <a:pt x="973" y="628"/>
                  <a:pt x="910" y="704"/>
                  <a:pt x="874" y="753"/>
                </a:cubicBezTo>
                <a:cubicBezTo>
                  <a:pt x="846" y="791"/>
                  <a:pt x="813" y="839"/>
                  <a:pt x="827" y="889"/>
                </a:cubicBezTo>
                <a:cubicBezTo>
                  <a:pt x="841" y="940"/>
                  <a:pt x="883" y="960"/>
                  <a:pt x="929" y="976"/>
                </a:cubicBezTo>
                <a:cubicBezTo>
                  <a:pt x="1004" y="1002"/>
                  <a:pt x="1086" y="1002"/>
                  <a:pt x="1165" y="999"/>
                </a:cubicBezTo>
                <a:cubicBezTo>
                  <a:pt x="1216" y="997"/>
                  <a:pt x="1342" y="967"/>
                  <a:pt x="1389" y="997"/>
                </a:cubicBezTo>
                <a:cubicBezTo>
                  <a:pt x="1423" y="1019"/>
                  <a:pt x="1398" y="1018"/>
                  <a:pt x="1403" y="1048"/>
                </a:cubicBezTo>
                <a:cubicBezTo>
                  <a:pt x="1402" y="1044"/>
                  <a:pt x="1394" y="1017"/>
                  <a:pt x="1399" y="974"/>
                </a:cubicBezTo>
                <a:cubicBezTo>
                  <a:pt x="1406" y="915"/>
                  <a:pt x="1436" y="866"/>
                  <a:pt x="1452" y="812"/>
                </a:cubicBezTo>
                <a:cubicBezTo>
                  <a:pt x="1458" y="793"/>
                  <a:pt x="1480" y="694"/>
                  <a:pt x="1505" y="685"/>
                </a:cubicBezTo>
                <a:cubicBezTo>
                  <a:pt x="1533" y="682"/>
                  <a:pt x="1547" y="683"/>
                  <a:pt x="1568" y="692"/>
                </a:cubicBezTo>
              </a:path>
              <a:path w="4120" h="1630" extrusionOk="0">
                <a:moveTo>
                  <a:pt x="1657" y="848"/>
                </a:moveTo>
                <a:cubicBezTo>
                  <a:pt x="1671" y="810"/>
                  <a:pt x="1688" y="777"/>
                  <a:pt x="1705" y="742"/>
                </a:cubicBezTo>
                <a:cubicBezTo>
                  <a:pt x="1717" y="717"/>
                  <a:pt x="1726" y="667"/>
                  <a:pt x="1764" y="675"/>
                </a:cubicBezTo>
                <a:cubicBezTo>
                  <a:pt x="1808" y="684"/>
                  <a:pt x="1826" y="723"/>
                  <a:pt x="1847" y="759"/>
                </a:cubicBezTo>
                <a:cubicBezTo>
                  <a:pt x="1883" y="821"/>
                  <a:pt x="1902" y="891"/>
                  <a:pt x="1937" y="954"/>
                </a:cubicBezTo>
                <a:cubicBezTo>
                  <a:pt x="1971" y="932"/>
                  <a:pt x="1993" y="920"/>
                  <a:pt x="2017" y="878"/>
                </a:cubicBezTo>
                <a:cubicBezTo>
                  <a:pt x="2054" y="813"/>
                  <a:pt x="2078" y="724"/>
                  <a:pt x="2123" y="666"/>
                </a:cubicBezTo>
                <a:cubicBezTo>
                  <a:pt x="2133" y="646"/>
                  <a:pt x="2135" y="640"/>
                  <a:pt x="2152" y="639"/>
                </a:cubicBezTo>
                <a:cubicBezTo>
                  <a:pt x="2163" y="684"/>
                  <a:pt x="2172" y="731"/>
                  <a:pt x="2186" y="776"/>
                </a:cubicBezTo>
                <a:cubicBezTo>
                  <a:pt x="2200" y="823"/>
                  <a:pt x="2221" y="904"/>
                  <a:pt x="2269" y="929"/>
                </a:cubicBezTo>
                <a:cubicBezTo>
                  <a:pt x="2298" y="944"/>
                  <a:pt x="2327" y="933"/>
                  <a:pt x="2355" y="923"/>
                </a:cubicBezTo>
                <a:cubicBezTo>
                  <a:pt x="2399" y="908"/>
                  <a:pt x="2437" y="857"/>
                  <a:pt x="2463" y="821"/>
                </a:cubicBezTo>
                <a:cubicBezTo>
                  <a:pt x="2498" y="773"/>
                  <a:pt x="2525" y="713"/>
                  <a:pt x="2543" y="656"/>
                </a:cubicBezTo>
                <a:cubicBezTo>
                  <a:pt x="2544" y="650"/>
                  <a:pt x="2546" y="645"/>
                  <a:pt x="2547" y="639"/>
                </a:cubicBezTo>
                <a:cubicBezTo>
                  <a:pt x="2553" y="677"/>
                  <a:pt x="2558" y="715"/>
                  <a:pt x="2562" y="755"/>
                </a:cubicBezTo>
                <a:cubicBezTo>
                  <a:pt x="2567" y="808"/>
                  <a:pt x="2578" y="852"/>
                  <a:pt x="2610" y="895"/>
                </a:cubicBezTo>
                <a:cubicBezTo>
                  <a:pt x="2638" y="932"/>
                  <a:pt x="2675" y="955"/>
                  <a:pt x="2722" y="950"/>
                </a:cubicBezTo>
                <a:cubicBezTo>
                  <a:pt x="2751" y="947"/>
                  <a:pt x="2780" y="918"/>
                  <a:pt x="2798" y="897"/>
                </a:cubicBezTo>
                <a:cubicBezTo>
                  <a:pt x="2824" y="866"/>
                  <a:pt x="2850" y="831"/>
                  <a:pt x="2874" y="798"/>
                </a:cubicBezTo>
                <a:cubicBezTo>
                  <a:pt x="2896" y="768"/>
                  <a:pt x="2913" y="731"/>
                  <a:pt x="2954" y="742"/>
                </a:cubicBezTo>
                <a:cubicBezTo>
                  <a:pt x="2987" y="751"/>
                  <a:pt x="3050" y="859"/>
                  <a:pt x="3068" y="891"/>
                </a:cubicBezTo>
                <a:cubicBezTo>
                  <a:pt x="3082" y="915"/>
                  <a:pt x="3089" y="942"/>
                  <a:pt x="3098" y="965"/>
                </a:cubicBezTo>
              </a:path>
              <a:path w="4120" h="1630" extrusionOk="0">
                <a:moveTo>
                  <a:pt x="2958" y="450"/>
                </a:moveTo>
                <a:cubicBezTo>
                  <a:pt x="2923" y="454"/>
                  <a:pt x="2971" y="505"/>
                  <a:pt x="2982" y="528"/>
                </a:cubicBezTo>
              </a:path>
              <a:path w="4120" h="1630" extrusionOk="0">
                <a:moveTo>
                  <a:pt x="3222" y="732"/>
                </a:moveTo>
                <a:cubicBezTo>
                  <a:pt x="3250" y="729"/>
                  <a:pt x="3267" y="725"/>
                  <a:pt x="3294" y="728"/>
                </a:cubicBezTo>
                <a:cubicBezTo>
                  <a:pt x="3289" y="768"/>
                  <a:pt x="3278" y="811"/>
                  <a:pt x="3288" y="851"/>
                </a:cubicBezTo>
                <a:cubicBezTo>
                  <a:pt x="3299" y="874"/>
                  <a:pt x="3301" y="881"/>
                  <a:pt x="3319" y="885"/>
                </a:cubicBezTo>
                <a:cubicBezTo>
                  <a:pt x="3358" y="871"/>
                  <a:pt x="3368" y="858"/>
                  <a:pt x="3370" y="815"/>
                </a:cubicBezTo>
                <a:cubicBezTo>
                  <a:pt x="3372" y="769"/>
                  <a:pt x="3346" y="693"/>
                  <a:pt x="3296" y="677"/>
                </a:cubicBezTo>
                <a:cubicBezTo>
                  <a:pt x="3269" y="679"/>
                  <a:pt x="3259" y="682"/>
                  <a:pt x="3252" y="704"/>
                </a:cubicBezTo>
                <a:cubicBezTo>
                  <a:pt x="3277" y="729"/>
                  <a:pt x="3300" y="730"/>
                  <a:pt x="3338" y="725"/>
                </a:cubicBezTo>
                <a:cubicBezTo>
                  <a:pt x="3396" y="717"/>
                  <a:pt x="3455" y="699"/>
                  <a:pt x="3511" y="681"/>
                </a:cubicBezTo>
                <a:cubicBezTo>
                  <a:pt x="3561" y="665"/>
                  <a:pt x="3614" y="642"/>
                  <a:pt x="3667" y="636"/>
                </a:cubicBezTo>
                <a:cubicBezTo>
                  <a:pt x="3707" y="631"/>
                  <a:pt x="3738" y="641"/>
                  <a:pt x="3762" y="675"/>
                </a:cubicBezTo>
                <a:cubicBezTo>
                  <a:pt x="3779" y="699"/>
                  <a:pt x="3783" y="740"/>
                  <a:pt x="3790" y="768"/>
                </a:cubicBezTo>
                <a:cubicBezTo>
                  <a:pt x="3797" y="796"/>
                  <a:pt x="3805" y="822"/>
                  <a:pt x="3817" y="848"/>
                </a:cubicBezTo>
                <a:cubicBezTo>
                  <a:pt x="3858" y="848"/>
                  <a:pt x="3866" y="829"/>
                  <a:pt x="3893" y="798"/>
                </a:cubicBezTo>
                <a:cubicBezTo>
                  <a:pt x="3920" y="768"/>
                  <a:pt x="3946" y="712"/>
                  <a:pt x="3980" y="690"/>
                </a:cubicBezTo>
                <a:cubicBezTo>
                  <a:pt x="3988" y="687"/>
                  <a:pt x="3997" y="684"/>
                  <a:pt x="4005" y="681"/>
                </a:cubicBezTo>
                <a:cubicBezTo>
                  <a:pt x="4014" y="722"/>
                  <a:pt x="4020" y="759"/>
                  <a:pt x="4035" y="798"/>
                </a:cubicBezTo>
                <a:cubicBezTo>
                  <a:pt x="4056" y="854"/>
                  <a:pt x="4066" y="880"/>
                  <a:pt x="4119" y="906"/>
                </a:cubicBezTo>
              </a:path>
            </a:pathLst>
          </a:custGeom>
          <a:noFill/>
          <a:ln w="19050" cap="rnd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27671" name="Comment 23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777875" y="3960813"/>
            <a:ext cx="1296988" cy="234950"/>
          </a:xfrm>
          <a:custGeom>
            <a:avLst/>
            <a:gdLst>
              <a:gd name="T0" fmla="+- 0 2190 2159"/>
              <a:gd name="T1" fmla="*/ T0 w 3606"/>
              <a:gd name="T2" fmla="+- 0 11651 11004"/>
              <a:gd name="T3" fmla="*/ 11651 h 652"/>
              <a:gd name="T4" fmla="+- 0 2159 2159"/>
              <a:gd name="T5" fmla="*/ T4 w 3606"/>
              <a:gd name="T6" fmla="+- 0 11583 11004"/>
              <a:gd name="T7" fmla="*/ 11583 h 652"/>
              <a:gd name="T8" fmla="+- 0 2192 2159"/>
              <a:gd name="T9" fmla="*/ T8 w 3606"/>
              <a:gd name="T10" fmla="+- 0 11453 11004"/>
              <a:gd name="T11" fmla="*/ 11453 h 652"/>
              <a:gd name="T12" fmla="+- 0 2251 2159"/>
              <a:gd name="T13" fmla="*/ T12 w 3606"/>
              <a:gd name="T14" fmla="+- 0 11305 11004"/>
              <a:gd name="T15" fmla="*/ 11305 h 652"/>
              <a:gd name="T16" fmla="+- 0 2321 2159"/>
              <a:gd name="T17" fmla="*/ T16 w 3606"/>
              <a:gd name="T18" fmla="+- 0 11137 11004"/>
              <a:gd name="T19" fmla="*/ 11137 h 652"/>
              <a:gd name="T20" fmla="+- 0 2374 2159"/>
              <a:gd name="T21" fmla="*/ T20 w 3606"/>
              <a:gd name="T22" fmla="+- 0 11224 11004"/>
              <a:gd name="T23" fmla="*/ 11224 h 652"/>
              <a:gd name="T24" fmla="+- 0 2464 2159"/>
              <a:gd name="T25" fmla="*/ T24 w 3606"/>
              <a:gd name="T26" fmla="+- 0 11564 11004"/>
              <a:gd name="T27" fmla="*/ 11564 h 652"/>
              <a:gd name="T28" fmla="+- 0 2492 2159"/>
              <a:gd name="T29" fmla="*/ T28 w 3606"/>
              <a:gd name="T30" fmla="+- 0 11443 11004"/>
              <a:gd name="T31" fmla="*/ 11443 h 652"/>
              <a:gd name="T32" fmla="+- 0 2549 2159"/>
              <a:gd name="T33" fmla="*/ T32 w 3606"/>
              <a:gd name="T34" fmla="+- 0 11193 11004"/>
              <a:gd name="T35" fmla="*/ 11193 h 652"/>
              <a:gd name="T36" fmla="+- 0 2620 2159"/>
              <a:gd name="T37" fmla="*/ T36 w 3606"/>
              <a:gd name="T38" fmla="+- 0 11086 11004"/>
              <a:gd name="T39" fmla="*/ 11086 h 652"/>
              <a:gd name="T40" fmla="+- 0 2724 2159"/>
              <a:gd name="T41" fmla="*/ T40 w 3606"/>
              <a:gd name="T42" fmla="+- 0 11275 11004"/>
              <a:gd name="T43" fmla="*/ 11275 h 652"/>
              <a:gd name="T44" fmla="+- 0 2802 2159"/>
              <a:gd name="T45" fmla="*/ T44 w 3606"/>
              <a:gd name="T46" fmla="+- 0 11434 11004"/>
              <a:gd name="T47" fmla="*/ 11434 h 652"/>
              <a:gd name="T48" fmla="+- 0 2863 2159"/>
              <a:gd name="T49" fmla="*/ T48 w 3606"/>
              <a:gd name="T50" fmla="+- 0 11322 11004"/>
              <a:gd name="T51" fmla="*/ 11322 h 652"/>
              <a:gd name="T52" fmla="+- 0 3066 2159"/>
              <a:gd name="T53" fmla="*/ T52 w 3606"/>
              <a:gd name="T54" fmla="+- 0 11012 11004"/>
              <a:gd name="T55" fmla="*/ 11012 h 652"/>
              <a:gd name="T56" fmla="+- 0 3178 2159"/>
              <a:gd name="T57" fmla="*/ T56 w 3606"/>
              <a:gd name="T58" fmla="+- 0 11146 11004"/>
              <a:gd name="T59" fmla="*/ 11146 h 652"/>
              <a:gd name="T60" fmla="+- 0 3277 2159"/>
              <a:gd name="T61" fmla="*/ T60 w 3606"/>
              <a:gd name="T62" fmla="+- 0 11398 11004"/>
              <a:gd name="T63" fmla="*/ 11398 h 652"/>
              <a:gd name="T64" fmla="+- 0 3372 2159"/>
              <a:gd name="T65" fmla="*/ T64 w 3606"/>
              <a:gd name="T66" fmla="+- 0 11371 11004"/>
              <a:gd name="T67" fmla="*/ 11371 h 652"/>
              <a:gd name="T68" fmla="+- 0 3486 2159"/>
              <a:gd name="T69" fmla="*/ T68 w 3606"/>
              <a:gd name="T70" fmla="+- 0 11258 11004"/>
              <a:gd name="T71" fmla="*/ 11258 h 652"/>
              <a:gd name="T72" fmla="+- 0 3570 2159"/>
              <a:gd name="T73" fmla="*/ T72 w 3606"/>
              <a:gd name="T74" fmla="+- 0 11142 11004"/>
              <a:gd name="T75" fmla="*/ 11142 h 652"/>
              <a:gd name="T76" fmla="+- 0 3600 2159"/>
              <a:gd name="T77" fmla="*/ T76 w 3606"/>
              <a:gd name="T78" fmla="+- 0 11103 11004"/>
              <a:gd name="T79" fmla="*/ 11103 h 652"/>
              <a:gd name="T80" fmla="+- 0 3600 2159"/>
              <a:gd name="T81" fmla="*/ T80 w 3606"/>
              <a:gd name="T82" fmla="+- 0 11262 11004"/>
              <a:gd name="T83" fmla="*/ 11262 h 652"/>
              <a:gd name="T84" fmla="+- 0 3667 2159"/>
              <a:gd name="T85" fmla="*/ T84 w 3606"/>
              <a:gd name="T86" fmla="+- 0 11413 11004"/>
              <a:gd name="T87" fmla="*/ 11413 h 652"/>
              <a:gd name="T88" fmla="+- 0 3714 2159"/>
              <a:gd name="T89" fmla="*/ T88 w 3606"/>
              <a:gd name="T90" fmla="+- 0 11315 11004"/>
              <a:gd name="T91" fmla="*/ 11315 h 652"/>
              <a:gd name="T92" fmla="+- 0 3656 2159"/>
              <a:gd name="T93" fmla="*/ T92 w 3606"/>
              <a:gd name="T94" fmla="+- 0 11105 11004"/>
              <a:gd name="T95" fmla="*/ 11105 h 652"/>
              <a:gd name="T96" fmla="+- 0 3638 2159"/>
              <a:gd name="T97" fmla="*/ T96 w 3606"/>
              <a:gd name="T98" fmla="+- 0 11095 11004"/>
              <a:gd name="T99" fmla="*/ 11095 h 652"/>
              <a:gd name="T100" fmla="+- 0 3827 2159"/>
              <a:gd name="T101" fmla="*/ T100 w 3606"/>
              <a:gd name="T102" fmla="+- 0 11368 11004"/>
              <a:gd name="T103" fmla="*/ 11368 h 652"/>
              <a:gd name="T104" fmla="+- 0 4106 2159"/>
              <a:gd name="T105" fmla="*/ T104 w 3606"/>
              <a:gd name="T106" fmla="+- 0 11190 11004"/>
              <a:gd name="T107" fmla="*/ 11190 h 652"/>
              <a:gd name="T108" fmla="+- 0 4222 2159"/>
              <a:gd name="T109" fmla="*/ T108 w 3606"/>
              <a:gd name="T110" fmla="+- 0 11033 11004"/>
              <a:gd name="T111" fmla="*/ 11033 h 652"/>
              <a:gd name="T112" fmla="+- 0 4243 2159"/>
              <a:gd name="T113" fmla="*/ T112 w 3606"/>
              <a:gd name="T114" fmla="+- 0 11133 11004"/>
              <a:gd name="T115" fmla="*/ 11133 h 652"/>
              <a:gd name="T116" fmla="+- 0 4300 2159"/>
              <a:gd name="T117" fmla="*/ T116 w 3606"/>
              <a:gd name="T118" fmla="+- 0 11282 11004"/>
              <a:gd name="T119" fmla="*/ 11282 h 652"/>
              <a:gd name="T120" fmla="+- 0 4296 2159"/>
              <a:gd name="T121" fmla="*/ T120 w 3606"/>
              <a:gd name="T122" fmla="+- 0 11426 11004"/>
              <a:gd name="T123" fmla="*/ 11426 h 652"/>
              <a:gd name="T124" fmla="+- 0 4275 2159"/>
              <a:gd name="T125" fmla="*/ T124 w 3606"/>
              <a:gd name="T126" fmla="+- 0 11422 11004"/>
              <a:gd name="T127" fmla="*/ 11422 h 652"/>
              <a:gd name="T128" fmla="+- 0 4300 2159"/>
              <a:gd name="T129" fmla="*/ T128 w 3606"/>
              <a:gd name="T130" fmla="+- 0 11345 11004"/>
              <a:gd name="T131" fmla="*/ 11345 h 652"/>
              <a:gd name="T132" fmla="+- 0 4526 2159"/>
              <a:gd name="T133" fmla="*/ T132 w 3606"/>
              <a:gd name="T134" fmla="+- 0 11061 11004"/>
              <a:gd name="T135" fmla="*/ 11061 h 652"/>
              <a:gd name="T136" fmla="+- 0 4568 2159"/>
              <a:gd name="T137" fmla="*/ T136 w 3606"/>
              <a:gd name="T138" fmla="+- 0 11004 11004"/>
              <a:gd name="T139" fmla="*/ 11004 h 652"/>
              <a:gd name="T140" fmla="+- 0 4655 2159"/>
              <a:gd name="T141" fmla="*/ T140 w 3606"/>
              <a:gd name="T142" fmla="+- 0 11140 11004"/>
              <a:gd name="T143" fmla="*/ 11140 h 652"/>
              <a:gd name="T144" fmla="+- 0 4716 2159"/>
              <a:gd name="T145" fmla="*/ T144 w 3606"/>
              <a:gd name="T146" fmla="+- 0 11392 11004"/>
              <a:gd name="T147" fmla="*/ 11392 h 652"/>
              <a:gd name="T148" fmla="+- 0 4598 2159"/>
              <a:gd name="T149" fmla="*/ T148 w 3606"/>
              <a:gd name="T150" fmla="+- 0 11415 11004"/>
              <a:gd name="T151" fmla="*/ 11415 h 652"/>
              <a:gd name="T152" fmla="+- 0 4627 2159"/>
              <a:gd name="T153" fmla="*/ T152 w 3606"/>
              <a:gd name="T154" fmla="+- 0 11290 11004"/>
              <a:gd name="T155" fmla="*/ 11290 h 652"/>
              <a:gd name="T156" fmla="+- 0 4882 2159"/>
              <a:gd name="T157" fmla="*/ T156 w 3606"/>
              <a:gd name="T158" fmla="+- 0 11248 11004"/>
              <a:gd name="T159" fmla="*/ 11248 h 652"/>
              <a:gd name="T160" fmla="+- 0 5079 2159"/>
              <a:gd name="T161" fmla="*/ T160 w 3606"/>
              <a:gd name="T162" fmla="+- 0 11137 11004"/>
              <a:gd name="T163" fmla="*/ 11137 h 652"/>
              <a:gd name="T164" fmla="+- 0 5100 2159"/>
              <a:gd name="T165" fmla="*/ T164 w 3606"/>
              <a:gd name="T166" fmla="+- 0 11103 11004"/>
              <a:gd name="T167" fmla="*/ 11103 h 652"/>
              <a:gd name="T168" fmla="+- 0 5005 2159"/>
              <a:gd name="T169" fmla="*/ T168 w 3606"/>
              <a:gd name="T170" fmla="+- 0 11057 11004"/>
              <a:gd name="T171" fmla="*/ 11057 h 652"/>
              <a:gd name="T172" fmla="+- 0 4979 2159"/>
              <a:gd name="T173" fmla="*/ T172 w 3606"/>
              <a:gd name="T174" fmla="+- 0 11307 11004"/>
              <a:gd name="T175" fmla="*/ 11307 h 652"/>
              <a:gd name="T176" fmla="+- 0 5249 2159"/>
              <a:gd name="T177" fmla="*/ T176 w 3606"/>
              <a:gd name="T178" fmla="+- 0 11351 11004"/>
              <a:gd name="T179" fmla="*/ 11351 h 652"/>
              <a:gd name="T180" fmla="+- 0 5463 2159"/>
              <a:gd name="T181" fmla="*/ T180 w 3606"/>
              <a:gd name="T182" fmla="+- 0 11101 11004"/>
              <a:gd name="T183" fmla="*/ 11101 h 652"/>
              <a:gd name="T184" fmla="+- 0 5644 2159"/>
              <a:gd name="T185" fmla="*/ T184 w 3606"/>
              <a:gd name="T186" fmla="+- 0 11112 11004"/>
              <a:gd name="T187" fmla="*/ 11112 h 652"/>
              <a:gd name="T188" fmla="+- 0 5756 2159"/>
              <a:gd name="T189" fmla="*/ T188 w 3606"/>
              <a:gd name="T190" fmla="+- 0 11332 11004"/>
              <a:gd name="T191" fmla="*/ 11332 h 652"/>
              <a:gd name="T192" fmla="+- 0 5623 2159"/>
              <a:gd name="T193" fmla="*/ T192 w 3606"/>
              <a:gd name="T194" fmla="+- 0 11417 11004"/>
              <a:gd name="T195" fmla="*/ 11417 h 652"/>
              <a:gd name="T196" fmla="+- 0 5572 2159"/>
              <a:gd name="T197" fmla="*/ T196 w 3606"/>
              <a:gd name="T198" fmla="+- 0 11417 11004"/>
              <a:gd name="T199" fmla="*/ 11417 h 652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  <a:cxn ang="0">
                <a:pos x="T145" y="T147"/>
              </a:cxn>
              <a:cxn ang="0">
                <a:pos x="T149" y="T151"/>
              </a:cxn>
              <a:cxn ang="0">
                <a:pos x="T153" y="T155"/>
              </a:cxn>
              <a:cxn ang="0">
                <a:pos x="T157" y="T159"/>
              </a:cxn>
              <a:cxn ang="0">
                <a:pos x="T161" y="T163"/>
              </a:cxn>
              <a:cxn ang="0">
                <a:pos x="T165" y="T167"/>
              </a:cxn>
              <a:cxn ang="0">
                <a:pos x="T169" y="T171"/>
              </a:cxn>
              <a:cxn ang="0">
                <a:pos x="T173" y="T175"/>
              </a:cxn>
              <a:cxn ang="0">
                <a:pos x="T177" y="T179"/>
              </a:cxn>
              <a:cxn ang="0">
                <a:pos x="T181" y="T183"/>
              </a:cxn>
              <a:cxn ang="0">
                <a:pos x="T185" y="T187"/>
              </a:cxn>
              <a:cxn ang="0">
                <a:pos x="T189" y="T191"/>
              </a:cxn>
              <a:cxn ang="0">
                <a:pos x="T193" y="T195"/>
              </a:cxn>
              <a:cxn ang="0">
                <a:pos x="T197" y="T199"/>
              </a:cxn>
            </a:cxnLst>
            <a:rect l="0" t="0" r="r" b="b"/>
            <a:pathLst>
              <a:path w="3606" h="652" extrusionOk="0">
                <a:moveTo>
                  <a:pt x="31" y="647"/>
                </a:moveTo>
                <a:cubicBezTo>
                  <a:pt x="30" y="643"/>
                  <a:pt x="-2" y="617"/>
                  <a:pt x="0" y="579"/>
                </a:cubicBezTo>
                <a:cubicBezTo>
                  <a:pt x="2" y="537"/>
                  <a:pt x="19" y="489"/>
                  <a:pt x="33" y="449"/>
                </a:cubicBezTo>
                <a:cubicBezTo>
                  <a:pt x="50" y="399"/>
                  <a:pt x="73" y="351"/>
                  <a:pt x="92" y="301"/>
                </a:cubicBezTo>
                <a:cubicBezTo>
                  <a:pt x="114" y="243"/>
                  <a:pt x="136" y="189"/>
                  <a:pt x="162" y="133"/>
                </a:cubicBezTo>
                <a:cubicBezTo>
                  <a:pt x="181" y="163"/>
                  <a:pt x="199" y="181"/>
                  <a:pt x="215" y="220"/>
                </a:cubicBezTo>
                <a:cubicBezTo>
                  <a:pt x="258" y="329"/>
                  <a:pt x="276" y="447"/>
                  <a:pt x="305" y="560"/>
                </a:cubicBezTo>
                <a:cubicBezTo>
                  <a:pt x="316" y="520"/>
                  <a:pt x="325" y="481"/>
                  <a:pt x="333" y="439"/>
                </a:cubicBezTo>
                <a:cubicBezTo>
                  <a:pt x="349" y="356"/>
                  <a:pt x="366" y="270"/>
                  <a:pt x="390" y="189"/>
                </a:cubicBezTo>
                <a:cubicBezTo>
                  <a:pt x="408" y="129"/>
                  <a:pt x="433" y="123"/>
                  <a:pt x="461" y="82"/>
                </a:cubicBezTo>
                <a:cubicBezTo>
                  <a:pt x="506" y="145"/>
                  <a:pt x="537" y="194"/>
                  <a:pt x="565" y="271"/>
                </a:cubicBezTo>
                <a:cubicBezTo>
                  <a:pt x="588" y="335"/>
                  <a:pt x="612" y="383"/>
                  <a:pt x="643" y="430"/>
                </a:cubicBezTo>
                <a:cubicBezTo>
                  <a:pt x="663" y="392"/>
                  <a:pt x="685" y="356"/>
                  <a:pt x="704" y="318"/>
                </a:cubicBezTo>
                <a:cubicBezTo>
                  <a:pt x="740" y="246"/>
                  <a:pt x="813" y="27"/>
                  <a:pt x="907" y="8"/>
                </a:cubicBezTo>
                <a:cubicBezTo>
                  <a:pt x="973" y="-5"/>
                  <a:pt x="1001" y="101"/>
                  <a:pt x="1019" y="142"/>
                </a:cubicBezTo>
                <a:cubicBezTo>
                  <a:pt x="1041" y="192"/>
                  <a:pt x="1061" y="368"/>
                  <a:pt x="1118" y="394"/>
                </a:cubicBezTo>
                <a:cubicBezTo>
                  <a:pt x="1161" y="414"/>
                  <a:pt x="1179" y="388"/>
                  <a:pt x="1213" y="367"/>
                </a:cubicBezTo>
                <a:cubicBezTo>
                  <a:pt x="1257" y="340"/>
                  <a:pt x="1294" y="294"/>
                  <a:pt x="1327" y="254"/>
                </a:cubicBezTo>
                <a:cubicBezTo>
                  <a:pt x="1358" y="217"/>
                  <a:pt x="1383" y="177"/>
                  <a:pt x="1411" y="138"/>
                </a:cubicBezTo>
                <a:cubicBezTo>
                  <a:pt x="1425" y="119"/>
                  <a:pt x="1431" y="112"/>
                  <a:pt x="1441" y="99"/>
                </a:cubicBezTo>
                <a:cubicBezTo>
                  <a:pt x="1441" y="150"/>
                  <a:pt x="1435" y="206"/>
                  <a:pt x="1441" y="258"/>
                </a:cubicBezTo>
                <a:cubicBezTo>
                  <a:pt x="1450" y="334"/>
                  <a:pt x="1473" y="360"/>
                  <a:pt x="1508" y="409"/>
                </a:cubicBezTo>
                <a:cubicBezTo>
                  <a:pt x="1527" y="369"/>
                  <a:pt x="1549" y="362"/>
                  <a:pt x="1555" y="311"/>
                </a:cubicBezTo>
                <a:cubicBezTo>
                  <a:pt x="1563" y="240"/>
                  <a:pt x="1534" y="160"/>
                  <a:pt x="1497" y="101"/>
                </a:cubicBezTo>
                <a:cubicBezTo>
                  <a:pt x="1491" y="98"/>
                  <a:pt x="1485" y="94"/>
                  <a:pt x="1479" y="91"/>
                </a:cubicBezTo>
                <a:cubicBezTo>
                  <a:pt x="1493" y="207"/>
                  <a:pt x="1516" y="365"/>
                  <a:pt x="1668" y="364"/>
                </a:cubicBezTo>
                <a:cubicBezTo>
                  <a:pt x="1765" y="364"/>
                  <a:pt x="1883" y="246"/>
                  <a:pt x="1947" y="186"/>
                </a:cubicBezTo>
                <a:cubicBezTo>
                  <a:pt x="1999" y="137"/>
                  <a:pt x="2028" y="87"/>
                  <a:pt x="2063" y="29"/>
                </a:cubicBezTo>
                <a:cubicBezTo>
                  <a:pt x="2070" y="62"/>
                  <a:pt x="2075" y="96"/>
                  <a:pt x="2084" y="129"/>
                </a:cubicBezTo>
                <a:cubicBezTo>
                  <a:pt x="2098" y="181"/>
                  <a:pt x="2122" y="228"/>
                  <a:pt x="2141" y="278"/>
                </a:cubicBezTo>
                <a:cubicBezTo>
                  <a:pt x="2168" y="349"/>
                  <a:pt x="2178" y="369"/>
                  <a:pt x="2137" y="422"/>
                </a:cubicBezTo>
                <a:cubicBezTo>
                  <a:pt x="2130" y="421"/>
                  <a:pt x="2123" y="419"/>
                  <a:pt x="2116" y="418"/>
                </a:cubicBezTo>
                <a:cubicBezTo>
                  <a:pt x="2125" y="391"/>
                  <a:pt x="2111" y="375"/>
                  <a:pt x="2141" y="341"/>
                </a:cubicBezTo>
                <a:cubicBezTo>
                  <a:pt x="2227" y="243"/>
                  <a:pt x="2296" y="169"/>
                  <a:pt x="2367" y="57"/>
                </a:cubicBezTo>
                <a:cubicBezTo>
                  <a:pt x="2380" y="36"/>
                  <a:pt x="2396" y="19"/>
                  <a:pt x="2409" y="0"/>
                </a:cubicBezTo>
                <a:cubicBezTo>
                  <a:pt x="2444" y="46"/>
                  <a:pt x="2469" y="78"/>
                  <a:pt x="2496" y="136"/>
                </a:cubicBezTo>
                <a:cubicBezTo>
                  <a:pt x="2526" y="201"/>
                  <a:pt x="2584" y="313"/>
                  <a:pt x="2557" y="388"/>
                </a:cubicBezTo>
                <a:cubicBezTo>
                  <a:pt x="2537" y="445"/>
                  <a:pt x="2481" y="463"/>
                  <a:pt x="2439" y="411"/>
                </a:cubicBezTo>
                <a:cubicBezTo>
                  <a:pt x="2404" y="368"/>
                  <a:pt x="2426" y="307"/>
                  <a:pt x="2468" y="286"/>
                </a:cubicBezTo>
                <a:cubicBezTo>
                  <a:pt x="2534" y="253"/>
                  <a:pt x="2649" y="272"/>
                  <a:pt x="2723" y="244"/>
                </a:cubicBezTo>
                <a:cubicBezTo>
                  <a:pt x="2793" y="218"/>
                  <a:pt x="2864" y="182"/>
                  <a:pt x="2920" y="133"/>
                </a:cubicBezTo>
                <a:cubicBezTo>
                  <a:pt x="2933" y="117"/>
                  <a:pt x="2937" y="112"/>
                  <a:pt x="2941" y="99"/>
                </a:cubicBezTo>
                <a:cubicBezTo>
                  <a:pt x="2912" y="80"/>
                  <a:pt x="2913" y="15"/>
                  <a:pt x="2846" y="53"/>
                </a:cubicBezTo>
                <a:cubicBezTo>
                  <a:pt x="2760" y="101"/>
                  <a:pt x="2767" y="236"/>
                  <a:pt x="2820" y="303"/>
                </a:cubicBezTo>
                <a:cubicBezTo>
                  <a:pt x="2888" y="389"/>
                  <a:pt x="2996" y="406"/>
                  <a:pt x="3090" y="347"/>
                </a:cubicBezTo>
                <a:cubicBezTo>
                  <a:pt x="3190" y="284"/>
                  <a:pt x="3220" y="169"/>
                  <a:pt x="3304" y="97"/>
                </a:cubicBezTo>
                <a:cubicBezTo>
                  <a:pt x="3362" y="47"/>
                  <a:pt x="3427" y="68"/>
                  <a:pt x="3485" y="108"/>
                </a:cubicBezTo>
                <a:cubicBezTo>
                  <a:pt x="3549" y="152"/>
                  <a:pt x="3623" y="246"/>
                  <a:pt x="3597" y="328"/>
                </a:cubicBezTo>
                <a:cubicBezTo>
                  <a:pt x="3580" y="384"/>
                  <a:pt x="3515" y="400"/>
                  <a:pt x="3464" y="413"/>
                </a:cubicBezTo>
                <a:cubicBezTo>
                  <a:pt x="3447" y="413"/>
                  <a:pt x="3430" y="413"/>
                  <a:pt x="3413" y="413"/>
                </a:cubicBezTo>
              </a:path>
            </a:pathLst>
          </a:custGeom>
          <a:noFill/>
          <a:ln w="19050" cap="rnd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27672" name="Comment 24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2825750" y="3851275"/>
            <a:ext cx="777875" cy="350838"/>
          </a:xfrm>
          <a:custGeom>
            <a:avLst/>
            <a:gdLst>
              <a:gd name="T0" fmla="+- 0 8060 7851"/>
              <a:gd name="T1" fmla="*/ T0 w 2157"/>
              <a:gd name="T2" fmla="+- 0 11252 10698"/>
              <a:gd name="T3" fmla="*/ 11252 h 975"/>
              <a:gd name="T4" fmla="+- 0 7912 7851"/>
              <a:gd name="T5" fmla="*/ T4 w 2157"/>
              <a:gd name="T6" fmla="+- 0 11267 10698"/>
              <a:gd name="T7" fmla="*/ 11267 h 975"/>
              <a:gd name="T8" fmla="+- 0 7853 7851"/>
              <a:gd name="T9" fmla="*/ T8 w 2157"/>
              <a:gd name="T10" fmla="+- 0 11421 10698"/>
              <a:gd name="T11" fmla="*/ 11421 h 975"/>
              <a:gd name="T12" fmla="+- 0 7969 7851"/>
              <a:gd name="T13" fmla="*/ T12 w 2157"/>
              <a:gd name="T14" fmla="+- 0 11521 10698"/>
              <a:gd name="T15" fmla="*/ 11521 h 975"/>
              <a:gd name="T16" fmla="+- 0 7978 7851"/>
              <a:gd name="T17" fmla="*/ T16 w 2157"/>
              <a:gd name="T18" fmla="+- 0 11192 10698"/>
              <a:gd name="T19" fmla="*/ 11192 h 975"/>
              <a:gd name="T20" fmla="+- 0 7893 7851"/>
              <a:gd name="T21" fmla="*/ T20 w 2157"/>
              <a:gd name="T22" fmla="+- 0 11123 10698"/>
              <a:gd name="T23" fmla="*/ 11123 h 975"/>
              <a:gd name="T24" fmla="+- 0 7927 7851"/>
              <a:gd name="T25" fmla="*/ T24 w 2157"/>
              <a:gd name="T26" fmla="+- 0 11262 10698"/>
              <a:gd name="T27" fmla="*/ 11262 h 975"/>
              <a:gd name="T28" fmla="+- 0 8332 7851"/>
              <a:gd name="T29" fmla="*/ T28 w 2157"/>
              <a:gd name="T30" fmla="+- 0 11464 10698"/>
              <a:gd name="T31" fmla="*/ 11464 h 975"/>
              <a:gd name="T32" fmla="+- 0 8446 7851"/>
              <a:gd name="T33" fmla="*/ T32 w 2157"/>
              <a:gd name="T34" fmla="+- 0 11345 10698"/>
              <a:gd name="T35" fmla="*/ 11345 h 975"/>
              <a:gd name="T36" fmla="+- 0 8547 7851"/>
              <a:gd name="T37" fmla="*/ T36 w 2157"/>
              <a:gd name="T38" fmla="+- 0 11173 10698"/>
              <a:gd name="T39" fmla="*/ 11173 h 975"/>
              <a:gd name="T40" fmla="+- 0 8651 7851"/>
              <a:gd name="T41" fmla="*/ T40 w 2157"/>
              <a:gd name="T42" fmla="+- 0 11061 10698"/>
              <a:gd name="T43" fmla="*/ 11061 h 975"/>
              <a:gd name="T44" fmla="+- 0 8674 7851"/>
              <a:gd name="T45" fmla="*/ T44 w 2157"/>
              <a:gd name="T46" fmla="+- 0 11059 10698"/>
              <a:gd name="T47" fmla="*/ 11059 h 975"/>
              <a:gd name="T48" fmla="+- 0 8720 7851"/>
              <a:gd name="T49" fmla="*/ T48 w 2157"/>
              <a:gd name="T50" fmla="+- 0 11192 10698"/>
              <a:gd name="T51" fmla="*/ 11192 h 975"/>
              <a:gd name="T52" fmla="+- 0 8754 7851"/>
              <a:gd name="T53" fmla="*/ T52 w 2157"/>
              <a:gd name="T54" fmla="+- 0 11470 10698"/>
              <a:gd name="T55" fmla="*/ 11470 h 975"/>
              <a:gd name="T56" fmla="+- 0 8841 7851"/>
              <a:gd name="T57" fmla="*/ T56 w 2157"/>
              <a:gd name="T58" fmla="+- 0 11390 10698"/>
              <a:gd name="T59" fmla="*/ 11390 h 975"/>
              <a:gd name="T60" fmla="+- 0 9011 7851"/>
              <a:gd name="T61" fmla="*/ T60 w 2157"/>
              <a:gd name="T62" fmla="+- 0 11184 10698"/>
              <a:gd name="T63" fmla="*/ 11184 h 975"/>
              <a:gd name="T64" fmla="+- 0 9013 7851"/>
              <a:gd name="T65" fmla="*/ T64 w 2157"/>
              <a:gd name="T66" fmla="+- 0 11282 10698"/>
              <a:gd name="T67" fmla="*/ 11282 h 975"/>
              <a:gd name="T68" fmla="+- 0 9039 7851"/>
              <a:gd name="T69" fmla="*/ T68 w 2157"/>
              <a:gd name="T70" fmla="+- 0 11475 10698"/>
              <a:gd name="T71" fmla="*/ 11475 h 975"/>
              <a:gd name="T72" fmla="+- 0 9208 7851"/>
              <a:gd name="T73" fmla="*/ T72 w 2157"/>
              <a:gd name="T74" fmla="+- 0 11456 10698"/>
              <a:gd name="T75" fmla="*/ 11456 h 975"/>
              <a:gd name="T76" fmla="+- 0 9457 7851"/>
              <a:gd name="T77" fmla="*/ T76 w 2157"/>
              <a:gd name="T78" fmla="+- 0 11292 10698"/>
              <a:gd name="T79" fmla="*/ 11292 h 975"/>
              <a:gd name="T80" fmla="+- 0 9471 7851"/>
              <a:gd name="T81" fmla="*/ T80 w 2157"/>
              <a:gd name="T82" fmla="+- 0 11362 10698"/>
              <a:gd name="T83" fmla="*/ 11362 h 975"/>
              <a:gd name="T84" fmla="+- 0 9537 7851"/>
              <a:gd name="T85" fmla="*/ T84 w 2157"/>
              <a:gd name="T86" fmla="+- 0 11456 10698"/>
              <a:gd name="T87" fmla="*/ 11456 h 975"/>
              <a:gd name="T88" fmla="+- 0 9663 7851"/>
              <a:gd name="T89" fmla="*/ T88 w 2157"/>
              <a:gd name="T90" fmla="+- 0 11392 10698"/>
              <a:gd name="T91" fmla="*/ 11392 h 975"/>
              <a:gd name="T92" fmla="+- 0 9769 7851"/>
              <a:gd name="T93" fmla="*/ T92 w 2157"/>
              <a:gd name="T94" fmla="+- 0 11222 10698"/>
              <a:gd name="T95" fmla="*/ 11222 h 975"/>
              <a:gd name="T96" fmla="+- 0 9573 7851"/>
              <a:gd name="T97" fmla="*/ T96 w 2157"/>
              <a:gd name="T98" fmla="+- 0 11148 10698"/>
              <a:gd name="T99" fmla="*/ 11148 h 975"/>
              <a:gd name="T100" fmla="+- 0 9497 7851"/>
              <a:gd name="T101" fmla="*/ T100 w 2157"/>
              <a:gd name="T102" fmla="+- 0 11311 10698"/>
              <a:gd name="T103" fmla="*/ 11311 h 975"/>
              <a:gd name="T104" fmla="+- 0 9632 7851"/>
              <a:gd name="T105" fmla="*/ T104 w 2157"/>
              <a:gd name="T106" fmla="+- 0 11332 10698"/>
              <a:gd name="T107" fmla="*/ 11332 h 975"/>
              <a:gd name="T108" fmla="+- 0 9756 7851"/>
              <a:gd name="T109" fmla="*/ T108 w 2157"/>
              <a:gd name="T110" fmla="+- 0 11220 10698"/>
              <a:gd name="T111" fmla="*/ 11220 h 975"/>
              <a:gd name="T112" fmla="+- 0 9790 7851"/>
              <a:gd name="T113" fmla="*/ T112 w 2157"/>
              <a:gd name="T114" fmla="+- 0 10756 10698"/>
              <a:gd name="T115" fmla="*/ 10756 h 975"/>
              <a:gd name="T116" fmla="+- 0 9737 7851"/>
              <a:gd name="T117" fmla="*/ T116 w 2157"/>
              <a:gd name="T118" fmla="+- 0 10698 10698"/>
              <a:gd name="T119" fmla="*/ 10698 h 975"/>
              <a:gd name="T120" fmla="+- 0 9701 7851"/>
              <a:gd name="T121" fmla="*/ T120 w 2157"/>
              <a:gd name="T122" fmla="+- 0 10927 10698"/>
              <a:gd name="T123" fmla="*/ 10927 h 975"/>
              <a:gd name="T124" fmla="+- 0 9868 7851"/>
              <a:gd name="T125" fmla="*/ T124 w 2157"/>
              <a:gd name="T126" fmla="+- 0 11578 10698"/>
              <a:gd name="T127" fmla="*/ 11578 h 975"/>
              <a:gd name="T128" fmla="+- 0 10007 7851"/>
              <a:gd name="T129" fmla="*/ T128 w 2157"/>
              <a:gd name="T130" fmla="+- 0 11672 10698"/>
              <a:gd name="T131" fmla="*/ 11672 h 975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</a:cxnLst>
            <a:rect l="0" t="0" r="r" b="b"/>
            <a:pathLst>
              <a:path w="2157" h="975" extrusionOk="0">
                <a:moveTo>
                  <a:pt x="209" y="554"/>
                </a:moveTo>
                <a:cubicBezTo>
                  <a:pt x="138" y="506"/>
                  <a:pt x="124" y="491"/>
                  <a:pt x="61" y="569"/>
                </a:cubicBezTo>
                <a:cubicBezTo>
                  <a:pt x="23" y="616"/>
                  <a:pt x="7" y="664"/>
                  <a:pt x="2" y="723"/>
                </a:cubicBezTo>
                <a:cubicBezTo>
                  <a:pt x="-4" y="792"/>
                  <a:pt x="43" y="874"/>
                  <a:pt x="118" y="823"/>
                </a:cubicBezTo>
                <a:cubicBezTo>
                  <a:pt x="227" y="748"/>
                  <a:pt x="185" y="584"/>
                  <a:pt x="127" y="494"/>
                </a:cubicBezTo>
                <a:cubicBezTo>
                  <a:pt x="103" y="456"/>
                  <a:pt x="76" y="447"/>
                  <a:pt x="42" y="425"/>
                </a:cubicBezTo>
                <a:cubicBezTo>
                  <a:pt x="48" y="476"/>
                  <a:pt x="53" y="513"/>
                  <a:pt x="76" y="564"/>
                </a:cubicBezTo>
                <a:cubicBezTo>
                  <a:pt x="145" y="719"/>
                  <a:pt x="307" y="846"/>
                  <a:pt x="481" y="766"/>
                </a:cubicBezTo>
                <a:cubicBezTo>
                  <a:pt x="536" y="741"/>
                  <a:pt x="565" y="697"/>
                  <a:pt x="595" y="647"/>
                </a:cubicBezTo>
                <a:cubicBezTo>
                  <a:pt x="630" y="590"/>
                  <a:pt x="659" y="531"/>
                  <a:pt x="696" y="475"/>
                </a:cubicBezTo>
                <a:cubicBezTo>
                  <a:pt x="725" y="430"/>
                  <a:pt x="755" y="392"/>
                  <a:pt x="800" y="363"/>
                </a:cubicBezTo>
                <a:cubicBezTo>
                  <a:pt x="808" y="362"/>
                  <a:pt x="815" y="362"/>
                  <a:pt x="823" y="361"/>
                </a:cubicBezTo>
                <a:cubicBezTo>
                  <a:pt x="849" y="413"/>
                  <a:pt x="859" y="429"/>
                  <a:pt x="869" y="494"/>
                </a:cubicBezTo>
                <a:cubicBezTo>
                  <a:pt x="883" y="587"/>
                  <a:pt x="884" y="680"/>
                  <a:pt x="903" y="772"/>
                </a:cubicBezTo>
                <a:cubicBezTo>
                  <a:pt x="923" y="758"/>
                  <a:pt x="960" y="731"/>
                  <a:pt x="990" y="692"/>
                </a:cubicBezTo>
                <a:cubicBezTo>
                  <a:pt x="1046" y="618"/>
                  <a:pt x="1092" y="549"/>
                  <a:pt x="1160" y="486"/>
                </a:cubicBezTo>
                <a:cubicBezTo>
                  <a:pt x="1160" y="518"/>
                  <a:pt x="1163" y="550"/>
                  <a:pt x="1162" y="584"/>
                </a:cubicBezTo>
                <a:cubicBezTo>
                  <a:pt x="1160" y="637"/>
                  <a:pt x="1139" y="737"/>
                  <a:pt x="1188" y="777"/>
                </a:cubicBezTo>
                <a:cubicBezTo>
                  <a:pt x="1238" y="818"/>
                  <a:pt x="1308" y="775"/>
                  <a:pt x="1357" y="758"/>
                </a:cubicBezTo>
                <a:cubicBezTo>
                  <a:pt x="1454" y="725"/>
                  <a:pt x="1530" y="659"/>
                  <a:pt x="1606" y="594"/>
                </a:cubicBezTo>
                <a:cubicBezTo>
                  <a:pt x="1612" y="618"/>
                  <a:pt x="1616" y="636"/>
                  <a:pt x="1620" y="664"/>
                </a:cubicBezTo>
                <a:cubicBezTo>
                  <a:pt x="1627" y="711"/>
                  <a:pt x="1630" y="757"/>
                  <a:pt x="1686" y="758"/>
                </a:cubicBezTo>
                <a:cubicBezTo>
                  <a:pt x="1729" y="759"/>
                  <a:pt x="1781" y="719"/>
                  <a:pt x="1812" y="694"/>
                </a:cubicBezTo>
                <a:cubicBezTo>
                  <a:pt x="1864" y="653"/>
                  <a:pt x="1920" y="596"/>
                  <a:pt x="1918" y="524"/>
                </a:cubicBezTo>
                <a:cubicBezTo>
                  <a:pt x="1915" y="425"/>
                  <a:pt x="1790" y="414"/>
                  <a:pt x="1722" y="450"/>
                </a:cubicBezTo>
                <a:cubicBezTo>
                  <a:pt x="1674" y="475"/>
                  <a:pt x="1613" y="557"/>
                  <a:pt x="1646" y="613"/>
                </a:cubicBezTo>
                <a:cubicBezTo>
                  <a:pt x="1677" y="665"/>
                  <a:pt x="1731" y="662"/>
                  <a:pt x="1781" y="634"/>
                </a:cubicBezTo>
                <a:cubicBezTo>
                  <a:pt x="1828" y="608"/>
                  <a:pt x="1871" y="563"/>
                  <a:pt x="1905" y="522"/>
                </a:cubicBezTo>
                <a:cubicBezTo>
                  <a:pt x="2008" y="396"/>
                  <a:pt x="2002" y="198"/>
                  <a:pt x="1939" y="58"/>
                </a:cubicBezTo>
                <a:cubicBezTo>
                  <a:pt x="1923" y="22"/>
                  <a:pt x="1902" y="22"/>
                  <a:pt x="1886" y="0"/>
                </a:cubicBezTo>
                <a:cubicBezTo>
                  <a:pt x="1854" y="80"/>
                  <a:pt x="1846" y="136"/>
                  <a:pt x="1850" y="229"/>
                </a:cubicBezTo>
                <a:cubicBezTo>
                  <a:pt x="1859" y="429"/>
                  <a:pt x="1885" y="719"/>
                  <a:pt x="2017" y="880"/>
                </a:cubicBezTo>
                <a:cubicBezTo>
                  <a:pt x="2081" y="938"/>
                  <a:pt x="2101" y="956"/>
                  <a:pt x="2156" y="974"/>
                </a:cubicBezTo>
              </a:path>
            </a:pathLst>
          </a:custGeom>
          <a:noFill/>
          <a:ln w="19050" cap="rnd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27673" name="Comment 25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2273300" y="4597400"/>
            <a:ext cx="703263" cy="544513"/>
          </a:xfrm>
          <a:custGeom>
            <a:avLst/>
            <a:gdLst>
              <a:gd name="T0" fmla="+- 0 6391 6315"/>
              <a:gd name="T1" fmla="*/ T0 w 1955"/>
              <a:gd name="T2" fmla="+- 0 13750 12770"/>
              <a:gd name="T3" fmla="*/ 13750 h 1515"/>
              <a:gd name="T4" fmla="+- 0 6325 6315"/>
              <a:gd name="T5" fmla="*/ T4 w 1955"/>
              <a:gd name="T6" fmla="+- 0 13763 12770"/>
              <a:gd name="T7" fmla="*/ 13763 h 1515"/>
              <a:gd name="T8" fmla="+- 0 6326 6315"/>
              <a:gd name="T9" fmla="*/ T8 w 1955"/>
              <a:gd name="T10" fmla="+- 0 13657 12770"/>
              <a:gd name="T11" fmla="*/ 13657 h 1515"/>
              <a:gd name="T12" fmla="+- 0 6376 6315"/>
              <a:gd name="T13" fmla="*/ T12 w 1955"/>
              <a:gd name="T14" fmla="+- 0 13525 12770"/>
              <a:gd name="T15" fmla="*/ 13525 h 1515"/>
              <a:gd name="T16" fmla="+- 0 6448 6315"/>
              <a:gd name="T17" fmla="*/ T16 w 1955"/>
              <a:gd name="T18" fmla="+- 0 13396 12770"/>
              <a:gd name="T19" fmla="*/ 13396 h 1515"/>
              <a:gd name="T20" fmla="+- 0 6526 6315"/>
              <a:gd name="T21" fmla="*/ T20 w 1955"/>
              <a:gd name="T22" fmla="+- 0 13328 12770"/>
              <a:gd name="T23" fmla="*/ 13328 h 1515"/>
              <a:gd name="T24" fmla="+- 0 6598 6315"/>
              <a:gd name="T25" fmla="*/ T24 w 1955"/>
              <a:gd name="T26" fmla="+- 0 13349 12770"/>
              <a:gd name="T27" fmla="*/ 13349 h 1515"/>
              <a:gd name="T28" fmla="+- 0 6644 6315"/>
              <a:gd name="T29" fmla="*/ T28 w 1955"/>
              <a:gd name="T30" fmla="+- 0 13506 12770"/>
              <a:gd name="T31" fmla="*/ 13506 h 1515"/>
              <a:gd name="T32" fmla="+- 0 6661 6315"/>
              <a:gd name="T33" fmla="*/ T32 w 1955"/>
              <a:gd name="T34" fmla="+- 0 13769 12770"/>
              <a:gd name="T35" fmla="*/ 13769 h 1515"/>
              <a:gd name="T36" fmla="+- 0 6667 6315"/>
              <a:gd name="T37" fmla="*/ T36 w 1955"/>
              <a:gd name="T38" fmla="+- 0 13949 12770"/>
              <a:gd name="T39" fmla="*/ 13949 h 1515"/>
              <a:gd name="T40" fmla="+- 0 6669 6315"/>
              <a:gd name="T41" fmla="*/ T40 w 1955"/>
              <a:gd name="T42" fmla="+- 0 13970 12770"/>
              <a:gd name="T43" fmla="*/ 13970 h 1515"/>
              <a:gd name="T44" fmla="+- 0 6729 6315"/>
              <a:gd name="T45" fmla="*/ T44 w 1955"/>
              <a:gd name="T46" fmla="+- 0 13769 12770"/>
              <a:gd name="T47" fmla="*/ 13769 h 1515"/>
              <a:gd name="T48" fmla="+- 0 6817 6315"/>
              <a:gd name="T49" fmla="*/ T48 w 1955"/>
              <a:gd name="T50" fmla="+- 0 13538 12770"/>
              <a:gd name="T51" fmla="*/ 13538 h 1515"/>
              <a:gd name="T52" fmla="+- 0 6902 6315"/>
              <a:gd name="T53" fmla="*/ T52 w 1955"/>
              <a:gd name="T54" fmla="+- 0 13400 12770"/>
              <a:gd name="T55" fmla="*/ 13400 h 1515"/>
              <a:gd name="T56" fmla="+- 0 6923 6315"/>
              <a:gd name="T57" fmla="*/ T56 w 1955"/>
              <a:gd name="T58" fmla="+- 0 13396 12770"/>
              <a:gd name="T59" fmla="*/ 13396 h 1515"/>
              <a:gd name="T60" fmla="+- 0 6990 6315"/>
              <a:gd name="T61" fmla="*/ T60 w 1955"/>
              <a:gd name="T62" fmla="+- 0 13506 12770"/>
              <a:gd name="T63" fmla="*/ 13506 h 1515"/>
              <a:gd name="T64" fmla="+- 0 7039 6315"/>
              <a:gd name="T65" fmla="*/ T64 w 1955"/>
              <a:gd name="T66" fmla="+- 0 13705 12770"/>
              <a:gd name="T67" fmla="*/ 13705 h 1515"/>
              <a:gd name="T68" fmla="+- 0 7077 6315"/>
              <a:gd name="T69" fmla="*/ T68 w 1955"/>
              <a:gd name="T70" fmla="+- 0 13824 12770"/>
              <a:gd name="T71" fmla="*/ 13824 h 1515"/>
              <a:gd name="T72" fmla="+- 0 7157 6315"/>
              <a:gd name="T73" fmla="*/ T72 w 1955"/>
              <a:gd name="T74" fmla="+- 0 13741 12770"/>
              <a:gd name="T75" fmla="*/ 13741 h 1515"/>
              <a:gd name="T76" fmla="+- 0 7262 6315"/>
              <a:gd name="T77" fmla="*/ T76 w 1955"/>
              <a:gd name="T78" fmla="+- 0 13534 12770"/>
              <a:gd name="T79" fmla="*/ 13534 h 1515"/>
              <a:gd name="T80" fmla="+- 0 7336 6315"/>
              <a:gd name="T81" fmla="*/ T80 w 1955"/>
              <a:gd name="T82" fmla="+- 0 13426 12770"/>
              <a:gd name="T83" fmla="*/ 13426 h 1515"/>
              <a:gd name="T84" fmla="+- 0 7363 6315"/>
              <a:gd name="T85" fmla="*/ T84 w 1955"/>
              <a:gd name="T86" fmla="+- 0 13423 12770"/>
              <a:gd name="T87" fmla="*/ 13423 h 1515"/>
              <a:gd name="T88" fmla="+- 0 7391 6315"/>
              <a:gd name="T89" fmla="*/ T88 w 1955"/>
              <a:gd name="T90" fmla="+- 0 13578 12770"/>
              <a:gd name="T91" fmla="*/ 13578 h 1515"/>
              <a:gd name="T92" fmla="+- 0 7404 6315"/>
              <a:gd name="T93" fmla="*/ T92 w 1955"/>
              <a:gd name="T94" fmla="+- 0 13777 12770"/>
              <a:gd name="T95" fmla="*/ 13777 h 1515"/>
              <a:gd name="T96" fmla="+- 0 7423 6315"/>
              <a:gd name="T97" fmla="*/ T96 w 1955"/>
              <a:gd name="T98" fmla="+- 0 13894 12770"/>
              <a:gd name="T99" fmla="*/ 13894 h 1515"/>
              <a:gd name="T100" fmla="+- 0 7454 6315"/>
              <a:gd name="T101" fmla="*/ T100 w 1955"/>
              <a:gd name="T102" fmla="+- 0 13881 12770"/>
              <a:gd name="T103" fmla="*/ 13881 h 1515"/>
              <a:gd name="T104" fmla="+- 0 7473 6315"/>
              <a:gd name="T105" fmla="*/ T104 w 1955"/>
              <a:gd name="T106" fmla="+- 0 13112 12770"/>
              <a:gd name="T107" fmla="*/ 13112 h 1515"/>
              <a:gd name="T108" fmla="+- 0 7442 6315"/>
              <a:gd name="T109" fmla="*/ T108 w 1955"/>
              <a:gd name="T110" fmla="+- 0 12984 12770"/>
              <a:gd name="T111" fmla="*/ 12984 h 1515"/>
              <a:gd name="T112" fmla="+- 0 7437 6315"/>
              <a:gd name="T113" fmla="*/ T112 w 1955"/>
              <a:gd name="T114" fmla="+- 0 12900 12770"/>
              <a:gd name="T115" fmla="*/ 12900 h 1515"/>
              <a:gd name="T116" fmla="+- 0 7484 6315"/>
              <a:gd name="T117" fmla="*/ T116 w 1955"/>
              <a:gd name="T118" fmla="+- 0 12815 12770"/>
              <a:gd name="T119" fmla="*/ 12815 h 1515"/>
              <a:gd name="T120" fmla="+- 0 7585 6315"/>
              <a:gd name="T121" fmla="*/ T120 w 1955"/>
              <a:gd name="T122" fmla="+- 0 12770 12770"/>
              <a:gd name="T123" fmla="*/ 12770 h 1515"/>
              <a:gd name="T124" fmla="+- 0 7691 6315"/>
              <a:gd name="T125" fmla="*/ T124 w 1955"/>
              <a:gd name="T126" fmla="+- 0 12853 12770"/>
              <a:gd name="T127" fmla="*/ 12853 h 1515"/>
              <a:gd name="T128" fmla="+- 0 7720 6315"/>
              <a:gd name="T129" fmla="*/ T128 w 1955"/>
              <a:gd name="T130" fmla="+- 0 13018 12770"/>
              <a:gd name="T131" fmla="*/ 13018 h 1515"/>
              <a:gd name="T132" fmla="+- 0 7619 6315"/>
              <a:gd name="T133" fmla="*/ T132 w 1955"/>
              <a:gd name="T134" fmla="+- 0 13198 12770"/>
              <a:gd name="T135" fmla="*/ 13198 h 1515"/>
              <a:gd name="T136" fmla="+- 0 7574 6315"/>
              <a:gd name="T137" fmla="*/ T136 w 1955"/>
              <a:gd name="T138" fmla="+- 0 13286 12770"/>
              <a:gd name="T139" fmla="*/ 13286 h 1515"/>
              <a:gd name="T140" fmla="+- 0 7699 6315"/>
              <a:gd name="T141" fmla="*/ T140 w 1955"/>
              <a:gd name="T142" fmla="+- 0 13271 12770"/>
              <a:gd name="T143" fmla="*/ 13271 h 1515"/>
              <a:gd name="T144" fmla="+- 0 7872 6315"/>
              <a:gd name="T145" fmla="*/ T144 w 1955"/>
              <a:gd name="T146" fmla="+- 0 13262 12770"/>
              <a:gd name="T147" fmla="*/ 13262 h 1515"/>
              <a:gd name="T148" fmla="+- 0 7942 6315"/>
              <a:gd name="T149" fmla="*/ T148 w 1955"/>
              <a:gd name="T150" fmla="+- 0 13300 12770"/>
              <a:gd name="T151" fmla="*/ 13300 h 1515"/>
              <a:gd name="T152" fmla="+- 0 7921 6315"/>
              <a:gd name="T153" fmla="*/ T152 w 1955"/>
              <a:gd name="T154" fmla="+- 0 13990 12770"/>
              <a:gd name="T155" fmla="*/ 13990 h 1515"/>
              <a:gd name="T156" fmla="+- 0 7950 6315"/>
              <a:gd name="T157" fmla="*/ T156 w 1955"/>
              <a:gd name="T158" fmla="+- 0 13949 12770"/>
              <a:gd name="T159" fmla="*/ 13949 h 1515"/>
              <a:gd name="T160" fmla="+- 0 7939 6315"/>
              <a:gd name="T161" fmla="*/ T160 w 1955"/>
              <a:gd name="T162" fmla="+- 0 14064 12770"/>
              <a:gd name="T163" fmla="*/ 14064 h 1515"/>
              <a:gd name="T164" fmla="+- 0 7937 6315"/>
              <a:gd name="T165" fmla="*/ T164 w 1955"/>
              <a:gd name="T166" fmla="+- 0 14210 12770"/>
              <a:gd name="T167" fmla="*/ 14210 h 1515"/>
              <a:gd name="T168" fmla="+- 0 7952 6315"/>
              <a:gd name="T169" fmla="*/ T168 w 1955"/>
              <a:gd name="T170" fmla="+- 0 14284 12770"/>
              <a:gd name="T171" fmla="*/ 14284 h 1515"/>
              <a:gd name="T172" fmla="+- 0 7910 6315"/>
              <a:gd name="T173" fmla="*/ T172 w 1955"/>
              <a:gd name="T174" fmla="+- 0 14185 12770"/>
              <a:gd name="T175" fmla="*/ 14185 h 1515"/>
              <a:gd name="T176" fmla="+- 0 7861 6315"/>
              <a:gd name="T177" fmla="*/ T176 w 1955"/>
              <a:gd name="T178" fmla="+- 0 14009 12770"/>
              <a:gd name="T179" fmla="*/ 14009 h 1515"/>
              <a:gd name="T180" fmla="+- 0 7851 6315"/>
              <a:gd name="T181" fmla="*/ T180 w 1955"/>
              <a:gd name="T182" fmla="+- 0 13828 12770"/>
              <a:gd name="T183" fmla="*/ 13828 h 1515"/>
              <a:gd name="T184" fmla="+- 0 7912 6315"/>
              <a:gd name="T185" fmla="*/ T184 w 1955"/>
              <a:gd name="T186" fmla="+- 0 13761 12770"/>
              <a:gd name="T187" fmla="*/ 13761 h 1515"/>
              <a:gd name="T188" fmla="+- 0 8045 6315"/>
              <a:gd name="T189" fmla="*/ T188 w 1955"/>
              <a:gd name="T190" fmla="+- 0 13735 12770"/>
              <a:gd name="T191" fmla="*/ 13735 h 1515"/>
              <a:gd name="T192" fmla="+- 0 8188 6315"/>
              <a:gd name="T193" fmla="*/ T192 w 1955"/>
              <a:gd name="T194" fmla="+- 0 13735 12770"/>
              <a:gd name="T195" fmla="*/ 13735 h 1515"/>
              <a:gd name="T196" fmla="+- 0 8231 6315"/>
              <a:gd name="T197" fmla="*/ T196 w 1955"/>
              <a:gd name="T198" fmla="+- 0 13784 12770"/>
              <a:gd name="T199" fmla="*/ 13784 h 1515"/>
              <a:gd name="T200" fmla="+- 0 7933 6315"/>
              <a:gd name="T201" fmla="*/ T200 w 1955"/>
              <a:gd name="T202" fmla="+- 0 14068 12770"/>
              <a:gd name="T203" fmla="*/ 14068 h 1515"/>
              <a:gd name="T204" fmla="+- 0 7916 6315"/>
              <a:gd name="T205" fmla="*/ T204 w 1955"/>
              <a:gd name="T206" fmla="+- 0 14110 12770"/>
              <a:gd name="T207" fmla="*/ 14110 h 1515"/>
              <a:gd name="T208" fmla="+- 0 8035 6315"/>
              <a:gd name="T209" fmla="*/ T208 w 1955"/>
              <a:gd name="T210" fmla="+- 0 14091 12770"/>
              <a:gd name="T211" fmla="*/ 14091 h 1515"/>
              <a:gd name="T212" fmla="+- 0 8176 6315"/>
              <a:gd name="T213" fmla="*/ T212 w 1955"/>
              <a:gd name="T214" fmla="+- 0 14091 12770"/>
              <a:gd name="T215" fmla="*/ 14091 h 1515"/>
              <a:gd name="T216" fmla="+- 0 8269 6315"/>
              <a:gd name="T217" fmla="*/ T216 w 1955"/>
              <a:gd name="T218" fmla="+- 0 14068 12770"/>
              <a:gd name="T219" fmla="*/ 14068 h 1515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  <a:cxn ang="0">
                <a:pos x="T145" y="T147"/>
              </a:cxn>
              <a:cxn ang="0">
                <a:pos x="T149" y="T151"/>
              </a:cxn>
              <a:cxn ang="0">
                <a:pos x="T153" y="T155"/>
              </a:cxn>
              <a:cxn ang="0">
                <a:pos x="T157" y="T159"/>
              </a:cxn>
              <a:cxn ang="0">
                <a:pos x="T161" y="T163"/>
              </a:cxn>
              <a:cxn ang="0">
                <a:pos x="T165" y="T167"/>
              </a:cxn>
              <a:cxn ang="0">
                <a:pos x="T169" y="T171"/>
              </a:cxn>
              <a:cxn ang="0">
                <a:pos x="T173" y="T175"/>
              </a:cxn>
              <a:cxn ang="0">
                <a:pos x="T177" y="T179"/>
              </a:cxn>
              <a:cxn ang="0">
                <a:pos x="T181" y="T183"/>
              </a:cxn>
              <a:cxn ang="0">
                <a:pos x="T185" y="T187"/>
              </a:cxn>
              <a:cxn ang="0">
                <a:pos x="T189" y="T191"/>
              </a:cxn>
              <a:cxn ang="0">
                <a:pos x="T193" y="T195"/>
              </a:cxn>
              <a:cxn ang="0">
                <a:pos x="T197" y="T199"/>
              </a:cxn>
              <a:cxn ang="0">
                <a:pos x="T201" y="T203"/>
              </a:cxn>
              <a:cxn ang="0">
                <a:pos x="T205" y="T207"/>
              </a:cxn>
              <a:cxn ang="0">
                <a:pos x="T209" y="T211"/>
              </a:cxn>
              <a:cxn ang="0">
                <a:pos x="T213" y="T215"/>
              </a:cxn>
              <a:cxn ang="0">
                <a:pos x="T217" y="T219"/>
              </a:cxn>
            </a:cxnLst>
            <a:rect l="0" t="0" r="r" b="b"/>
            <a:pathLst>
              <a:path w="1955" h="1515" extrusionOk="0">
                <a:moveTo>
                  <a:pt x="76" y="980"/>
                </a:moveTo>
                <a:cubicBezTo>
                  <a:pt x="50" y="982"/>
                  <a:pt x="35" y="985"/>
                  <a:pt x="10" y="993"/>
                </a:cubicBezTo>
                <a:cubicBezTo>
                  <a:pt x="8" y="959"/>
                  <a:pt x="0" y="923"/>
                  <a:pt x="11" y="887"/>
                </a:cubicBezTo>
                <a:cubicBezTo>
                  <a:pt x="24" y="844"/>
                  <a:pt x="42" y="797"/>
                  <a:pt x="61" y="755"/>
                </a:cubicBezTo>
                <a:cubicBezTo>
                  <a:pt x="81" y="711"/>
                  <a:pt x="105" y="665"/>
                  <a:pt x="133" y="626"/>
                </a:cubicBezTo>
                <a:cubicBezTo>
                  <a:pt x="152" y="599"/>
                  <a:pt x="178" y="569"/>
                  <a:pt x="211" y="558"/>
                </a:cubicBezTo>
                <a:cubicBezTo>
                  <a:pt x="244" y="547"/>
                  <a:pt x="259" y="558"/>
                  <a:pt x="283" y="579"/>
                </a:cubicBezTo>
                <a:cubicBezTo>
                  <a:pt x="319" y="611"/>
                  <a:pt x="323" y="692"/>
                  <a:pt x="329" y="736"/>
                </a:cubicBezTo>
                <a:cubicBezTo>
                  <a:pt x="342" y="823"/>
                  <a:pt x="343" y="911"/>
                  <a:pt x="346" y="999"/>
                </a:cubicBezTo>
                <a:cubicBezTo>
                  <a:pt x="348" y="1059"/>
                  <a:pt x="348" y="1119"/>
                  <a:pt x="352" y="1179"/>
                </a:cubicBezTo>
                <a:cubicBezTo>
                  <a:pt x="353" y="1186"/>
                  <a:pt x="353" y="1193"/>
                  <a:pt x="354" y="1200"/>
                </a:cubicBezTo>
                <a:cubicBezTo>
                  <a:pt x="381" y="1135"/>
                  <a:pt x="395" y="1066"/>
                  <a:pt x="414" y="999"/>
                </a:cubicBezTo>
                <a:cubicBezTo>
                  <a:pt x="437" y="920"/>
                  <a:pt x="470" y="844"/>
                  <a:pt x="502" y="768"/>
                </a:cubicBezTo>
                <a:cubicBezTo>
                  <a:pt x="519" y="727"/>
                  <a:pt x="545" y="654"/>
                  <a:pt x="587" y="630"/>
                </a:cubicBezTo>
                <a:cubicBezTo>
                  <a:pt x="594" y="629"/>
                  <a:pt x="601" y="627"/>
                  <a:pt x="608" y="626"/>
                </a:cubicBezTo>
                <a:cubicBezTo>
                  <a:pt x="641" y="662"/>
                  <a:pt x="659" y="686"/>
                  <a:pt x="675" y="736"/>
                </a:cubicBezTo>
                <a:cubicBezTo>
                  <a:pt x="695" y="801"/>
                  <a:pt x="708" y="869"/>
                  <a:pt x="724" y="935"/>
                </a:cubicBezTo>
                <a:cubicBezTo>
                  <a:pt x="734" y="978"/>
                  <a:pt x="744" y="1015"/>
                  <a:pt x="762" y="1054"/>
                </a:cubicBezTo>
                <a:cubicBezTo>
                  <a:pt x="801" y="1029"/>
                  <a:pt x="817" y="1014"/>
                  <a:pt x="842" y="971"/>
                </a:cubicBezTo>
                <a:cubicBezTo>
                  <a:pt x="881" y="904"/>
                  <a:pt x="910" y="832"/>
                  <a:pt x="947" y="764"/>
                </a:cubicBezTo>
                <a:cubicBezTo>
                  <a:pt x="964" y="732"/>
                  <a:pt x="989" y="677"/>
                  <a:pt x="1021" y="656"/>
                </a:cubicBezTo>
                <a:cubicBezTo>
                  <a:pt x="1030" y="655"/>
                  <a:pt x="1039" y="654"/>
                  <a:pt x="1048" y="653"/>
                </a:cubicBezTo>
                <a:cubicBezTo>
                  <a:pt x="1069" y="706"/>
                  <a:pt x="1073" y="750"/>
                  <a:pt x="1076" y="808"/>
                </a:cubicBezTo>
                <a:cubicBezTo>
                  <a:pt x="1079" y="874"/>
                  <a:pt x="1086" y="940"/>
                  <a:pt x="1089" y="1007"/>
                </a:cubicBezTo>
                <a:cubicBezTo>
                  <a:pt x="1090" y="1027"/>
                  <a:pt x="1085" y="1112"/>
                  <a:pt x="1108" y="1124"/>
                </a:cubicBezTo>
                <a:cubicBezTo>
                  <a:pt x="1131" y="1131"/>
                  <a:pt x="1139" y="1134"/>
                  <a:pt x="1139" y="1111"/>
                </a:cubicBezTo>
              </a:path>
              <a:path w="1955" h="1515" extrusionOk="0">
                <a:moveTo>
                  <a:pt x="1158" y="342"/>
                </a:moveTo>
                <a:cubicBezTo>
                  <a:pt x="1144" y="297"/>
                  <a:pt x="1133" y="259"/>
                  <a:pt x="1127" y="214"/>
                </a:cubicBezTo>
                <a:cubicBezTo>
                  <a:pt x="1124" y="188"/>
                  <a:pt x="1116" y="156"/>
                  <a:pt x="1122" y="130"/>
                </a:cubicBezTo>
                <a:cubicBezTo>
                  <a:pt x="1128" y="104"/>
                  <a:pt x="1149" y="64"/>
                  <a:pt x="1169" y="45"/>
                </a:cubicBezTo>
                <a:cubicBezTo>
                  <a:pt x="1193" y="22"/>
                  <a:pt x="1234" y="-5"/>
                  <a:pt x="1270" y="0"/>
                </a:cubicBezTo>
                <a:cubicBezTo>
                  <a:pt x="1317" y="6"/>
                  <a:pt x="1353" y="45"/>
                  <a:pt x="1376" y="83"/>
                </a:cubicBezTo>
                <a:cubicBezTo>
                  <a:pt x="1403" y="129"/>
                  <a:pt x="1417" y="196"/>
                  <a:pt x="1405" y="248"/>
                </a:cubicBezTo>
                <a:cubicBezTo>
                  <a:pt x="1390" y="311"/>
                  <a:pt x="1345" y="379"/>
                  <a:pt x="1304" y="428"/>
                </a:cubicBezTo>
                <a:cubicBezTo>
                  <a:pt x="1276" y="461"/>
                  <a:pt x="1254" y="475"/>
                  <a:pt x="1259" y="516"/>
                </a:cubicBezTo>
                <a:cubicBezTo>
                  <a:pt x="1302" y="517"/>
                  <a:pt x="1342" y="511"/>
                  <a:pt x="1384" y="501"/>
                </a:cubicBezTo>
                <a:cubicBezTo>
                  <a:pt x="1438" y="488"/>
                  <a:pt x="1501" y="479"/>
                  <a:pt x="1557" y="492"/>
                </a:cubicBezTo>
                <a:cubicBezTo>
                  <a:pt x="1596" y="506"/>
                  <a:pt x="1608" y="509"/>
                  <a:pt x="1627" y="530"/>
                </a:cubicBezTo>
              </a:path>
              <a:path w="1955" h="1515" extrusionOk="0">
                <a:moveTo>
                  <a:pt x="1606" y="1220"/>
                </a:moveTo>
                <a:cubicBezTo>
                  <a:pt x="1623" y="1199"/>
                  <a:pt x="1627" y="1194"/>
                  <a:pt x="1635" y="1179"/>
                </a:cubicBezTo>
                <a:cubicBezTo>
                  <a:pt x="1634" y="1218"/>
                  <a:pt x="1629" y="1254"/>
                  <a:pt x="1624" y="1294"/>
                </a:cubicBezTo>
                <a:cubicBezTo>
                  <a:pt x="1618" y="1343"/>
                  <a:pt x="1615" y="1391"/>
                  <a:pt x="1622" y="1440"/>
                </a:cubicBezTo>
                <a:cubicBezTo>
                  <a:pt x="1625" y="1466"/>
                  <a:pt x="1630" y="1489"/>
                  <a:pt x="1637" y="1514"/>
                </a:cubicBezTo>
                <a:cubicBezTo>
                  <a:pt x="1622" y="1481"/>
                  <a:pt x="1606" y="1450"/>
                  <a:pt x="1595" y="1415"/>
                </a:cubicBezTo>
                <a:cubicBezTo>
                  <a:pt x="1577" y="1357"/>
                  <a:pt x="1558" y="1299"/>
                  <a:pt x="1546" y="1239"/>
                </a:cubicBezTo>
                <a:cubicBezTo>
                  <a:pt x="1534" y="1181"/>
                  <a:pt x="1521" y="1116"/>
                  <a:pt x="1536" y="1058"/>
                </a:cubicBezTo>
                <a:cubicBezTo>
                  <a:pt x="1545" y="1024"/>
                  <a:pt x="1565" y="1004"/>
                  <a:pt x="1597" y="991"/>
                </a:cubicBezTo>
                <a:cubicBezTo>
                  <a:pt x="1640" y="973"/>
                  <a:pt x="1685" y="971"/>
                  <a:pt x="1730" y="965"/>
                </a:cubicBezTo>
                <a:cubicBezTo>
                  <a:pt x="1771" y="960"/>
                  <a:pt x="1832" y="954"/>
                  <a:pt x="1873" y="965"/>
                </a:cubicBezTo>
                <a:cubicBezTo>
                  <a:pt x="1902" y="980"/>
                  <a:pt x="1912" y="987"/>
                  <a:pt x="1916" y="1014"/>
                </a:cubicBezTo>
              </a:path>
              <a:path w="1955" h="1515" extrusionOk="0">
                <a:moveTo>
                  <a:pt x="1618" y="1298"/>
                </a:moveTo>
                <a:cubicBezTo>
                  <a:pt x="1610" y="1319"/>
                  <a:pt x="1607" y="1326"/>
                  <a:pt x="1601" y="1340"/>
                </a:cubicBezTo>
                <a:cubicBezTo>
                  <a:pt x="1640" y="1334"/>
                  <a:pt x="1680" y="1321"/>
                  <a:pt x="1720" y="1321"/>
                </a:cubicBezTo>
                <a:cubicBezTo>
                  <a:pt x="1766" y="1321"/>
                  <a:pt x="1815" y="1324"/>
                  <a:pt x="1861" y="1321"/>
                </a:cubicBezTo>
                <a:cubicBezTo>
                  <a:pt x="1895" y="1319"/>
                  <a:pt x="1923" y="1310"/>
                  <a:pt x="1954" y="1298"/>
                </a:cubicBezTo>
              </a:path>
            </a:pathLst>
          </a:custGeom>
          <a:noFill/>
          <a:ln w="19050" cap="rnd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27675" name="Comment 27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3778250" y="4618038"/>
            <a:ext cx="712788" cy="514350"/>
          </a:xfrm>
          <a:custGeom>
            <a:avLst/>
            <a:gdLst>
              <a:gd name="T0" fmla="+- 0 10497 10497"/>
              <a:gd name="T1" fmla="*/ T0 w 1978"/>
              <a:gd name="T2" fmla="+- 0 13417 12830"/>
              <a:gd name="T3" fmla="*/ 13417 h 1426"/>
              <a:gd name="T4" fmla="+- 0 10537 10497"/>
              <a:gd name="T5" fmla="*/ T4 w 1978"/>
              <a:gd name="T6" fmla="+- 0 13321 12830"/>
              <a:gd name="T7" fmla="*/ 13321 h 1426"/>
              <a:gd name="T8" fmla="+- 0 10596 10497"/>
              <a:gd name="T9" fmla="*/ T8 w 1978"/>
              <a:gd name="T10" fmla="+- 0 13243 12830"/>
              <a:gd name="T11" fmla="*/ 13243 h 1426"/>
              <a:gd name="T12" fmla="+- 0 10676 10497"/>
              <a:gd name="T13" fmla="*/ T12 w 1978"/>
              <a:gd name="T14" fmla="+- 0 13328 12830"/>
              <a:gd name="T15" fmla="*/ 13328 h 1426"/>
              <a:gd name="T16" fmla="+- 0 10706 10497"/>
              <a:gd name="T17" fmla="*/ T16 w 1978"/>
              <a:gd name="T18" fmla="+- 0 13538 12830"/>
              <a:gd name="T19" fmla="*/ 13538 h 1426"/>
              <a:gd name="T20" fmla="+- 0 10729 10497"/>
              <a:gd name="T21" fmla="*/ T20 w 1978"/>
              <a:gd name="T22" fmla="+- 0 13731 12830"/>
              <a:gd name="T23" fmla="*/ 13731 h 1426"/>
              <a:gd name="T24" fmla="+- 0 10733 10497"/>
              <a:gd name="T25" fmla="*/ T24 w 1978"/>
              <a:gd name="T26" fmla="+- 0 13748 12830"/>
              <a:gd name="T27" fmla="*/ 13748 h 1426"/>
              <a:gd name="T28" fmla="+- 0 10782 10497"/>
              <a:gd name="T29" fmla="*/ T28 w 1978"/>
              <a:gd name="T30" fmla="+- 0 13551 12830"/>
              <a:gd name="T31" fmla="*/ 13551 h 1426"/>
              <a:gd name="T32" fmla="+- 0 10841 10497"/>
              <a:gd name="T33" fmla="*/ T32 w 1978"/>
              <a:gd name="T34" fmla="+- 0 13370 12830"/>
              <a:gd name="T35" fmla="*/ 13370 h 1426"/>
              <a:gd name="T36" fmla="+- 0 10895 10497"/>
              <a:gd name="T37" fmla="*/ T36 w 1978"/>
              <a:gd name="T38" fmla="+- 0 13298 12830"/>
              <a:gd name="T39" fmla="*/ 13298 h 1426"/>
              <a:gd name="T40" fmla="+- 0 10950 10497"/>
              <a:gd name="T41" fmla="*/ T40 w 1978"/>
              <a:gd name="T42" fmla="+- 0 13442 12830"/>
              <a:gd name="T43" fmla="*/ 13442 h 1426"/>
              <a:gd name="T44" fmla="+- 0 10982 10497"/>
              <a:gd name="T45" fmla="*/ T44 w 1978"/>
              <a:gd name="T46" fmla="+- 0 13606 12830"/>
              <a:gd name="T47" fmla="*/ 13606 h 1426"/>
              <a:gd name="T48" fmla="+- 0 11009 10497"/>
              <a:gd name="T49" fmla="*/ T48 w 1978"/>
              <a:gd name="T50" fmla="+- 0 13674 12830"/>
              <a:gd name="T51" fmla="*/ 13674 h 1426"/>
              <a:gd name="T52" fmla="+- 0 11117 10497"/>
              <a:gd name="T53" fmla="*/ T52 w 1978"/>
              <a:gd name="T54" fmla="+- 0 13551 12830"/>
              <a:gd name="T55" fmla="*/ 13551 h 1426"/>
              <a:gd name="T56" fmla="+- 0 11199 10497"/>
              <a:gd name="T57" fmla="*/ T56 w 1978"/>
              <a:gd name="T58" fmla="+- 0 13366 12830"/>
              <a:gd name="T59" fmla="*/ 13366 h 1426"/>
              <a:gd name="T60" fmla="+- 0 11233 10497"/>
              <a:gd name="T61" fmla="*/ T60 w 1978"/>
              <a:gd name="T62" fmla="+- 0 13268 12830"/>
              <a:gd name="T63" fmla="*/ 13268 h 1426"/>
              <a:gd name="T64" fmla="+- 0 11261 10497"/>
              <a:gd name="T65" fmla="*/ T64 w 1978"/>
              <a:gd name="T66" fmla="+- 0 13400 12830"/>
              <a:gd name="T67" fmla="*/ 13400 h 1426"/>
              <a:gd name="T68" fmla="+- 0 11328 10497"/>
              <a:gd name="T69" fmla="*/ T68 w 1978"/>
              <a:gd name="T70" fmla="+- 0 13701 12830"/>
              <a:gd name="T71" fmla="*/ 13701 h 1426"/>
              <a:gd name="T72" fmla="+- 0 11412 10497"/>
              <a:gd name="T73" fmla="*/ T72 w 1978"/>
              <a:gd name="T74" fmla="+- 0 13773 12830"/>
              <a:gd name="T75" fmla="*/ 13773 h 1426"/>
              <a:gd name="T76" fmla="+- 0 11452 10497"/>
              <a:gd name="T77" fmla="*/ T76 w 1978"/>
              <a:gd name="T78" fmla="+- 0 13752 12830"/>
              <a:gd name="T79" fmla="*/ 13752 h 1426"/>
              <a:gd name="T80" fmla="+- 0 11944 10497"/>
              <a:gd name="T81" fmla="*/ T80 w 1978"/>
              <a:gd name="T82" fmla="+- 0 13871 12830"/>
              <a:gd name="T83" fmla="*/ 13871 h 1426"/>
              <a:gd name="T84" fmla="+- 0 11942 10497"/>
              <a:gd name="T85" fmla="*/ T84 w 1978"/>
              <a:gd name="T86" fmla="+- 0 13850 12830"/>
              <a:gd name="T87" fmla="*/ 13850 h 1426"/>
              <a:gd name="T88" fmla="+- 0 11976 10497"/>
              <a:gd name="T89" fmla="*/ T88 w 1978"/>
              <a:gd name="T90" fmla="+- 0 13936 12830"/>
              <a:gd name="T91" fmla="*/ 13936 h 1426"/>
              <a:gd name="T92" fmla="+- 0 12018 10497"/>
              <a:gd name="T93" fmla="*/ T92 w 1978"/>
              <a:gd name="T94" fmla="+- 0 14032 12830"/>
              <a:gd name="T95" fmla="*/ 14032 h 1426"/>
              <a:gd name="T96" fmla="+- 0 11999 10497"/>
              <a:gd name="T97" fmla="*/ T96 w 1978"/>
              <a:gd name="T98" fmla="+- 0 14024 12830"/>
              <a:gd name="T99" fmla="*/ 14024 h 1426"/>
              <a:gd name="T100" fmla="+- 0 11697 10497"/>
              <a:gd name="T101" fmla="*/ T100 w 1978"/>
              <a:gd name="T102" fmla="+- 0 13756 12830"/>
              <a:gd name="T103" fmla="*/ 13756 h 1426"/>
              <a:gd name="T104" fmla="+- 0 11644 10497"/>
              <a:gd name="T105" fmla="*/ T104 w 1978"/>
              <a:gd name="T106" fmla="+- 0 13725 12830"/>
              <a:gd name="T107" fmla="*/ 13725 h 1426"/>
              <a:gd name="T108" fmla="+- 0 11746 10497"/>
              <a:gd name="T109" fmla="*/ T108 w 1978"/>
              <a:gd name="T110" fmla="+- 0 13746 12830"/>
              <a:gd name="T111" fmla="*/ 13746 h 1426"/>
              <a:gd name="T112" fmla="+- 0 11900 10497"/>
              <a:gd name="T113" fmla="*/ T112 w 1978"/>
              <a:gd name="T114" fmla="+- 0 13760 12830"/>
              <a:gd name="T115" fmla="*/ 13760 h 1426"/>
              <a:gd name="T116" fmla="+- 0 12145 10497"/>
              <a:gd name="T117" fmla="*/ T116 w 1978"/>
              <a:gd name="T118" fmla="+- 0 13816 12830"/>
              <a:gd name="T119" fmla="*/ 13816 h 1426"/>
              <a:gd name="T120" fmla="+- 0 12271 10497"/>
              <a:gd name="T121" fmla="*/ T120 w 1978"/>
              <a:gd name="T122" fmla="+- 0 13936 12830"/>
              <a:gd name="T123" fmla="*/ 13936 h 1426"/>
              <a:gd name="T124" fmla="+- 0 12201 10497"/>
              <a:gd name="T125" fmla="*/ T124 w 1978"/>
              <a:gd name="T126" fmla="+- 0 14102 12830"/>
              <a:gd name="T127" fmla="*/ 14102 h 1426"/>
              <a:gd name="T128" fmla="+- 0 11944 10497"/>
              <a:gd name="T129" fmla="*/ T128 w 1978"/>
              <a:gd name="T130" fmla="+- 0 14236 12830"/>
              <a:gd name="T131" fmla="*/ 14236 h 1426"/>
              <a:gd name="T132" fmla="+- 0 11655 10497"/>
              <a:gd name="T133" fmla="*/ T132 w 1978"/>
              <a:gd name="T134" fmla="+- 0 14240 12830"/>
              <a:gd name="T135" fmla="*/ 14240 h 1426"/>
              <a:gd name="T136" fmla="+- 0 11509 10497"/>
              <a:gd name="T137" fmla="*/ T136 w 1978"/>
              <a:gd name="T138" fmla="+- 0 14134 12830"/>
              <a:gd name="T139" fmla="*/ 14134 h 1426"/>
              <a:gd name="T140" fmla="+- 0 11545 10497"/>
              <a:gd name="T141" fmla="*/ T140 w 1978"/>
              <a:gd name="T142" fmla="+- 0 14019 12830"/>
              <a:gd name="T143" fmla="*/ 14019 h 1426"/>
              <a:gd name="T144" fmla="+- 0 11754 10497"/>
              <a:gd name="T145" fmla="*/ T144 w 1978"/>
              <a:gd name="T146" fmla="+- 0 13018 12830"/>
              <a:gd name="T147" fmla="*/ 13018 h 1426"/>
              <a:gd name="T148" fmla="+- 0 11765 10497"/>
              <a:gd name="T149" fmla="*/ T148 w 1978"/>
              <a:gd name="T150" fmla="+- 0 12940 12830"/>
              <a:gd name="T151" fmla="*/ 12940 h 1426"/>
              <a:gd name="T152" fmla="+- 0 11830 10497"/>
              <a:gd name="T153" fmla="*/ T152 w 1978"/>
              <a:gd name="T154" fmla="+- 0 12868 12830"/>
              <a:gd name="T155" fmla="*/ 12868 h 1426"/>
              <a:gd name="T156" fmla="+- 0 11929 10497"/>
              <a:gd name="T157" fmla="*/ T156 w 1978"/>
              <a:gd name="T158" fmla="+- 0 12832 12830"/>
              <a:gd name="T159" fmla="*/ 12832 h 1426"/>
              <a:gd name="T160" fmla="+- 0 12026 10497"/>
              <a:gd name="T161" fmla="*/ T160 w 1978"/>
              <a:gd name="T162" fmla="+- 0 12904 12830"/>
              <a:gd name="T163" fmla="*/ 12904 h 1426"/>
              <a:gd name="T164" fmla="+- 0 12054 10497"/>
              <a:gd name="T165" fmla="*/ T164 w 1978"/>
              <a:gd name="T166" fmla="+- 0 13069 12830"/>
              <a:gd name="T167" fmla="*/ 13069 h 1426"/>
              <a:gd name="T168" fmla="+- 0 11912 10497"/>
              <a:gd name="T169" fmla="*/ T168 w 1978"/>
              <a:gd name="T170" fmla="+- 0 13277 12830"/>
              <a:gd name="T171" fmla="*/ 13277 h 1426"/>
              <a:gd name="T172" fmla="+- 0 11889 10497"/>
              <a:gd name="T173" fmla="*/ T172 w 1978"/>
              <a:gd name="T174" fmla="+- 0 13285 12830"/>
              <a:gd name="T175" fmla="*/ 13285 h 1426"/>
              <a:gd name="T176" fmla="+- 0 12029 10497"/>
              <a:gd name="T177" fmla="*/ T176 w 1978"/>
              <a:gd name="T178" fmla="+- 0 13224 12830"/>
              <a:gd name="T179" fmla="*/ 13224 h 1426"/>
              <a:gd name="T180" fmla="+- 0 12296 10497"/>
              <a:gd name="T181" fmla="*/ T180 w 1978"/>
              <a:gd name="T182" fmla="+- 0 13173 12830"/>
              <a:gd name="T183" fmla="*/ 13173 h 1426"/>
              <a:gd name="T184" fmla="+- 0 12474 10497"/>
              <a:gd name="T185" fmla="*/ T184 w 1978"/>
              <a:gd name="T186" fmla="+- 0 13160 12830"/>
              <a:gd name="T187" fmla="*/ 13160 h 1426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  <a:cxn ang="0">
                <a:pos x="T145" y="T147"/>
              </a:cxn>
              <a:cxn ang="0">
                <a:pos x="T149" y="T151"/>
              </a:cxn>
              <a:cxn ang="0">
                <a:pos x="T153" y="T155"/>
              </a:cxn>
              <a:cxn ang="0">
                <a:pos x="T157" y="T159"/>
              </a:cxn>
              <a:cxn ang="0">
                <a:pos x="T161" y="T163"/>
              </a:cxn>
              <a:cxn ang="0">
                <a:pos x="T165" y="T167"/>
              </a:cxn>
              <a:cxn ang="0">
                <a:pos x="T169" y="T171"/>
              </a:cxn>
              <a:cxn ang="0">
                <a:pos x="T173" y="T175"/>
              </a:cxn>
              <a:cxn ang="0">
                <a:pos x="T177" y="T179"/>
              </a:cxn>
              <a:cxn ang="0">
                <a:pos x="T181" y="T183"/>
              </a:cxn>
              <a:cxn ang="0">
                <a:pos x="T185" y="T187"/>
              </a:cxn>
            </a:cxnLst>
            <a:rect l="0" t="0" r="r" b="b"/>
            <a:pathLst>
              <a:path w="1978" h="1426" extrusionOk="0">
                <a:moveTo>
                  <a:pt x="0" y="587"/>
                </a:moveTo>
                <a:cubicBezTo>
                  <a:pt x="14" y="555"/>
                  <a:pt x="26" y="525"/>
                  <a:pt x="40" y="491"/>
                </a:cubicBezTo>
                <a:cubicBezTo>
                  <a:pt x="54" y="456"/>
                  <a:pt x="66" y="428"/>
                  <a:pt x="99" y="413"/>
                </a:cubicBezTo>
                <a:cubicBezTo>
                  <a:pt x="153" y="389"/>
                  <a:pt x="170" y="456"/>
                  <a:pt x="179" y="498"/>
                </a:cubicBezTo>
                <a:cubicBezTo>
                  <a:pt x="194" y="567"/>
                  <a:pt x="201" y="638"/>
                  <a:pt x="209" y="708"/>
                </a:cubicBezTo>
                <a:cubicBezTo>
                  <a:pt x="216" y="772"/>
                  <a:pt x="220" y="838"/>
                  <a:pt x="232" y="901"/>
                </a:cubicBezTo>
                <a:cubicBezTo>
                  <a:pt x="233" y="907"/>
                  <a:pt x="235" y="912"/>
                  <a:pt x="236" y="918"/>
                </a:cubicBezTo>
                <a:cubicBezTo>
                  <a:pt x="257" y="853"/>
                  <a:pt x="269" y="787"/>
                  <a:pt x="285" y="721"/>
                </a:cubicBezTo>
                <a:cubicBezTo>
                  <a:pt x="300" y="659"/>
                  <a:pt x="320" y="599"/>
                  <a:pt x="344" y="540"/>
                </a:cubicBezTo>
                <a:cubicBezTo>
                  <a:pt x="362" y="496"/>
                  <a:pt x="361" y="492"/>
                  <a:pt x="398" y="468"/>
                </a:cubicBezTo>
                <a:cubicBezTo>
                  <a:pt x="425" y="513"/>
                  <a:pt x="442" y="559"/>
                  <a:pt x="453" y="612"/>
                </a:cubicBezTo>
                <a:cubicBezTo>
                  <a:pt x="464" y="666"/>
                  <a:pt x="475" y="722"/>
                  <a:pt x="485" y="776"/>
                </a:cubicBezTo>
                <a:cubicBezTo>
                  <a:pt x="491" y="808"/>
                  <a:pt x="498" y="816"/>
                  <a:pt x="512" y="844"/>
                </a:cubicBezTo>
                <a:cubicBezTo>
                  <a:pt x="565" y="817"/>
                  <a:pt x="592" y="773"/>
                  <a:pt x="620" y="721"/>
                </a:cubicBezTo>
                <a:cubicBezTo>
                  <a:pt x="652" y="662"/>
                  <a:pt x="678" y="599"/>
                  <a:pt x="702" y="536"/>
                </a:cubicBezTo>
                <a:cubicBezTo>
                  <a:pt x="714" y="503"/>
                  <a:pt x="724" y="471"/>
                  <a:pt x="736" y="438"/>
                </a:cubicBezTo>
                <a:cubicBezTo>
                  <a:pt x="765" y="477"/>
                  <a:pt x="758" y="520"/>
                  <a:pt x="764" y="570"/>
                </a:cubicBezTo>
                <a:cubicBezTo>
                  <a:pt x="776" y="673"/>
                  <a:pt x="791" y="775"/>
                  <a:pt x="831" y="871"/>
                </a:cubicBezTo>
                <a:cubicBezTo>
                  <a:pt x="845" y="904"/>
                  <a:pt x="875" y="945"/>
                  <a:pt x="915" y="943"/>
                </a:cubicBezTo>
                <a:cubicBezTo>
                  <a:pt x="938" y="939"/>
                  <a:pt x="946" y="937"/>
                  <a:pt x="955" y="922"/>
                </a:cubicBezTo>
              </a:path>
              <a:path w="1978" h="1426" extrusionOk="0">
                <a:moveTo>
                  <a:pt x="1447" y="1041"/>
                </a:moveTo>
                <a:cubicBezTo>
                  <a:pt x="1446" y="1034"/>
                  <a:pt x="1446" y="1027"/>
                  <a:pt x="1445" y="1020"/>
                </a:cubicBezTo>
                <a:cubicBezTo>
                  <a:pt x="1457" y="1048"/>
                  <a:pt x="1466" y="1078"/>
                  <a:pt x="1479" y="1106"/>
                </a:cubicBezTo>
                <a:cubicBezTo>
                  <a:pt x="1485" y="1118"/>
                  <a:pt x="1529" y="1197"/>
                  <a:pt x="1521" y="1202"/>
                </a:cubicBezTo>
                <a:cubicBezTo>
                  <a:pt x="1515" y="1199"/>
                  <a:pt x="1508" y="1197"/>
                  <a:pt x="1502" y="1194"/>
                </a:cubicBezTo>
              </a:path>
              <a:path w="1978" h="1426" extrusionOk="0">
                <a:moveTo>
                  <a:pt x="1200" y="926"/>
                </a:moveTo>
                <a:cubicBezTo>
                  <a:pt x="1156" y="915"/>
                  <a:pt x="1168" y="912"/>
                  <a:pt x="1147" y="895"/>
                </a:cubicBezTo>
                <a:cubicBezTo>
                  <a:pt x="1181" y="908"/>
                  <a:pt x="1213" y="912"/>
                  <a:pt x="1249" y="916"/>
                </a:cubicBezTo>
                <a:cubicBezTo>
                  <a:pt x="1300" y="921"/>
                  <a:pt x="1352" y="925"/>
                  <a:pt x="1403" y="930"/>
                </a:cubicBezTo>
                <a:cubicBezTo>
                  <a:pt x="1488" y="938"/>
                  <a:pt x="1569" y="950"/>
                  <a:pt x="1648" y="986"/>
                </a:cubicBezTo>
                <a:cubicBezTo>
                  <a:pt x="1702" y="1011"/>
                  <a:pt x="1756" y="1046"/>
                  <a:pt x="1774" y="1106"/>
                </a:cubicBezTo>
                <a:cubicBezTo>
                  <a:pt x="1792" y="1168"/>
                  <a:pt x="1746" y="1231"/>
                  <a:pt x="1704" y="1272"/>
                </a:cubicBezTo>
                <a:cubicBezTo>
                  <a:pt x="1634" y="1340"/>
                  <a:pt x="1541" y="1383"/>
                  <a:pt x="1447" y="1406"/>
                </a:cubicBezTo>
                <a:cubicBezTo>
                  <a:pt x="1354" y="1429"/>
                  <a:pt x="1251" y="1434"/>
                  <a:pt x="1158" y="1410"/>
                </a:cubicBezTo>
                <a:cubicBezTo>
                  <a:pt x="1100" y="1395"/>
                  <a:pt x="1040" y="1358"/>
                  <a:pt x="1012" y="1304"/>
                </a:cubicBezTo>
                <a:cubicBezTo>
                  <a:pt x="989" y="1259"/>
                  <a:pt x="1022" y="1221"/>
                  <a:pt x="1048" y="1189"/>
                </a:cubicBezTo>
              </a:path>
              <a:path w="1978" h="1426" extrusionOk="0">
                <a:moveTo>
                  <a:pt x="1257" y="188"/>
                </a:moveTo>
                <a:cubicBezTo>
                  <a:pt x="1246" y="153"/>
                  <a:pt x="1252" y="143"/>
                  <a:pt x="1268" y="110"/>
                </a:cubicBezTo>
                <a:cubicBezTo>
                  <a:pt x="1285" y="75"/>
                  <a:pt x="1306" y="62"/>
                  <a:pt x="1333" y="38"/>
                </a:cubicBezTo>
                <a:cubicBezTo>
                  <a:pt x="1362" y="12"/>
                  <a:pt x="1392" y="0"/>
                  <a:pt x="1432" y="2"/>
                </a:cubicBezTo>
                <a:cubicBezTo>
                  <a:pt x="1474" y="5"/>
                  <a:pt x="1510" y="38"/>
                  <a:pt x="1529" y="74"/>
                </a:cubicBezTo>
                <a:cubicBezTo>
                  <a:pt x="1556" y="124"/>
                  <a:pt x="1562" y="184"/>
                  <a:pt x="1557" y="239"/>
                </a:cubicBezTo>
                <a:cubicBezTo>
                  <a:pt x="1549" y="321"/>
                  <a:pt x="1491" y="410"/>
                  <a:pt x="1415" y="447"/>
                </a:cubicBezTo>
                <a:cubicBezTo>
                  <a:pt x="1407" y="450"/>
                  <a:pt x="1400" y="452"/>
                  <a:pt x="1392" y="455"/>
                </a:cubicBezTo>
                <a:cubicBezTo>
                  <a:pt x="1434" y="426"/>
                  <a:pt x="1482" y="408"/>
                  <a:pt x="1532" y="394"/>
                </a:cubicBezTo>
                <a:cubicBezTo>
                  <a:pt x="1621" y="369"/>
                  <a:pt x="1707" y="354"/>
                  <a:pt x="1799" y="343"/>
                </a:cubicBezTo>
                <a:cubicBezTo>
                  <a:pt x="1858" y="336"/>
                  <a:pt x="1917" y="333"/>
                  <a:pt x="1977" y="330"/>
                </a:cubicBezTo>
              </a:path>
            </a:pathLst>
          </a:custGeom>
          <a:noFill/>
          <a:ln w="19050" cap="rnd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27677" name="Comment 29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3255963" y="4800600"/>
            <a:ext cx="263525" cy="123825"/>
          </a:xfrm>
          <a:custGeom>
            <a:avLst/>
            <a:gdLst>
              <a:gd name="T0" fmla="+- 0 9081 9043"/>
              <a:gd name="T1" fmla="*/ T0 w 735"/>
              <a:gd name="T2" fmla="+- 0 13680 13336"/>
              <a:gd name="T3" fmla="*/ 13680 h 345"/>
              <a:gd name="T4" fmla="+- 0 9049 9043"/>
              <a:gd name="T5" fmla="*/ T4 w 735"/>
              <a:gd name="T6" fmla="+- 0 13616 13336"/>
              <a:gd name="T7" fmla="*/ 13616 h 345"/>
              <a:gd name="T8" fmla="+- 0 9108 9043"/>
              <a:gd name="T9" fmla="*/ T8 w 735"/>
              <a:gd name="T10" fmla="+- 0 13534 13336"/>
              <a:gd name="T11" fmla="*/ 13534 h 345"/>
              <a:gd name="T12" fmla="+- 0 9210 9043"/>
              <a:gd name="T13" fmla="*/ T12 w 735"/>
              <a:gd name="T14" fmla="+- 0 13464 13336"/>
              <a:gd name="T15" fmla="*/ 13464 h 345"/>
              <a:gd name="T16" fmla="+- 0 9423 9043"/>
              <a:gd name="T17" fmla="*/ T16 w 735"/>
              <a:gd name="T18" fmla="+- 0 13451 13336"/>
              <a:gd name="T19" fmla="*/ 13451 h 345"/>
              <a:gd name="T20" fmla="+- 0 9514 9043"/>
              <a:gd name="T21" fmla="*/ T20 w 735"/>
              <a:gd name="T22" fmla="+- 0 13497 13336"/>
              <a:gd name="T23" fmla="*/ 13497 h 345"/>
              <a:gd name="T24" fmla="+- 0 9630 9043"/>
              <a:gd name="T25" fmla="*/ T24 w 735"/>
              <a:gd name="T26" fmla="+- 0 13546 13336"/>
              <a:gd name="T27" fmla="*/ 13546 h 345"/>
              <a:gd name="T28" fmla="+- 0 9731 9043"/>
              <a:gd name="T29" fmla="*/ T28 w 735"/>
              <a:gd name="T30" fmla="+- 0 13436 13336"/>
              <a:gd name="T31" fmla="*/ 13436 h 345"/>
              <a:gd name="T32" fmla="+- 0 9777 9043"/>
              <a:gd name="T33" fmla="*/ T32 w 735"/>
              <a:gd name="T34" fmla="+- 0 13336 13336"/>
              <a:gd name="T35" fmla="*/ 13336 h 345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</a:cxnLst>
            <a:rect l="0" t="0" r="r" b="b"/>
            <a:pathLst>
              <a:path w="735" h="345" extrusionOk="0">
                <a:moveTo>
                  <a:pt x="38" y="344"/>
                </a:moveTo>
                <a:cubicBezTo>
                  <a:pt x="10" y="324"/>
                  <a:pt x="-7" y="316"/>
                  <a:pt x="6" y="280"/>
                </a:cubicBezTo>
                <a:cubicBezTo>
                  <a:pt x="19" y="245"/>
                  <a:pt x="37" y="223"/>
                  <a:pt x="65" y="198"/>
                </a:cubicBezTo>
                <a:cubicBezTo>
                  <a:pt x="96" y="170"/>
                  <a:pt x="130" y="147"/>
                  <a:pt x="167" y="128"/>
                </a:cubicBezTo>
                <a:cubicBezTo>
                  <a:pt x="237" y="93"/>
                  <a:pt x="307" y="85"/>
                  <a:pt x="380" y="115"/>
                </a:cubicBezTo>
                <a:cubicBezTo>
                  <a:pt x="412" y="128"/>
                  <a:pt x="441" y="144"/>
                  <a:pt x="471" y="161"/>
                </a:cubicBezTo>
                <a:cubicBezTo>
                  <a:pt x="494" y="174"/>
                  <a:pt x="560" y="225"/>
                  <a:pt x="587" y="210"/>
                </a:cubicBezTo>
                <a:cubicBezTo>
                  <a:pt x="634" y="184"/>
                  <a:pt x="661" y="143"/>
                  <a:pt x="688" y="100"/>
                </a:cubicBezTo>
                <a:cubicBezTo>
                  <a:pt x="718" y="54"/>
                  <a:pt x="728" y="38"/>
                  <a:pt x="734" y="0"/>
                </a:cubicBezTo>
              </a:path>
            </a:pathLst>
          </a:custGeom>
          <a:noFill/>
          <a:ln w="19050" cap="rnd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27678" name="Comment 30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4899025" y="4476750"/>
            <a:ext cx="1555750" cy="511175"/>
          </a:xfrm>
          <a:custGeom>
            <a:avLst/>
            <a:gdLst>
              <a:gd name="T0" fmla="+- 0 13691 13607"/>
              <a:gd name="T1" fmla="*/ T0 w 4322"/>
              <a:gd name="T2" fmla="+- 0 13419 12435"/>
              <a:gd name="T3" fmla="*/ 13419 h 1422"/>
              <a:gd name="T4" fmla="+- 0 13664 13607"/>
              <a:gd name="T5" fmla="*/ T4 w 4322"/>
              <a:gd name="T6" fmla="+- 0 13584 12435"/>
              <a:gd name="T7" fmla="*/ 13584 h 1422"/>
              <a:gd name="T8" fmla="+- 0 13714 13607"/>
              <a:gd name="T9" fmla="*/ T8 w 4322"/>
              <a:gd name="T10" fmla="+- 0 13398 12435"/>
              <a:gd name="T11" fmla="*/ 13398 h 1422"/>
              <a:gd name="T12" fmla="+- 0 13910 13607"/>
              <a:gd name="T13" fmla="*/ T12 w 4322"/>
              <a:gd name="T14" fmla="+- 0 13487 12435"/>
              <a:gd name="T15" fmla="*/ 13487 h 1422"/>
              <a:gd name="T16" fmla="+- 0 14109 13607"/>
              <a:gd name="T17" fmla="*/ T16 w 4322"/>
              <a:gd name="T18" fmla="+- 0 13610 12435"/>
              <a:gd name="T19" fmla="*/ 13610 h 1422"/>
              <a:gd name="T20" fmla="+- 0 14083 13607"/>
              <a:gd name="T21" fmla="*/ T20 w 4322"/>
              <a:gd name="T22" fmla="+- 0 13392 12435"/>
              <a:gd name="T23" fmla="*/ 13392 h 1422"/>
              <a:gd name="T24" fmla="+- 0 14387 13607"/>
              <a:gd name="T25" fmla="*/ T24 w 4322"/>
              <a:gd name="T26" fmla="+- 0 13228 12435"/>
              <a:gd name="T27" fmla="*/ 13228 h 1422"/>
              <a:gd name="T28" fmla="+- 0 15024 13607"/>
              <a:gd name="T29" fmla="*/ T28 w 4322"/>
              <a:gd name="T30" fmla="+- 0 12573 12435"/>
              <a:gd name="T31" fmla="*/ 12573 h 1422"/>
              <a:gd name="T32" fmla="+- 0 14807 13607"/>
              <a:gd name="T33" fmla="*/ T32 w 4322"/>
              <a:gd name="T34" fmla="+- 0 13088 12435"/>
              <a:gd name="T35" fmla="*/ 13088 h 1422"/>
              <a:gd name="T36" fmla="+- 0 14794 13607"/>
              <a:gd name="T37" fmla="*/ T36 w 4322"/>
              <a:gd name="T38" fmla="+- 0 13758 12435"/>
              <a:gd name="T39" fmla="*/ 13758 h 1422"/>
              <a:gd name="T40" fmla="+- 0 15073 13607"/>
              <a:gd name="T41" fmla="*/ T40 w 4322"/>
              <a:gd name="T42" fmla="+- 0 13794 12435"/>
              <a:gd name="T43" fmla="*/ 13794 h 1422"/>
              <a:gd name="T44" fmla="+- 0 15166 13607"/>
              <a:gd name="T45" fmla="*/ T44 w 4322"/>
              <a:gd name="T46" fmla="+- 0 13027 12435"/>
              <a:gd name="T47" fmla="*/ 13027 h 1422"/>
              <a:gd name="T48" fmla="+- 0 15269 13607"/>
              <a:gd name="T49" fmla="*/ T48 w 4322"/>
              <a:gd name="T50" fmla="+- 0 13532 12435"/>
              <a:gd name="T51" fmla="*/ 13532 h 1422"/>
              <a:gd name="T52" fmla="+- 0 15299 13607"/>
              <a:gd name="T53" fmla="*/ T52 w 4322"/>
              <a:gd name="T54" fmla="+- 0 13442 12435"/>
              <a:gd name="T55" fmla="*/ 13442 h 1422"/>
              <a:gd name="T56" fmla="+- 0 15489 13607"/>
              <a:gd name="T57" fmla="*/ T56 w 4322"/>
              <a:gd name="T58" fmla="+- 0 13375 12435"/>
              <a:gd name="T59" fmla="*/ 13375 h 1422"/>
              <a:gd name="T60" fmla="+- 0 15200 13607"/>
              <a:gd name="T61" fmla="*/ T60 w 4322"/>
              <a:gd name="T62" fmla="+- 0 13606 12435"/>
              <a:gd name="T63" fmla="*/ 13606 h 1422"/>
              <a:gd name="T64" fmla="+- 0 15826 13607"/>
              <a:gd name="T65" fmla="*/ T64 w 4322"/>
              <a:gd name="T66" fmla="+- 0 13366 12435"/>
              <a:gd name="T67" fmla="*/ 13366 h 1422"/>
              <a:gd name="T68" fmla="+- 0 15761 13607"/>
              <a:gd name="T69" fmla="*/ T68 w 4322"/>
              <a:gd name="T70" fmla="+- 0 13266 12435"/>
              <a:gd name="T71" fmla="*/ 13266 h 1422"/>
              <a:gd name="T72" fmla="+- 0 15767 13607"/>
              <a:gd name="T73" fmla="*/ T72 w 4322"/>
              <a:gd name="T74" fmla="+- 0 13680 12435"/>
              <a:gd name="T75" fmla="*/ 13680 h 1422"/>
              <a:gd name="T76" fmla="+- 0 16174 13607"/>
              <a:gd name="T77" fmla="*/ T76 w 4322"/>
              <a:gd name="T78" fmla="+- 0 12683 12435"/>
              <a:gd name="T79" fmla="*/ 12683 h 1422"/>
              <a:gd name="T80" fmla="+- 0 16134 13607"/>
              <a:gd name="T81" fmla="*/ T80 w 4322"/>
              <a:gd name="T82" fmla="+- 0 12991 12435"/>
              <a:gd name="T83" fmla="*/ 12991 h 1422"/>
              <a:gd name="T84" fmla="+- 0 16200 13607"/>
              <a:gd name="T85" fmla="*/ T84 w 4322"/>
              <a:gd name="T86" fmla="+- 0 13686 12435"/>
              <a:gd name="T87" fmla="*/ 13686 h 1422"/>
              <a:gd name="T88" fmla="+- 0 16343 13607"/>
              <a:gd name="T89" fmla="*/ T88 w 4322"/>
              <a:gd name="T90" fmla="+- 0 13642 12435"/>
              <a:gd name="T91" fmla="*/ 13642 h 1422"/>
              <a:gd name="T92" fmla="+- 0 16525 13607"/>
              <a:gd name="T93" fmla="*/ T92 w 4322"/>
              <a:gd name="T94" fmla="+- 0 13107 12435"/>
              <a:gd name="T95" fmla="*/ 13107 h 1422"/>
              <a:gd name="T96" fmla="+- 0 16426 13607"/>
              <a:gd name="T97" fmla="*/ T96 w 4322"/>
              <a:gd name="T98" fmla="+- 0 12933 12435"/>
              <a:gd name="T99" fmla="*/ 12933 h 1422"/>
              <a:gd name="T100" fmla="+- 0 16388 13607"/>
              <a:gd name="T101" fmla="*/ T100 w 4322"/>
              <a:gd name="T102" fmla="+- 0 13532 12435"/>
              <a:gd name="T103" fmla="*/ 13532 h 1422"/>
              <a:gd name="T104" fmla="+- 0 16769 13607"/>
              <a:gd name="T105" fmla="*/ T104 w 4322"/>
              <a:gd name="T106" fmla="+- 0 13561 12435"/>
              <a:gd name="T107" fmla="*/ 13561 h 1422"/>
              <a:gd name="T108" fmla="+- 0 16750 13607"/>
              <a:gd name="T109" fmla="*/ T108 w 4322"/>
              <a:gd name="T110" fmla="+- 0 13438 12435"/>
              <a:gd name="T111" fmla="*/ 13438 h 1422"/>
              <a:gd name="T112" fmla="+- 0 16921 13607"/>
              <a:gd name="T113" fmla="*/ T112 w 4322"/>
              <a:gd name="T114" fmla="+- 0 13699 12435"/>
              <a:gd name="T115" fmla="*/ 13699 h 1422"/>
              <a:gd name="T116" fmla="+- 0 17128 13607"/>
              <a:gd name="T117" fmla="*/ T116 w 4322"/>
              <a:gd name="T118" fmla="+- 0 13549 12435"/>
              <a:gd name="T119" fmla="*/ 13549 h 1422"/>
              <a:gd name="T120" fmla="+- 0 17278 13607"/>
              <a:gd name="T121" fmla="*/ T120 w 4322"/>
              <a:gd name="T122" fmla="+- 0 13288 12435"/>
              <a:gd name="T123" fmla="*/ 13288 h 1422"/>
              <a:gd name="T124" fmla="+- 0 15830 13607"/>
              <a:gd name="T125" fmla="*/ T124 w 4322"/>
              <a:gd name="T126" fmla="+- 0 13139 12435"/>
              <a:gd name="T127" fmla="*/ 13139 h 1422"/>
              <a:gd name="T128" fmla="+- 0 16316 13607"/>
              <a:gd name="T129" fmla="*/ T128 w 4322"/>
              <a:gd name="T130" fmla="+- 0 12984 12435"/>
              <a:gd name="T131" fmla="*/ 12984 h 1422"/>
              <a:gd name="T132" fmla="+- 0 17580 13607"/>
              <a:gd name="T133" fmla="*/ T132 w 4322"/>
              <a:gd name="T134" fmla="+- 0 12454 12435"/>
              <a:gd name="T135" fmla="*/ 12454 h 1422"/>
              <a:gd name="T136" fmla="+- 0 17755 13607"/>
              <a:gd name="T137" fmla="*/ T136 w 4322"/>
              <a:gd name="T138" fmla="+- 0 12696 12435"/>
              <a:gd name="T139" fmla="*/ 12696 h 1422"/>
              <a:gd name="T140" fmla="+- 0 17896 13607"/>
              <a:gd name="T141" fmla="*/ T140 w 4322"/>
              <a:gd name="T142" fmla="+- 0 13421 12435"/>
              <a:gd name="T143" fmla="*/ 13421 h 1422"/>
              <a:gd name="T144" fmla="+- 0 17639 13607"/>
              <a:gd name="T145" fmla="*/ T144 w 4322"/>
              <a:gd name="T146" fmla="+- 0 13748 12435"/>
              <a:gd name="T147" fmla="*/ 13748 h 1422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  <a:cxn ang="0">
                <a:pos x="T145" y="T147"/>
              </a:cxn>
            </a:cxnLst>
            <a:rect l="0" t="0" r="r" b="b"/>
            <a:pathLst>
              <a:path w="4322" h="1422" extrusionOk="0">
                <a:moveTo>
                  <a:pt x="162" y="990"/>
                </a:moveTo>
                <a:cubicBezTo>
                  <a:pt x="135" y="968"/>
                  <a:pt x="132" y="955"/>
                  <a:pt x="84" y="984"/>
                </a:cubicBezTo>
                <a:cubicBezTo>
                  <a:pt x="45" y="1007"/>
                  <a:pt x="11" y="1057"/>
                  <a:pt x="0" y="1101"/>
                </a:cubicBezTo>
                <a:cubicBezTo>
                  <a:pt x="-10" y="1142"/>
                  <a:pt x="21" y="1163"/>
                  <a:pt x="57" y="1149"/>
                </a:cubicBezTo>
                <a:cubicBezTo>
                  <a:pt x="102" y="1132"/>
                  <a:pt x="154" y="1080"/>
                  <a:pt x="152" y="1029"/>
                </a:cubicBezTo>
                <a:cubicBezTo>
                  <a:pt x="151" y="992"/>
                  <a:pt x="137" y="982"/>
                  <a:pt x="107" y="963"/>
                </a:cubicBezTo>
                <a:cubicBezTo>
                  <a:pt x="106" y="997"/>
                  <a:pt x="134" y="994"/>
                  <a:pt x="173" y="1007"/>
                </a:cubicBezTo>
                <a:cubicBezTo>
                  <a:pt x="216" y="1021"/>
                  <a:pt x="261" y="1035"/>
                  <a:pt x="303" y="1052"/>
                </a:cubicBezTo>
                <a:cubicBezTo>
                  <a:pt x="346" y="1069"/>
                  <a:pt x="388" y="1094"/>
                  <a:pt x="426" y="1120"/>
                </a:cubicBezTo>
                <a:cubicBezTo>
                  <a:pt x="452" y="1138"/>
                  <a:pt x="477" y="1156"/>
                  <a:pt x="502" y="1175"/>
                </a:cubicBezTo>
                <a:cubicBezTo>
                  <a:pt x="485" y="1150"/>
                  <a:pt x="469" y="1122"/>
                  <a:pt x="462" y="1092"/>
                </a:cubicBezTo>
                <a:cubicBezTo>
                  <a:pt x="451" y="1048"/>
                  <a:pt x="454" y="997"/>
                  <a:pt x="476" y="957"/>
                </a:cubicBezTo>
                <a:cubicBezTo>
                  <a:pt x="503" y="907"/>
                  <a:pt x="557" y="872"/>
                  <a:pt x="607" y="851"/>
                </a:cubicBezTo>
                <a:cubicBezTo>
                  <a:pt x="664" y="828"/>
                  <a:pt x="722" y="813"/>
                  <a:pt x="780" y="793"/>
                </a:cubicBezTo>
              </a:path>
              <a:path w="4322" h="1422" extrusionOk="0">
                <a:moveTo>
                  <a:pt x="1485" y="151"/>
                </a:moveTo>
                <a:cubicBezTo>
                  <a:pt x="1458" y="113"/>
                  <a:pt x="1463" y="115"/>
                  <a:pt x="1417" y="138"/>
                </a:cubicBezTo>
                <a:cubicBezTo>
                  <a:pt x="1364" y="165"/>
                  <a:pt x="1338" y="259"/>
                  <a:pt x="1316" y="306"/>
                </a:cubicBezTo>
                <a:cubicBezTo>
                  <a:pt x="1263" y="418"/>
                  <a:pt x="1233" y="534"/>
                  <a:pt x="1200" y="653"/>
                </a:cubicBezTo>
                <a:cubicBezTo>
                  <a:pt x="1164" y="782"/>
                  <a:pt x="1140" y="910"/>
                  <a:pt x="1133" y="1044"/>
                </a:cubicBezTo>
                <a:cubicBezTo>
                  <a:pt x="1128" y="1138"/>
                  <a:pt x="1136" y="1241"/>
                  <a:pt x="1187" y="1323"/>
                </a:cubicBezTo>
                <a:cubicBezTo>
                  <a:pt x="1220" y="1377"/>
                  <a:pt x="1288" y="1421"/>
                  <a:pt x="1352" y="1421"/>
                </a:cubicBezTo>
                <a:cubicBezTo>
                  <a:pt x="1407" y="1421"/>
                  <a:pt x="1431" y="1392"/>
                  <a:pt x="1466" y="1359"/>
                </a:cubicBezTo>
              </a:path>
              <a:path w="4322" h="1422" extrusionOk="0">
                <a:moveTo>
                  <a:pt x="1538" y="505"/>
                </a:moveTo>
                <a:cubicBezTo>
                  <a:pt x="1563" y="552"/>
                  <a:pt x="1554" y="539"/>
                  <a:pt x="1559" y="592"/>
                </a:cubicBezTo>
                <a:cubicBezTo>
                  <a:pt x="1567" y="680"/>
                  <a:pt x="1581" y="766"/>
                  <a:pt x="1599" y="853"/>
                </a:cubicBezTo>
                <a:cubicBezTo>
                  <a:pt x="1616" y="936"/>
                  <a:pt x="1638" y="1016"/>
                  <a:pt x="1662" y="1097"/>
                </a:cubicBezTo>
                <a:cubicBezTo>
                  <a:pt x="1664" y="1103"/>
                  <a:pt x="1665" y="1108"/>
                  <a:pt x="1667" y="1114"/>
                </a:cubicBezTo>
                <a:cubicBezTo>
                  <a:pt x="1675" y="1078"/>
                  <a:pt x="1680" y="1042"/>
                  <a:pt x="1692" y="1007"/>
                </a:cubicBezTo>
                <a:cubicBezTo>
                  <a:pt x="1717" y="930"/>
                  <a:pt x="1748" y="897"/>
                  <a:pt x="1804" y="848"/>
                </a:cubicBezTo>
                <a:cubicBezTo>
                  <a:pt x="1838" y="878"/>
                  <a:pt x="1867" y="883"/>
                  <a:pt x="1882" y="940"/>
                </a:cubicBezTo>
                <a:cubicBezTo>
                  <a:pt x="1904" y="1023"/>
                  <a:pt x="1864" y="1095"/>
                  <a:pt x="1789" y="1130"/>
                </a:cubicBezTo>
                <a:cubicBezTo>
                  <a:pt x="1729" y="1158"/>
                  <a:pt x="1658" y="1162"/>
                  <a:pt x="1593" y="1171"/>
                </a:cubicBezTo>
                <a:cubicBezTo>
                  <a:pt x="1651" y="1181"/>
                  <a:pt x="1689" y="1188"/>
                  <a:pt x="1751" y="1186"/>
                </a:cubicBezTo>
                <a:cubicBezTo>
                  <a:pt x="1903" y="1181"/>
                  <a:pt x="2165" y="1095"/>
                  <a:pt x="2219" y="931"/>
                </a:cubicBezTo>
                <a:cubicBezTo>
                  <a:pt x="2231" y="893"/>
                  <a:pt x="2217" y="872"/>
                  <a:pt x="2194" y="846"/>
                </a:cubicBezTo>
                <a:cubicBezTo>
                  <a:pt x="2181" y="841"/>
                  <a:pt x="2167" y="836"/>
                  <a:pt x="2154" y="831"/>
                </a:cubicBezTo>
                <a:cubicBezTo>
                  <a:pt x="2090" y="864"/>
                  <a:pt x="2056" y="888"/>
                  <a:pt x="2038" y="969"/>
                </a:cubicBezTo>
                <a:cubicBezTo>
                  <a:pt x="2015" y="1076"/>
                  <a:pt x="2048" y="1206"/>
                  <a:pt x="2160" y="1245"/>
                </a:cubicBezTo>
                <a:cubicBezTo>
                  <a:pt x="2312" y="1298"/>
                  <a:pt x="2464" y="1158"/>
                  <a:pt x="2515" y="1029"/>
                </a:cubicBezTo>
                <a:cubicBezTo>
                  <a:pt x="2611" y="789"/>
                  <a:pt x="2589" y="500"/>
                  <a:pt x="2567" y="248"/>
                </a:cubicBezTo>
                <a:cubicBezTo>
                  <a:pt x="2566" y="241"/>
                  <a:pt x="2566" y="234"/>
                  <a:pt x="2565" y="227"/>
                </a:cubicBezTo>
                <a:cubicBezTo>
                  <a:pt x="2542" y="337"/>
                  <a:pt x="2534" y="443"/>
                  <a:pt x="2527" y="556"/>
                </a:cubicBezTo>
                <a:cubicBezTo>
                  <a:pt x="2520" y="683"/>
                  <a:pt x="2517" y="811"/>
                  <a:pt x="2525" y="938"/>
                </a:cubicBezTo>
                <a:cubicBezTo>
                  <a:pt x="2531" y="1029"/>
                  <a:pt x="2530" y="1175"/>
                  <a:pt x="2593" y="1251"/>
                </a:cubicBezTo>
                <a:cubicBezTo>
                  <a:pt x="2610" y="1268"/>
                  <a:pt x="2615" y="1273"/>
                  <a:pt x="2631" y="1275"/>
                </a:cubicBezTo>
                <a:cubicBezTo>
                  <a:pt x="2677" y="1254"/>
                  <a:pt x="2695" y="1246"/>
                  <a:pt x="2736" y="1207"/>
                </a:cubicBezTo>
                <a:cubicBezTo>
                  <a:pt x="2799" y="1148"/>
                  <a:pt x="2827" y="1057"/>
                  <a:pt x="2856" y="978"/>
                </a:cubicBezTo>
                <a:cubicBezTo>
                  <a:pt x="2893" y="879"/>
                  <a:pt x="2910" y="777"/>
                  <a:pt x="2918" y="672"/>
                </a:cubicBezTo>
                <a:cubicBezTo>
                  <a:pt x="2928" y="543"/>
                  <a:pt x="2908" y="444"/>
                  <a:pt x="2852" y="344"/>
                </a:cubicBezTo>
                <a:cubicBezTo>
                  <a:pt x="2839" y="395"/>
                  <a:pt x="2825" y="446"/>
                  <a:pt x="2819" y="498"/>
                </a:cubicBezTo>
                <a:cubicBezTo>
                  <a:pt x="2807" y="603"/>
                  <a:pt x="2788" y="711"/>
                  <a:pt x="2781" y="817"/>
                </a:cubicBezTo>
                <a:cubicBezTo>
                  <a:pt x="2775" y="908"/>
                  <a:pt x="2767" y="1006"/>
                  <a:pt x="2781" y="1097"/>
                </a:cubicBezTo>
                <a:cubicBezTo>
                  <a:pt x="2790" y="1156"/>
                  <a:pt x="2811" y="1198"/>
                  <a:pt x="2856" y="1237"/>
                </a:cubicBezTo>
                <a:cubicBezTo>
                  <a:pt x="2964" y="1329"/>
                  <a:pt x="3115" y="1236"/>
                  <a:pt x="3162" y="1126"/>
                </a:cubicBezTo>
                <a:cubicBezTo>
                  <a:pt x="3192" y="1057"/>
                  <a:pt x="3188" y="991"/>
                  <a:pt x="3181" y="920"/>
                </a:cubicBezTo>
                <a:cubicBezTo>
                  <a:pt x="3170" y="941"/>
                  <a:pt x="3148" y="951"/>
                  <a:pt x="3143" y="1003"/>
                </a:cubicBezTo>
                <a:cubicBezTo>
                  <a:pt x="3138" y="1056"/>
                  <a:pt x="3138" y="1110"/>
                  <a:pt x="3154" y="1162"/>
                </a:cubicBezTo>
                <a:cubicBezTo>
                  <a:pt x="3178" y="1240"/>
                  <a:pt x="3238" y="1264"/>
                  <a:pt x="3314" y="1264"/>
                </a:cubicBezTo>
                <a:cubicBezTo>
                  <a:pt x="3375" y="1264"/>
                  <a:pt x="3443" y="1314"/>
                  <a:pt x="3489" y="1273"/>
                </a:cubicBezTo>
                <a:cubicBezTo>
                  <a:pt x="3512" y="1253"/>
                  <a:pt x="3514" y="1143"/>
                  <a:pt x="3521" y="1114"/>
                </a:cubicBezTo>
                <a:cubicBezTo>
                  <a:pt x="3535" y="1060"/>
                  <a:pt x="3550" y="1008"/>
                  <a:pt x="3570" y="956"/>
                </a:cubicBezTo>
                <a:cubicBezTo>
                  <a:pt x="3597" y="884"/>
                  <a:pt x="3620" y="884"/>
                  <a:pt x="3671" y="853"/>
                </a:cubicBezTo>
                <a:cubicBezTo>
                  <a:pt x="3697" y="837"/>
                  <a:pt x="3711" y="819"/>
                  <a:pt x="3734" y="802"/>
                </a:cubicBezTo>
              </a:path>
              <a:path w="4322" h="1422" extrusionOk="0">
                <a:moveTo>
                  <a:pt x="2223" y="704"/>
                </a:moveTo>
                <a:cubicBezTo>
                  <a:pt x="2290" y="693"/>
                  <a:pt x="2360" y="672"/>
                  <a:pt x="2424" y="647"/>
                </a:cubicBezTo>
                <a:cubicBezTo>
                  <a:pt x="2517" y="610"/>
                  <a:pt x="2612" y="578"/>
                  <a:pt x="2709" y="549"/>
                </a:cubicBezTo>
                <a:cubicBezTo>
                  <a:pt x="2814" y="518"/>
                  <a:pt x="2923" y="502"/>
                  <a:pt x="3031" y="486"/>
                </a:cubicBezTo>
              </a:path>
              <a:path w="4322" h="1422" extrusionOk="0">
                <a:moveTo>
                  <a:pt x="3973" y="19"/>
                </a:moveTo>
                <a:cubicBezTo>
                  <a:pt x="4001" y="28"/>
                  <a:pt x="3993" y="31"/>
                  <a:pt x="4011" y="55"/>
                </a:cubicBezTo>
                <a:cubicBezTo>
                  <a:pt x="4061" y="120"/>
                  <a:pt x="4107" y="189"/>
                  <a:pt x="4148" y="261"/>
                </a:cubicBezTo>
                <a:cubicBezTo>
                  <a:pt x="4213" y="375"/>
                  <a:pt x="4265" y="494"/>
                  <a:pt x="4297" y="622"/>
                </a:cubicBezTo>
                <a:cubicBezTo>
                  <a:pt x="4327" y="745"/>
                  <a:pt x="4332" y="866"/>
                  <a:pt x="4289" y="986"/>
                </a:cubicBezTo>
                <a:cubicBezTo>
                  <a:pt x="4258" y="1071"/>
                  <a:pt x="4195" y="1174"/>
                  <a:pt x="4129" y="1237"/>
                </a:cubicBezTo>
                <a:cubicBezTo>
                  <a:pt x="4102" y="1264"/>
                  <a:pt x="4062" y="1288"/>
                  <a:pt x="4032" y="1313"/>
                </a:cubicBezTo>
              </a:path>
            </a:pathLst>
          </a:custGeom>
          <a:noFill/>
          <a:ln w="19050" cap="rnd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27679" name="Comment 31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6678613" y="4478338"/>
            <a:ext cx="377825" cy="511175"/>
          </a:xfrm>
          <a:custGeom>
            <a:avLst/>
            <a:gdLst>
              <a:gd name="T0" fmla="+- 0 18607 18552"/>
              <a:gd name="T1" fmla="*/ T0 w 1050"/>
              <a:gd name="T2" fmla="+- 0 13262 12439"/>
              <a:gd name="T3" fmla="*/ 13262 h 1422"/>
              <a:gd name="T4" fmla="+- 0 18556 18552"/>
              <a:gd name="T5" fmla="*/ T4 w 1050"/>
              <a:gd name="T6" fmla="+- 0 13182 12439"/>
              <a:gd name="T7" fmla="*/ 13182 h 1422"/>
              <a:gd name="T8" fmla="+- 0 18558 18552"/>
              <a:gd name="T9" fmla="*/ T8 w 1050"/>
              <a:gd name="T10" fmla="+- 0 13095 12439"/>
              <a:gd name="T11" fmla="*/ 13095 h 1422"/>
              <a:gd name="T12" fmla="+- 0 18586 18552"/>
              <a:gd name="T13" fmla="*/ T12 w 1050"/>
              <a:gd name="T14" fmla="+- 0 13207 12439"/>
              <a:gd name="T15" fmla="*/ 13207 h 1422"/>
              <a:gd name="T16" fmla="+- 0 18618 18552"/>
              <a:gd name="T17" fmla="*/ T16 w 1050"/>
              <a:gd name="T18" fmla="+- 0 13372 12439"/>
              <a:gd name="T19" fmla="*/ 13372 h 1422"/>
              <a:gd name="T20" fmla="+- 0 18654 18552"/>
              <a:gd name="T21" fmla="*/ T20 w 1050"/>
              <a:gd name="T22" fmla="+- 0 13470 12439"/>
              <a:gd name="T23" fmla="*/ 13470 h 1422"/>
              <a:gd name="T24" fmla="+- 0 18706 18552"/>
              <a:gd name="T25" fmla="*/ T24 w 1050"/>
              <a:gd name="T26" fmla="+- 0 13343 12439"/>
              <a:gd name="T27" fmla="*/ 13343 h 1422"/>
              <a:gd name="T28" fmla="+- 0 18751 18552"/>
              <a:gd name="T29" fmla="*/ T28 w 1050"/>
              <a:gd name="T30" fmla="+- 0 13162 12439"/>
              <a:gd name="T31" fmla="*/ 13162 h 1422"/>
              <a:gd name="T32" fmla="+- 0 18793 18552"/>
              <a:gd name="T33" fmla="*/ T32 w 1050"/>
              <a:gd name="T34" fmla="+- 0 13247 12439"/>
              <a:gd name="T35" fmla="*/ 13247 h 1422"/>
              <a:gd name="T36" fmla="+- 0 18881 18552"/>
              <a:gd name="T37" fmla="*/ T36 w 1050"/>
              <a:gd name="T38" fmla="+- 0 13311 12439"/>
              <a:gd name="T39" fmla="*/ 13311 h 1422"/>
              <a:gd name="T40" fmla="+- 0 18966 18552"/>
              <a:gd name="T41" fmla="*/ T40 w 1050"/>
              <a:gd name="T42" fmla="+- 0 13247 12439"/>
              <a:gd name="T43" fmla="*/ 13247 h 1422"/>
              <a:gd name="T44" fmla="+- 0 18980 18552"/>
              <a:gd name="T45" fmla="*/ T44 w 1050"/>
              <a:gd name="T46" fmla="+- 0 13173 12439"/>
              <a:gd name="T47" fmla="*/ 13173 h 1422"/>
              <a:gd name="T48" fmla="+- 0 18980 18552"/>
              <a:gd name="T49" fmla="*/ T48 w 1050"/>
              <a:gd name="T50" fmla="+- 0 13154 12439"/>
              <a:gd name="T51" fmla="*/ 13154 h 1422"/>
              <a:gd name="T52" fmla="+- 0 18999 18552"/>
              <a:gd name="T53" fmla="*/ T52 w 1050"/>
              <a:gd name="T54" fmla="+- 0 13271 12439"/>
              <a:gd name="T55" fmla="*/ 13271 h 1422"/>
              <a:gd name="T56" fmla="+- 0 19038 18552"/>
              <a:gd name="T57" fmla="*/ T56 w 1050"/>
              <a:gd name="T58" fmla="+- 0 13453 12439"/>
              <a:gd name="T59" fmla="*/ 13453 h 1422"/>
              <a:gd name="T60" fmla="+- 0 19088 18552"/>
              <a:gd name="T61" fmla="*/ T60 w 1050"/>
              <a:gd name="T62" fmla="+- 0 13481 12439"/>
              <a:gd name="T63" fmla="*/ 13481 h 1422"/>
              <a:gd name="T64" fmla="+- 0 19073 18552"/>
              <a:gd name="T65" fmla="*/ T64 w 1050"/>
              <a:gd name="T66" fmla="+- 0 12605 12439"/>
              <a:gd name="T67" fmla="*/ 12605 h 1422"/>
              <a:gd name="T68" fmla="+- 0 19075 18552"/>
              <a:gd name="T69" fmla="*/ T68 w 1050"/>
              <a:gd name="T70" fmla="+- 0 12495 12439"/>
              <a:gd name="T71" fmla="*/ 12495 h 1422"/>
              <a:gd name="T72" fmla="+- 0 19154 18552"/>
              <a:gd name="T73" fmla="*/ T72 w 1050"/>
              <a:gd name="T74" fmla="+- 0 12439 12439"/>
              <a:gd name="T75" fmla="*/ 12439 h 1422"/>
              <a:gd name="T76" fmla="+- 0 19238 18552"/>
              <a:gd name="T77" fmla="*/ T76 w 1050"/>
              <a:gd name="T78" fmla="+- 0 12529 12439"/>
              <a:gd name="T79" fmla="*/ 12529 h 1422"/>
              <a:gd name="T80" fmla="+- 0 19268 18552"/>
              <a:gd name="T81" fmla="*/ T80 w 1050"/>
              <a:gd name="T82" fmla="+- 0 12681 12439"/>
              <a:gd name="T83" fmla="*/ 12681 h 1422"/>
              <a:gd name="T84" fmla="+- 0 19194 18552"/>
              <a:gd name="T85" fmla="*/ T84 w 1050"/>
              <a:gd name="T86" fmla="+- 0 12817 12439"/>
              <a:gd name="T87" fmla="*/ 12817 h 1422"/>
              <a:gd name="T88" fmla="+- 0 19132 18552"/>
              <a:gd name="T89" fmla="*/ T88 w 1050"/>
              <a:gd name="T90" fmla="+- 0 12853 12439"/>
              <a:gd name="T91" fmla="*/ 12853 h 1422"/>
              <a:gd name="T92" fmla="+- 0 19314 18552"/>
              <a:gd name="T93" fmla="*/ T92 w 1050"/>
              <a:gd name="T94" fmla="+- 0 12798 12439"/>
              <a:gd name="T95" fmla="*/ 12798 h 1422"/>
              <a:gd name="T96" fmla="+- 0 19466 18552"/>
              <a:gd name="T97" fmla="*/ T96 w 1050"/>
              <a:gd name="T98" fmla="+- 0 12802 12439"/>
              <a:gd name="T99" fmla="*/ 12802 h 1422"/>
              <a:gd name="T100" fmla="+- 0 19495 18552"/>
              <a:gd name="T101" fmla="*/ T100 w 1050"/>
              <a:gd name="T102" fmla="+- 0 12821 12439"/>
              <a:gd name="T103" fmla="*/ 12821 h 1422"/>
              <a:gd name="T104" fmla="+- 0 19352 18552"/>
              <a:gd name="T105" fmla="*/ T104 w 1050"/>
              <a:gd name="T106" fmla="+- 0 13602 12439"/>
              <a:gd name="T107" fmla="*/ 13602 h 1422"/>
              <a:gd name="T108" fmla="+- 0 19333 18552"/>
              <a:gd name="T109" fmla="*/ T108 w 1050"/>
              <a:gd name="T110" fmla="+- 0 13707 12439"/>
              <a:gd name="T111" fmla="*/ 13707 h 1422"/>
              <a:gd name="T112" fmla="+- 0 19333 18552"/>
              <a:gd name="T113" fmla="*/ T112 w 1050"/>
              <a:gd name="T114" fmla="+- 0 13816 12439"/>
              <a:gd name="T115" fmla="*/ 13816 h 1422"/>
              <a:gd name="T116" fmla="+- 0 19343 18552"/>
              <a:gd name="T117" fmla="*/ T116 w 1050"/>
              <a:gd name="T118" fmla="+- 0 13860 12439"/>
              <a:gd name="T119" fmla="*/ 13860 h 1422"/>
              <a:gd name="T120" fmla="+- 0 19327 18552"/>
              <a:gd name="T121" fmla="*/ T120 w 1050"/>
              <a:gd name="T122" fmla="+- 0 13761 12439"/>
              <a:gd name="T123" fmla="*/ 13761 h 1422"/>
              <a:gd name="T124" fmla="+- 0 19259 18552"/>
              <a:gd name="T125" fmla="*/ T124 w 1050"/>
              <a:gd name="T126" fmla="+- 0 13623 12439"/>
              <a:gd name="T127" fmla="*/ 13623 h 1422"/>
              <a:gd name="T128" fmla="+- 0 19225 18552"/>
              <a:gd name="T129" fmla="*/ T128 w 1050"/>
              <a:gd name="T130" fmla="+- 0 13517 12439"/>
              <a:gd name="T131" fmla="*/ 13517 h 1422"/>
              <a:gd name="T132" fmla="+- 0 19284 18552"/>
              <a:gd name="T133" fmla="*/ T132 w 1050"/>
              <a:gd name="T134" fmla="+- 0 13447 12439"/>
              <a:gd name="T135" fmla="*/ 13447 h 1422"/>
              <a:gd name="T136" fmla="+- 0 19402 18552"/>
              <a:gd name="T137" fmla="*/ T136 w 1050"/>
              <a:gd name="T138" fmla="+- 0 13409 12439"/>
              <a:gd name="T139" fmla="*/ 13409 h 1422"/>
              <a:gd name="T140" fmla="+- 0 19485 18552"/>
              <a:gd name="T141" fmla="*/ T140 w 1050"/>
              <a:gd name="T142" fmla="+- 0 13438 12439"/>
              <a:gd name="T143" fmla="*/ 13438 h 1422"/>
              <a:gd name="T144" fmla="+- 0 19489 18552"/>
              <a:gd name="T145" fmla="*/ T144 w 1050"/>
              <a:gd name="T146" fmla="+- 0 13478 12439"/>
              <a:gd name="T147" fmla="*/ 13478 h 1422"/>
              <a:gd name="T148" fmla="+- 0 19278 18552"/>
              <a:gd name="T149" fmla="*/ T148 w 1050"/>
              <a:gd name="T150" fmla="+- 0 13725 12439"/>
              <a:gd name="T151" fmla="*/ 13725 h 1422"/>
              <a:gd name="T152" fmla="+- 0 19383 18552"/>
              <a:gd name="T153" fmla="*/ T152 w 1050"/>
              <a:gd name="T154" fmla="+- 0 13708 12439"/>
              <a:gd name="T155" fmla="*/ 13708 h 1422"/>
              <a:gd name="T156" fmla="+- 0 19552 18552"/>
              <a:gd name="T157" fmla="*/ T156 w 1050"/>
              <a:gd name="T158" fmla="+- 0 13686 12439"/>
              <a:gd name="T159" fmla="*/ 13686 h 1422"/>
              <a:gd name="T160" fmla="+- 0 19601 18552"/>
              <a:gd name="T161" fmla="*/ T160 w 1050"/>
              <a:gd name="T162" fmla="+- 0 13682 12439"/>
              <a:gd name="T163" fmla="*/ 13682 h 1422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  <a:cxn ang="0">
                <a:pos x="T145" y="T147"/>
              </a:cxn>
              <a:cxn ang="0">
                <a:pos x="T149" y="T151"/>
              </a:cxn>
              <a:cxn ang="0">
                <a:pos x="T153" y="T155"/>
              </a:cxn>
              <a:cxn ang="0">
                <a:pos x="T157" y="T159"/>
              </a:cxn>
              <a:cxn ang="0">
                <a:pos x="T161" y="T163"/>
              </a:cxn>
            </a:cxnLst>
            <a:rect l="0" t="0" r="r" b="b"/>
            <a:pathLst>
              <a:path w="1050" h="1422" extrusionOk="0">
                <a:moveTo>
                  <a:pt x="55" y="823"/>
                </a:moveTo>
                <a:cubicBezTo>
                  <a:pt x="19" y="796"/>
                  <a:pt x="11" y="788"/>
                  <a:pt x="4" y="743"/>
                </a:cubicBezTo>
                <a:cubicBezTo>
                  <a:pt x="-1" y="712"/>
                  <a:pt x="2" y="687"/>
                  <a:pt x="6" y="656"/>
                </a:cubicBezTo>
                <a:cubicBezTo>
                  <a:pt x="24" y="691"/>
                  <a:pt x="26" y="728"/>
                  <a:pt x="34" y="768"/>
                </a:cubicBezTo>
                <a:cubicBezTo>
                  <a:pt x="44" y="823"/>
                  <a:pt x="54" y="878"/>
                  <a:pt x="66" y="933"/>
                </a:cubicBezTo>
                <a:cubicBezTo>
                  <a:pt x="74" y="968"/>
                  <a:pt x="85" y="999"/>
                  <a:pt x="102" y="1031"/>
                </a:cubicBezTo>
                <a:cubicBezTo>
                  <a:pt x="125" y="990"/>
                  <a:pt x="141" y="949"/>
                  <a:pt x="154" y="904"/>
                </a:cubicBezTo>
                <a:cubicBezTo>
                  <a:pt x="171" y="844"/>
                  <a:pt x="182" y="783"/>
                  <a:pt x="199" y="723"/>
                </a:cubicBezTo>
                <a:cubicBezTo>
                  <a:pt x="215" y="750"/>
                  <a:pt x="223" y="783"/>
                  <a:pt x="241" y="808"/>
                </a:cubicBezTo>
                <a:cubicBezTo>
                  <a:pt x="260" y="835"/>
                  <a:pt x="294" y="868"/>
                  <a:pt x="329" y="872"/>
                </a:cubicBezTo>
                <a:cubicBezTo>
                  <a:pt x="380" y="878"/>
                  <a:pt x="398" y="852"/>
                  <a:pt x="414" y="808"/>
                </a:cubicBezTo>
                <a:cubicBezTo>
                  <a:pt x="423" y="783"/>
                  <a:pt x="428" y="760"/>
                  <a:pt x="428" y="734"/>
                </a:cubicBezTo>
                <a:cubicBezTo>
                  <a:pt x="428" y="728"/>
                  <a:pt x="428" y="721"/>
                  <a:pt x="428" y="715"/>
                </a:cubicBezTo>
                <a:cubicBezTo>
                  <a:pt x="434" y="754"/>
                  <a:pt x="440" y="793"/>
                  <a:pt x="447" y="832"/>
                </a:cubicBezTo>
                <a:cubicBezTo>
                  <a:pt x="457" y="890"/>
                  <a:pt x="463" y="959"/>
                  <a:pt x="486" y="1014"/>
                </a:cubicBezTo>
                <a:cubicBezTo>
                  <a:pt x="503" y="1057"/>
                  <a:pt x="508" y="1060"/>
                  <a:pt x="536" y="1042"/>
                </a:cubicBezTo>
              </a:path>
              <a:path w="1050" h="1422" extrusionOk="0">
                <a:moveTo>
                  <a:pt x="521" y="166"/>
                </a:moveTo>
                <a:cubicBezTo>
                  <a:pt x="516" y="126"/>
                  <a:pt x="513" y="94"/>
                  <a:pt x="523" y="56"/>
                </a:cubicBezTo>
                <a:cubicBezTo>
                  <a:pt x="535" y="10"/>
                  <a:pt x="554" y="-7"/>
                  <a:pt x="602" y="0"/>
                </a:cubicBezTo>
                <a:cubicBezTo>
                  <a:pt x="639" y="5"/>
                  <a:pt x="671" y="61"/>
                  <a:pt x="686" y="90"/>
                </a:cubicBezTo>
                <a:cubicBezTo>
                  <a:pt x="709" y="137"/>
                  <a:pt x="721" y="190"/>
                  <a:pt x="716" y="242"/>
                </a:cubicBezTo>
                <a:cubicBezTo>
                  <a:pt x="711" y="295"/>
                  <a:pt x="683" y="345"/>
                  <a:pt x="642" y="378"/>
                </a:cubicBezTo>
                <a:cubicBezTo>
                  <a:pt x="623" y="394"/>
                  <a:pt x="602" y="404"/>
                  <a:pt x="580" y="414"/>
                </a:cubicBezTo>
                <a:cubicBezTo>
                  <a:pt x="643" y="381"/>
                  <a:pt x="694" y="371"/>
                  <a:pt x="762" y="359"/>
                </a:cubicBezTo>
                <a:cubicBezTo>
                  <a:pt x="807" y="351"/>
                  <a:pt x="870" y="346"/>
                  <a:pt x="914" y="363"/>
                </a:cubicBezTo>
                <a:cubicBezTo>
                  <a:pt x="924" y="369"/>
                  <a:pt x="933" y="376"/>
                  <a:pt x="943" y="382"/>
                </a:cubicBezTo>
              </a:path>
              <a:path w="1050" h="1422" extrusionOk="0">
                <a:moveTo>
                  <a:pt x="800" y="1163"/>
                </a:moveTo>
                <a:cubicBezTo>
                  <a:pt x="793" y="1199"/>
                  <a:pt x="785" y="1232"/>
                  <a:pt x="781" y="1268"/>
                </a:cubicBezTo>
                <a:cubicBezTo>
                  <a:pt x="777" y="1304"/>
                  <a:pt x="778" y="1340"/>
                  <a:pt x="781" y="1377"/>
                </a:cubicBezTo>
                <a:cubicBezTo>
                  <a:pt x="783" y="1398"/>
                  <a:pt x="785" y="1407"/>
                  <a:pt x="791" y="1421"/>
                </a:cubicBezTo>
                <a:cubicBezTo>
                  <a:pt x="798" y="1382"/>
                  <a:pt x="789" y="1360"/>
                  <a:pt x="775" y="1322"/>
                </a:cubicBezTo>
                <a:cubicBezTo>
                  <a:pt x="757" y="1273"/>
                  <a:pt x="730" y="1230"/>
                  <a:pt x="707" y="1184"/>
                </a:cubicBezTo>
                <a:cubicBezTo>
                  <a:pt x="692" y="1152"/>
                  <a:pt x="667" y="1115"/>
                  <a:pt x="673" y="1078"/>
                </a:cubicBezTo>
                <a:cubicBezTo>
                  <a:pt x="678" y="1048"/>
                  <a:pt x="706" y="1021"/>
                  <a:pt x="732" y="1008"/>
                </a:cubicBezTo>
                <a:cubicBezTo>
                  <a:pt x="764" y="992"/>
                  <a:pt x="814" y="972"/>
                  <a:pt x="850" y="970"/>
                </a:cubicBezTo>
                <a:cubicBezTo>
                  <a:pt x="875" y="969"/>
                  <a:pt x="924" y="969"/>
                  <a:pt x="933" y="999"/>
                </a:cubicBezTo>
                <a:cubicBezTo>
                  <a:pt x="934" y="1012"/>
                  <a:pt x="936" y="1026"/>
                  <a:pt x="937" y="1039"/>
                </a:cubicBezTo>
              </a:path>
              <a:path w="1050" h="1422" extrusionOk="0">
                <a:moveTo>
                  <a:pt x="726" y="1286"/>
                </a:moveTo>
                <a:cubicBezTo>
                  <a:pt x="773" y="1295"/>
                  <a:pt x="787" y="1282"/>
                  <a:pt x="831" y="1269"/>
                </a:cubicBezTo>
                <a:cubicBezTo>
                  <a:pt x="889" y="1252"/>
                  <a:pt x="942" y="1253"/>
                  <a:pt x="1000" y="1247"/>
                </a:cubicBezTo>
                <a:cubicBezTo>
                  <a:pt x="1024" y="1241"/>
                  <a:pt x="1032" y="1239"/>
                  <a:pt x="1049" y="1243"/>
                </a:cubicBezTo>
              </a:path>
            </a:pathLst>
          </a:custGeom>
          <a:noFill/>
          <a:ln w="19050" cap="rnd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27680" name="Comment 32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7283450" y="4619625"/>
            <a:ext cx="165100" cy="165100"/>
          </a:xfrm>
          <a:custGeom>
            <a:avLst/>
            <a:gdLst>
              <a:gd name="T0" fmla="+- 0 20689 20230"/>
              <a:gd name="T1" fmla="*/ T0 w 460"/>
              <a:gd name="T2" fmla="+- 0 12853 12834"/>
              <a:gd name="T3" fmla="*/ 12853 h 459"/>
              <a:gd name="T4" fmla="+- 0 20652 20230"/>
              <a:gd name="T5" fmla="*/ T4 w 460"/>
              <a:gd name="T6" fmla="+- 0 12880 12834"/>
              <a:gd name="T7" fmla="*/ 12880 h 459"/>
              <a:gd name="T8" fmla="+- 0 20514 20230"/>
              <a:gd name="T9" fmla="*/ T8 w 460"/>
              <a:gd name="T10" fmla="+- 0 12976 12834"/>
              <a:gd name="T11" fmla="*/ 12976 h 459"/>
              <a:gd name="T12" fmla="+- 0 20327 20230"/>
              <a:gd name="T13" fmla="*/ T12 w 460"/>
              <a:gd name="T14" fmla="+- 0 13080 12834"/>
              <a:gd name="T15" fmla="*/ 13080 h 459"/>
              <a:gd name="T16" fmla="+- 0 20230 20230"/>
              <a:gd name="T17" fmla="*/ T16 w 460"/>
              <a:gd name="T18" fmla="+- 0 13158 12834"/>
              <a:gd name="T19" fmla="*/ 13158 h 459"/>
              <a:gd name="T20" fmla="+- 0 20373 20230"/>
              <a:gd name="T21" fmla="*/ T20 w 460"/>
              <a:gd name="T22" fmla="+- 0 13215 12834"/>
              <a:gd name="T23" fmla="*/ 13215 h 459"/>
              <a:gd name="T24" fmla="+- 0 20552 20230"/>
              <a:gd name="T25" fmla="*/ T24 w 460"/>
              <a:gd name="T26" fmla="+- 0 13256 12834"/>
              <a:gd name="T27" fmla="*/ 13256 h 459"/>
              <a:gd name="T28" fmla="+- 0 20639 20230"/>
              <a:gd name="T29" fmla="*/ T28 w 460"/>
              <a:gd name="T30" fmla="+- 0 13292 12834"/>
              <a:gd name="T31" fmla="*/ 13292 h 45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</a:cxnLst>
            <a:rect l="0" t="0" r="r" b="b"/>
            <a:pathLst>
              <a:path w="460" h="459" extrusionOk="0">
                <a:moveTo>
                  <a:pt x="459" y="19"/>
                </a:moveTo>
                <a:cubicBezTo>
                  <a:pt x="455" y="-14"/>
                  <a:pt x="448" y="30"/>
                  <a:pt x="422" y="46"/>
                </a:cubicBezTo>
                <a:cubicBezTo>
                  <a:pt x="374" y="75"/>
                  <a:pt x="332" y="113"/>
                  <a:pt x="284" y="142"/>
                </a:cubicBezTo>
                <a:cubicBezTo>
                  <a:pt x="223" y="178"/>
                  <a:pt x="160" y="213"/>
                  <a:pt x="97" y="246"/>
                </a:cubicBezTo>
                <a:cubicBezTo>
                  <a:pt x="52" y="270"/>
                  <a:pt x="23" y="280"/>
                  <a:pt x="0" y="324"/>
                </a:cubicBezTo>
                <a:cubicBezTo>
                  <a:pt x="46" y="349"/>
                  <a:pt x="92" y="367"/>
                  <a:pt x="143" y="381"/>
                </a:cubicBezTo>
                <a:cubicBezTo>
                  <a:pt x="202" y="397"/>
                  <a:pt x="263" y="407"/>
                  <a:pt x="322" y="422"/>
                </a:cubicBezTo>
                <a:cubicBezTo>
                  <a:pt x="358" y="431"/>
                  <a:pt x="381" y="436"/>
                  <a:pt x="409" y="458"/>
                </a:cubicBezTo>
              </a:path>
            </a:pathLst>
          </a:custGeom>
          <a:noFill/>
          <a:ln w="19050" cap="rnd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27681" name="Comment 33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7646988" y="4411663"/>
            <a:ext cx="633412" cy="542925"/>
          </a:xfrm>
          <a:custGeom>
            <a:avLst/>
            <a:gdLst>
              <a:gd name="T0" fmla="+- 0 21265 21240"/>
              <a:gd name="T1" fmla="*/ T0 w 1763"/>
              <a:gd name="T2" fmla="+- 0 12897 12253"/>
              <a:gd name="T3" fmla="*/ 12897 h 1511"/>
              <a:gd name="T4" fmla="+- 0 21240 21240"/>
              <a:gd name="T5" fmla="*/ T4 w 1763"/>
              <a:gd name="T6" fmla="+- 0 12779 12253"/>
              <a:gd name="T7" fmla="*/ 12779 h 1511"/>
              <a:gd name="T8" fmla="+- 0 21244 21240"/>
              <a:gd name="T9" fmla="*/ T8 w 1763"/>
              <a:gd name="T10" fmla="+- 0 12757 12253"/>
              <a:gd name="T11" fmla="*/ 12757 h 1511"/>
              <a:gd name="T12" fmla="+- 0 21304 21240"/>
              <a:gd name="T13" fmla="*/ T12 w 1763"/>
              <a:gd name="T14" fmla="+- 0 12872 12253"/>
              <a:gd name="T15" fmla="*/ 12872 h 1511"/>
              <a:gd name="T16" fmla="+- 0 21352 21240"/>
              <a:gd name="T17" fmla="*/ T16 w 1763"/>
              <a:gd name="T18" fmla="+- 0 13101 12253"/>
              <a:gd name="T19" fmla="*/ 13101 h 1511"/>
              <a:gd name="T20" fmla="+- 0 21392 21240"/>
              <a:gd name="T21" fmla="*/ T20 w 1763"/>
              <a:gd name="T22" fmla="+- 0 13247 12253"/>
              <a:gd name="T23" fmla="*/ 13247 h 1511"/>
              <a:gd name="T24" fmla="+- 0 21407 21240"/>
              <a:gd name="T25" fmla="*/ T24 w 1763"/>
              <a:gd name="T26" fmla="+- 0 13269 12253"/>
              <a:gd name="T27" fmla="*/ 13269 h 1511"/>
              <a:gd name="T28" fmla="+- 0 21447 21240"/>
              <a:gd name="T29" fmla="*/ T28 w 1763"/>
              <a:gd name="T30" fmla="+- 0 13146 12253"/>
              <a:gd name="T31" fmla="*/ 13146 h 1511"/>
              <a:gd name="T32" fmla="+- 0 21515 21240"/>
              <a:gd name="T33" fmla="*/ T32 w 1763"/>
              <a:gd name="T34" fmla="+- 0 12946 12253"/>
              <a:gd name="T35" fmla="*/ 12946 h 1511"/>
              <a:gd name="T36" fmla="+- 0 21584 21240"/>
              <a:gd name="T37" fmla="*/ T36 w 1763"/>
              <a:gd name="T38" fmla="+- 0 12813 12253"/>
              <a:gd name="T39" fmla="*/ 12813 h 1511"/>
              <a:gd name="T40" fmla="+- 0 21618 21240"/>
              <a:gd name="T41" fmla="*/ T40 w 1763"/>
              <a:gd name="T42" fmla="+- 0 12914 12253"/>
              <a:gd name="T43" fmla="*/ 12914 h 1511"/>
              <a:gd name="T44" fmla="+- 0 21633 21240"/>
              <a:gd name="T45" fmla="*/ T44 w 1763"/>
              <a:gd name="T46" fmla="+- 0 13088 12253"/>
              <a:gd name="T47" fmla="*/ 13088 h 1511"/>
              <a:gd name="T48" fmla="+- 0 21652 21240"/>
              <a:gd name="T49" fmla="*/ T48 w 1763"/>
              <a:gd name="T50" fmla="+- 0 13162 12253"/>
              <a:gd name="T51" fmla="*/ 13162 h 1511"/>
              <a:gd name="T52" fmla="+- 0 21740 21240"/>
              <a:gd name="T53" fmla="*/ T52 w 1763"/>
              <a:gd name="T54" fmla="+- 0 13042 12253"/>
              <a:gd name="T55" fmla="*/ 13042 h 1511"/>
              <a:gd name="T56" fmla="+- 0 21829 21240"/>
              <a:gd name="T57" fmla="*/ T56 w 1763"/>
              <a:gd name="T58" fmla="+- 0 12823 12253"/>
              <a:gd name="T59" fmla="*/ 12823 h 1511"/>
              <a:gd name="T60" fmla="+- 0 21844 21240"/>
              <a:gd name="T61" fmla="*/ T60 w 1763"/>
              <a:gd name="T62" fmla="+- 0 12796 12253"/>
              <a:gd name="T63" fmla="*/ 12796 h 1511"/>
              <a:gd name="T64" fmla="+- 0 21898 21240"/>
              <a:gd name="T65" fmla="*/ T64 w 1763"/>
              <a:gd name="T66" fmla="+- 0 12908 12253"/>
              <a:gd name="T67" fmla="*/ 12908 h 1511"/>
              <a:gd name="T68" fmla="+- 0 21924 21240"/>
              <a:gd name="T69" fmla="*/ T68 w 1763"/>
              <a:gd name="T70" fmla="+- 0 13162 12253"/>
              <a:gd name="T71" fmla="*/ 13162 h 1511"/>
              <a:gd name="T72" fmla="+- 0 21945 21240"/>
              <a:gd name="T73" fmla="*/ T72 w 1763"/>
              <a:gd name="T74" fmla="+- 0 13322 12253"/>
              <a:gd name="T75" fmla="*/ 13322 h 1511"/>
              <a:gd name="T76" fmla="+- 0 22004 21240"/>
              <a:gd name="T77" fmla="*/ T76 w 1763"/>
              <a:gd name="T78" fmla="+- 0 13321 12253"/>
              <a:gd name="T79" fmla="*/ 13321 h 1511"/>
              <a:gd name="T80" fmla="+- 0 21945 21240"/>
              <a:gd name="T81" fmla="*/ T80 w 1763"/>
              <a:gd name="T82" fmla="+- 0 12418 12253"/>
              <a:gd name="T83" fmla="*/ 12418 h 1511"/>
              <a:gd name="T84" fmla="+- 0 21945 21240"/>
              <a:gd name="T85" fmla="*/ T84 w 1763"/>
              <a:gd name="T86" fmla="+- 0 12316 12253"/>
              <a:gd name="T87" fmla="*/ 12316 h 1511"/>
              <a:gd name="T88" fmla="+- 0 22029 21240"/>
              <a:gd name="T89" fmla="*/ T88 w 1763"/>
              <a:gd name="T90" fmla="+- 0 12253 12253"/>
              <a:gd name="T91" fmla="*/ 12253 h 1511"/>
              <a:gd name="T92" fmla="+- 0 22141 21240"/>
              <a:gd name="T93" fmla="*/ T92 w 1763"/>
              <a:gd name="T94" fmla="+- 0 12293 12253"/>
              <a:gd name="T95" fmla="*/ 12293 h 1511"/>
              <a:gd name="T96" fmla="+- 0 22194 21240"/>
              <a:gd name="T97" fmla="*/ T96 w 1763"/>
              <a:gd name="T98" fmla="+- 0 12461 12253"/>
              <a:gd name="T99" fmla="*/ 12461 h 1511"/>
              <a:gd name="T100" fmla="+- 0 22135 21240"/>
              <a:gd name="T101" fmla="*/ T100 w 1763"/>
              <a:gd name="T102" fmla="+- 0 12662 12253"/>
              <a:gd name="T103" fmla="*/ 12662 h 1511"/>
              <a:gd name="T104" fmla="+- 0 22059 21240"/>
              <a:gd name="T105" fmla="*/ T104 w 1763"/>
              <a:gd name="T106" fmla="+- 0 12745 12253"/>
              <a:gd name="T107" fmla="*/ 12745 h 1511"/>
              <a:gd name="T108" fmla="+- 0 22206 21240"/>
              <a:gd name="T109" fmla="*/ T108 w 1763"/>
              <a:gd name="T110" fmla="+- 0 12736 12253"/>
              <a:gd name="T111" fmla="*/ 12736 h 1511"/>
              <a:gd name="T112" fmla="+- 0 22487 21240"/>
              <a:gd name="T113" fmla="*/ T112 w 1763"/>
              <a:gd name="T114" fmla="+- 0 12696 12253"/>
              <a:gd name="T115" fmla="*/ 12696 h 1511"/>
              <a:gd name="T116" fmla="+- 0 22531 21240"/>
              <a:gd name="T117" fmla="*/ T116 w 1763"/>
              <a:gd name="T118" fmla="+- 0 12688 12253"/>
              <a:gd name="T119" fmla="*/ 12688 h 1511"/>
              <a:gd name="T120" fmla="+- 0 22763 21240"/>
              <a:gd name="T121" fmla="*/ T120 w 1763"/>
              <a:gd name="T122" fmla="+- 0 13296 12253"/>
              <a:gd name="T123" fmla="*/ 13296 h 1511"/>
              <a:gd name="T124" fmla="+- 0 22782 21240"/>
              <a:gd name="T125" fmla="*/ T124 w 1763"/>
              <a:gd name="T126" fmla="+- 0 13283 12253"/>
              <a:gd name="T127" fmla="*/ 13283 h 1511"/>
              <a:gd name="T128" fmla="+- 0 22785 21240"/>
              <a:gd name="T129" fmla="*/ T128 w 1763"/>
              <a:gd name="T130" fmla="+- 0 13373 12253"/>
              <a:gd name="T131" fmla="*/ 13373 h 1511"/>
              <a:gd name="T132" fmla="+- 0 22793 21240"/>
              <a:gd name="T133" fmla="*/ T132 w 1763"/>
              <a:gd name="T134" fmla="+- 0 13514 12253"/>
              <a:gd name="T135" fmla="*/ 13514 h 1511"/>
              <a:gd name="T136" fmla="+- 0 22804 21240"/>
              <a:gd name="T137" fmla="*/ T136 w 1763"/>
              <a:gd name="T138" fmla="+- 0 13574 12253"/>
              <a:gd name="T139" fmla="*/ 13574 h 1511"/>
              <a:gd name="T140" fmla="+- 0 22367 21240"/>
              <a:gd name="T141" fmla="*/ T140 w 1763"/>
              <a:gd name="T142" fmla="+- 0 13192 12253"/>
              <a:gd name="T143" fmla="*/ 13192 h 1511"/>
              <a:gd name="T144" fmla="+- 0 22432 21240"/>
              <a:gd name="T145" fmla="*/ T144 w 1763"/>
              <a:gd name="T146" fmla="+- 0 13110 12253"/>
              <a:gd name="T147" fmla="*/ 13110 h 1511"/>
              <a:gd name="T148" fmla="+- 0 22593 21240"/>
              <a:gd name="T149" fmla="*/ T148 w 1763"/>
              <a:gd name="T150" fmla="+- 0 13057 12253"/>
              <a:gd name="T151" fmla="*/ 13057 h 1511"/>
              <a:gd name="T152" fmla="+- 0 22791 21240"/>
              <a:gd name="T153" fmla="*/ T152 w 1763"/>
              <a:gd name="T154" fmla="+- 0 13071 12253"/>
              <a:gd name="T155" fmla="*/ 13071 h 1511"/>
              <a:gd name="T156" fmla="+- 0 22937 21240"/>
              <a:gd name="T157" fmla="*/ T156 w 1763"/>
              <a:gd name="T158" fmla="+- 0 13222 12253"/>
              <a:gd name="T159" fmla="*/ 13222 h 1511"/>
              <a:gd name="T160" fmla="+- 0 23002 21240"/>
              <a:gd name="T161" fmla="*/ T160 w 1763"/>
              <a:gd name="T162" fmla="+- 0 13457 12253"/>
              <a:gd name="T163" fmla="*/ 13457 h 1511"/>
              <a:gd name="T164" fmla="+- 0 22911 21240"/>
              <a:gd name="T165" fmla="*/ T164 w 1763"/>
              <a:gd name="T166" fmla="+- 0 13654 12253"/>
              <a:gd name="T167" fmla="*/ 13654 h 1511"/>
              <a:gd name="T168" fmla="+- 0 22635 21240"/>
              <a:gd name="T169" fmla="*/ T168 w 1763"/>
              <a:gd name="T170" fmla="+- 0 13748 12253"/>
              <a:gd name="T171" fmla="*/ 13748 h 1511"/>
              <a:gd name="T172" fmla="+- 0 22377 21240"/>
              <a:gd name="T173" fmla="*/ T172 w 1763"/>
              <a:gd name="T174" fmla="+- 0 13725 12253"/>
              <a:gd name="T175" fmla="*/ 13725 h 1511"/>
              <a:gd name="T176" fmla="+- 0 22329 21240"/>
              <a:gd name="T177" fmla="*/ T176 w 1763"/>
              <a:gd name="T178" fmla="+- 0 13691 12253"/>
              <a:gd name="T179" fmla="*/ 13691 h 1511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  <a:cxn ang="0">
                <a:pos x="T145" y="T147"/>
              </a:cxn>
              <a:cxn ang="0">
                <a:pos x="T149" y="T151"/>
              </a:cxn>
              <a:cxn ang="0">
                <a:pos x="T153" y="T155"/>
              </a:cxn>
              <a:cxn ang="0">
                <a:pos x="T157" y="T159"/>
              </a:cxn>
              <a:cxn ang="0">
                <a:pos x="T161" y="T163"/>
              </a:cxn>
              <a:cxn ang="0">
                <a:pos x="T165" y="T167"/>
              </a:cxn>
              <a:cxn ang="0">
                <a:pos x="T169" y="T171"/>
              </a:cxn>
              <a:cxn ang="0">
                <a:pos x="T173" y="T175"/>
              </a:cxn>
              <a:cxn ang="0">
                <a:pos x="T177" y="T179"/>
              </a:cxn>
            </a:cxnLst>
            <a:rect l="0" t="0" r="r" b="b"/>
            <a:pathLst>
              <a:path w="1763" h="1511" extrusionOk="0">
                <a:moveTo>
                  <a:pt x="25" y="644"/>
                </a:moveTo>
                <a:cubicBezTo>
                  <a:pt x="16" y="608"/>
                  <a:pt x="1" y="563"/>
                  <a:pt x="0" y="526"/>
                </a:cubicBezTo>
                <a:cubicBezTo>
                  <a:pt x="1" y="519"/>
                  <a:pt x="3" y="511"/>
                  <a:pt x="4" y="504"/>
                </a:cubicBezTo>
                <a:cubicBezTo>
                  <a:pt x="44" y="536"/>
                  <a:pt x="50" y="569"/>
                  <a:pt x="64" y="619"/>
                </a:cubicBezTo>
                <a:cubicBezTo>
                  <a:pt x="85" y="694"/>
                  <a:pt x="93" y="772"/>
                  <a:pt x="112" y="848"/>
                </a:cubicBezTo>
                <a:cubicBezTo>
                  <a:pt x="123" y="892"/>
                  <a:pt x="131" y="953"/>
                  <a:pt x="152" y="994"/>
                </a:cubicBezTo>
                <a:cubicBezTo>
                  <a:pt x="157" y="1001"/>
                  <a:pt x="162" y="1009"/>
                  <a:pt x="167" y="1016"/>
                </a:cubicBezTo>
                <a:cubicBezTo>
                  <a:pt x="185" y="977"/>
                  <a:pt x="195" y="935"/>
                  <a:pt x="207" y="893"/>
                </a:cubicBezTo>
                <a:cubicBezTo>
                  <a:pt x="227" y="825"/>
                  <a:pt x="248" y="759"/>
                  <a:pt x="275" y="693"/>
                </a:cubicBezTo>
                <a:cubicBezTo>
                  <a:pt x="294" y="645"/>
                  <a:pt x="313" y="601"/>
                  <a:pt x="344" y="560"/>
                </a:cubicBezTo>
                <a:cubicBezTo>
                  <a:pt x="367" y="593"/>
                  <a:pt x="375" y="610"/>
                  <a:pt x="378" y="661"/>
                </a:cubicBezTo>
                <a:cubicBezTo>
                  <a:pt x="382" y="719"/>
                  <a:pt x="386" y="777"/>
                  <a:pt x="393" y="835"/>
                </a:cubicBezTo>
                <a:cubicBezTo>
                  <a:pt x="397" y="864"/>
                  <a:pt x="401" y="883"/>
                  <a:pt x="412" y="909"/>
                </a:cubicBezTo>
                <a:cubicBezTo>
                  <a:pt x="456" y="876"/>
                  <a:pt x="476" y="839"/>
                  <a:pt x="500" y="789"/>
                </a:cubicBezTo>
                <a:cubicBezTo>
                  <a:pt x="534" y="718"/>
                  <a:pt x="556" y="641"/>
                  <a:pt x="589" y="570"/>
                </a:cubicBezTo>
                <a:cubicBezTo>
                  <a:pt x="594" y="561"/>
                  <a:pt x="599" y="552"/>
                  <a:pt x="604" y="543"/>
                </a:cubicBezTo>
                <a:cubicBezTo>
                  <a:pt x="650" y="548"/>
                  <a:pt x="652" y="602"/>
                  <a:pt x="658" y="655"/>
                </a:cubicBezTo>
                <a:cubicBezTo>
                  <a:pt x="668" y="739"/>
                  <a:pt x="675" y="824"/>
                  <a:pt x="684" y="909"/>
                </a:cubicBezTo>
                <a:cubicBezTo>
                  <a:pt x="689" y="956"/>
                  <a:pt x="687" y="1025"/>
                  <a:pt x="705" y="1069"/>
                </a:cubicBezTo>
                <a:cubicBezTo>
                  <a:pt x="726" y="1120"/>
                  <a:pt x="744" y="1091"/>
                  <a:pt x="764" y="1068"/>
                </a:cubicBezTo>
              </a:path>
              <a:path w="1763" h="1511" extrusionOk="0">
                <a:moveTo>
                  <a:pt x="705" y="165"/>
                </a:moveTo>
                <a:cubicBezTo>
                  <a:pt x="692" y="129"/>
                  <a:pt x="682" y="99"/>
                  <a:pt x="705" y="63"/>
                </a:cubicBezTo>
                <a:cubicBezTo>
                  <a:pt x="722" y="36"/>
                  <a:pt x="757" y="5"/>
                  <a:pt x="789" y="0"/>
                </a:cubicBezTo>
                <a:cubicBezTo>
                  <a:pt x="830" y="-6"/>
                  <a:pt x="874" y="9"/>
                  <a:pt x="901" y="40"/>
                </a:cubicBezTo>
                <a:cubicBezTo>
                  <a:pt x="942" y="87"/>
                  <a:pt x="953" y="148"/>
                  <a:pt x="954" y="208"/>
                </a:cubicBezTo>
                <a:cubicBezTo>
                  <a:pt x="955" y="284"/>
                  <a:pt x="943" y="349"/>
                  <a:pt x="895" y="409"/>
                </a:cubicBezTo>
                <a:cubicBezTo>
                  <a:pt x="871" y="439"/>
                  <a:pt x="841" y="460"/>
                  <a:pt x="819" y="492"/>
                </a:cubicBezTo>
                <a:cubicBezTo>
                  <a:pt x="869" y="499"/>
                  <a:pt x="916" y="494"/>
                  <a:pt x="966" y="483"/>
                </a:cubicBezTo>
                <a:cubicBezTo>
                  <a:pt x="1059" y="462"/>
                  <a:pt x="1153" y="454"/>
                  <a:pt x="1247" y="443"/>
                </a:cubicBezTo>
                <a:cubicBezTo>
                  <a:pt x="1262" y="440"/>
                  <a:pt x="1276" y="438"/>
                  <a:pt x="1291" y="435"/>
                </a:cubicBezTo>
              </a:path>
              <a:path w="1763" h="1511" extrusionOk="0">
                <a:moveTo>
                  <a:pt x="1523" y="1043"/>
                </a:moveTo>
                <a:cubicBezTo>
                  <a:pt x="1529" y="1039"/>
                  <a:pt x="1536" y="1034"/>
                  <a:pt x="1542" y="1030"/>
                </a:cubicBezTo>
                <a:cubicBezTo>
                  <a:pt x="1556" y="1062"/>
                  <a:pt x="1545" y="1085"/>
                  <a:pt x="1545" y="1120"/>
                </a:cubicBezTo>
                <a:cubicBezTo>
                  <a:pt x="1546" y="1167"/>
                  <a:pt x="1551" y="1214"/>
                  <a:pt x="1553" y="1261"/>
                </a:cubicBezTo>
                <a:cubicBezTo>
                  <a:pt x="1554" y="1283"/>
                  <a:pt x="1561" y="1300"/>
                  <a:pt x="1564" y="1321"/>
                </a:cubicBezTo>
              </a:path>
              <a:path w="1763" h="1511" extrusionOk="0">
                <a:moveTo>
                  <a:pt x="1127" y="939"/>
                </a:moveTo>
                <a:cubicBezTo>
                  <a:pt x="1130" y="886"/>
                  <a:pt x="1148" y="883"/>
                  <a:pt x="1192" y="857"/>
                </a:cubicBezTo>
                <a:cubicBezTo>
                  <a:pt x="1242" y="828"/>
                  <a:pt x="1296" y="815"/>
                  <a:pt x="1353" y="804"/>
                </a:cubicBezTo>
                <a:cubicBezTo>
                  <a:pt x="1420" y="791"/>
                  <a:pt x="1487" y="792"/>
                  <a:pt x="1551" y="818"/>
                </a:cubicBezTo>
                <a:cubicBezTo>
                  <a:pt x="1617" y="844"/>
                  <a:pt x="1664" y="908"/>
                  <a:pt x="1697" y="969"/>
                </a:cubicBezTo>
                <a:cubicBezTo>
                  <a:pt x="1736" y="1041"/>
                  <a:pt x="1762" y="1121"/>
                  <a:pt x="1762" y="1204"/>
                </a:cubicBezTo>
                <a:cubicBezTo>
                  <a:pt x="1762" y="1280"/>
                  <a:pt x="1733" y="1354"/>
                  <a:pt x="1671" y="1401"/>
                </a:cubicBezTo>
                <a:cubicBezTo>
                  <a:pt x="1590" y="1462"/>
                  <a:pt x="1490" y="1476"/>
                  <a:pt x="1395" y="1495"/>
                </a:cubicBezTo>
                <a:cubicBezTo>
                  <a:pt x="1306" y="1513"/>
                  <a:pt x="1221" y="1515"/>
                  <a:pt x="1137" y="1472"/>
                </a:cubicBezTo>
                <a:cubicBezTo>
                  <a:pt x="1121" y="1461"/>
                  <a:pt x="1105" y="1449"/>
                  <a:pt x="1089" y="1438"/>
                </a:cubicBezTo>
              </a:path>
            </a:pathLst>
          </a:custGeom>
          <a:noFill/>
          <a:ln w="19050" cap="rnd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27682" name="Comment 34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2235200" y="5121275"/>
            <a:ext cx="1414463" cy="560388"/>
          </a:xfrm>
          <a:custGeom>
            <a:avLst/>
            <a:gdLst>
              <a:gd name="T0" fmla="+- 0 10136 6209"/>
              <a:gd name="T1" fmla="*/ T0 w 3928"/>
              <a:gd name="T2" fmla="+- 0 14257 14225"/>
              <a:gd name="T3" fmla="*/ 14257 h 1557"/>
              <a:gd name="T4" fmla="+- 0 10052 6209"/>
              <a:gd name="T5" fmla="*/ T4 w 3928"/>
              <a:gd name="T6" fmla="+- 0 14250 14225"/>
              <a:gd name="T7" fmla="*/ 14250 h 1557"/>
              <a:gd name="T8" fmla="+- 0 9938 6209"/>
              <a:gd name="T9" fmla="*/ T8 w 3928"/>
              <a:gd name="T10" fmla="+- 0 14312 14225"/>
              <a:gd name="T11" fmla="*/ 14312 h 1557"/>
              <a:gd name="T12" fmla="+- 0 9744 6209"/>
              <a:gd name="T13" fmla="*/ T12 w 3928"/>
              <a:gd name="T14" fmla="+- 0 14403 14225"/>
              <a:gd name="T15" fmla="*/ 14403 h 1557"/>
              <a:gd name="T16" fmla="+- 0 9456 6209"/>
              <a:gd name="T17" fmla="*/ T16 w 3928"/>
              <a:gd name="T18" fmla="+- 0 14547 14225"/>
              <a:gd name="T19" fmla="*/ 14547 h 1557"/>
              <a:gd name="T20" fmla="+- 0 8477 6209"/>
              <a:gd name="T21" fmla="*/ T20 w 3928"/>
              <a:gd name="T22" fmla="+- 0 14967 14225"/>
              <a:gd name="T23" fmla="*/ 14967 h 1557"/>
              <a:gd name="T24" fmla="+- 0 7887 6209"/>
              <a:gd name="T25" fmla="*/ T24 w 3928"/>
              <a:gd name="T26" fmla="+- 0 15203 14225"/>
              <a:gd name="T27" fmla="*/ 15203 h 1557"/>
              <a:gd name="T28" fmla="+- 0 6971 6209"/>
              <a:gd name="T29" fmla="*/ T28 w 3928"/>
              <a:gd name="T30" fmla="+- 0 15591 14225"/>
              <a:gd name="T31" fmla="*/ 15591 h 1557"/>
              <a:gd name="T32" fmla="+- 0 7028 6209"/>
              <a:gd name="T33" fmla="*/ T32 w 3928"/>
              <a:gd name="T34" fmla="+- 0 15552 14225"/>
              <a:gd name="T35" fmla="*/ 15552 h 1557"/>
              <a:gd name="T36" fmla="+- 0 6996 6209"/>
              <a:gd name="T37" fmla="*/ T36 w 3928"/>
              <a:gd name="T38" fmla="+- 0 15272 14225"/>
              <a:gd name="T39" fmla="*/ 15272 h 1557"/>
              <a:gd name="T40" fmla="+- 0 6902 6209"/>
              <a:gd name="T41" fmla="*/ T40 w 3928"/>
              <a:gd name="T42" fmla="+- 0 15268 14225"/>
              <a:gd name="T43" fmla="*/ 15268 h 1557"/>
              <a:gd name="T44" fmla="+- 0 6771 6209"/>
              <a:gd name="T45" fmla="*/ T44 w 3928"/>
              <a:gd name="T46" fmla="+- 0 15374 14225"/>
              <a:gd name="T47" fmla="*/ 15374 h 1557"/>
              <a:gd name="T48" fmla="+- 0 6562 6209"/>
              <a:gd name="T49" fmla="*/ T48 w 3928"/>
              <a:gd name="T50" fmla="+- 0 15542 14225"/>
              <a:gd name="T51" fmla="*/ 15542 h 1557"/>
              <a:gd name="T52" fmla="+- 0 6334 6209"/>
              <a:gd name="T53" fmla="*/ T52 w 3928"/>
              <a:gd name="T54" fmla="+- 0 15703 14225"/>
              <a:gd name="T55" fmla="*/ 15703 h 1557"/>
              <a:gd name="T56" fmla="+- 0 6209 6209"/>
              <a:gd name="T57" fmla="*/ T56 w 3928"/>
              <a:gd name="T58" fmla="+- 0 15781 14225"/>
              <a:gd name="T59" fmla="*/ 15781 h 1557"/>
              <a:gd name="T60" fmla="+- 0 6408 6209"/>
              <a:gd name="T61" fmla="*/ T60 w 3928"/>
              <a:gd name="T62" fmla="+- 0 15748 14225"/>
              <a:gd name="T63" fmla="*/ 15748 h 1557"/>
              <a:gd name="T64" fmla="+- 0 6659 6209"/>
              <a:gd name="T65" fmla="*/ T64 w 3928"/>
              <a:gd name="T66" fmla="+- 0 15730 14225"/>
              <a:gd name="T67" fmla="*/ 15730 h 1557"/>
              <a:gd name="T68" fmla="+- 0 7007 6209"/>
              <a:gd name="T69" fmla="*/ T68 w 3928"/>
              <a:gd name="T70" fmla="+- 0 15730 14225"/>
              <a:gd name="T71" fmla="*/ 15730 h 1557"/>
              <a:gd name="T72" fmla="+- 0 7285 6209"/>
              <a:gd name="T73" fmla="*/ T72 w 3928"/>
              <a:gd name="T74" fmla="+- 0 15722 14225"/>
              <a:gd name="T75" fmla="*/ 15722 h 1557"/>
              <a:gd name="T76" fmla="+- 0 7304 6209"/>
              <a:gd name="T77" fmla="*/ T76 w 3928"/>
              <a:gd name="T78" fmla="+- 0 15705 14225"/>
              <a:gd name="T79" fmla="*/ 15705 h 1557"/>
              <a:gd name="T80" fmla="+- 0 7142 6209"/>
              <a:gd name="T81" fmla="*/ T80 w 3928"/>
              <a:gd name="T82" fmla="+- 0 15523 14225"/>
              <a:gd name="T83" fmla="*/ 15523 h 1557"/>
              <a:gd name="T84" fmla="+- 0 6950 6209"/>
              <a:gd name="T85" fmla="*/ T84 w 3928"/>
              <a:gd name="T86" fmla="+- 0 15362 14225"/>
              <a:gd name="T87" fmla="*/ 15362 h 1557"/>
              <a:gd name="T88" fmla="+- 0 6828 6209"/>
              <a:gd name="T89" fmla="*/ T88 w 3928"/>
              <a:gd name="T90" fmla="+- 0 15270 14225"/>
              <a:gd name="T91" fmla="*/ 15270 h 1557"/>
              <a:gd name="T92" fmla="+- 0 6872 6209"/>
              <a:gd name="T93" fmla="*/ T92 w 3928"/>
              <a:gd name="T94" fmla="+- 0 15336 14225"/>
              <a:gd name="T95" fmla="*/ 15336 h 1557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</a:cxnLst>
            <a:rect l="0" t="0" r="r" b="b"/>
            <a:pathLst>
              <a:path w="3928" h="1557" extrusionOk="0">
                <a:moveTo>
                  <a:pt x="3927" y="32"/>
                </a:moveTo>
                <a:cubicBezTo>
                  <a:pt x="3884" y="23"/>
                  <a:pt x="3923" y="-8"/>
                  <a:pt x="3843" y="25"/>
                </a:cubicBezTo>
                <a:cubicBezTo>
                  <a:pt x="3806" y="40"/>
                  <a:pt x="3766" y="69"/>
                  <a:pt x="3729" y="87"/>
                </a:cubicBezTo>
                <a:cubicBezTo>
                  <a:pt x="3665" y="119"/>
                  <a:pt x="3600" y="147"/>
                  <a:pt x="3535" y="178"/>
                </a:cubicBezTo>
                <a:cubicBezTo>
                  <a:pt x="3438" y="224"/>
                  <a:pt x="3343" y="274"/>
                  <a:pt x="3247" y="322"/>
                </a:cubicBezTo>
                <a:cubicBezTo>
                  <a:pt x="2928" y="481"/>
                  <a:pt x="2595" y="601"/>
                  <a:pt x="2268" y="742"/>
                </a:cubicBezTo>
                <a:cubicBezTo>
                  <a:pt x="2073" y="826"/>
                  <a:pt x="1875" y="901"/>
                  <a:pt x="1678" y="978"/>
                </a:cubicBezTo>
                <a:cubicBezTo>
                  <a:pt x="1626" y="998"/>
                  <a:pt x="771" y="1379"/>
                  <a:pt x="762" y="1366"/>
                </a:cubicBezTo>
                <a:cubicBezTo>
                  <a:pt x="790" y="1348"/>
                  <a:pt x="801" y="1341"/>
                  <a:pt x="819" y="1327"/>
                </a:cubicBezTo>
              </a:path>
              <a:path w="3928" h="1557" extrusionOk="0">
                <a:moveTo>
                  <a:pt x="787" y="1047"/>
                </a:moveTo>
                <a:cubicBezTo>
                  <a:pt x="755" y="1026"/>
                  <a:pt x="741" y="1010"/>
                  <a:pt x="693" y="1043"/>
                </a:cubicBezTo>
                <a:cubicBezTo>
                  <a:pt x="648" y="1074"/>
                  <a:pt x="604" y="1112"/>
                  <a:pt x="562" y="1149"/>
                </a:cubicBezTo>
                <a:cubicBezTo>
                  <a:pt x="495" y="1209"/>
                  <a:pt x="424" y="1262"/>
                  <a:pt x="353" y="1317"/>
                </a:cubicBezTo>
                <a:cubicBezTo>
                  <a:pt x="279" y="1374"/>
                  <a:pt x="203" y="1427"/>
                  <a:pt x="125" y="1478"/>
                </a:cubicBezTo>
                <a:cubicBezTo>
                  <a:pt x="84" y="1505"/>
                  <a:pt x="41" y="1530"/>
                  <a:pt x="0" y="1556"/>
                </a:cubicBezTo>
                <a:cubicBezTo>
                  <a:pt x="68" y="1553"/>
                  <a:pt x="132" y="1531"/>
                  <a:pt x="199" y="1523"/>
                </a:cubicBezTo>
                <a:cubicBezTo>
                  <a:pt x="283" y="1513"/>
                  <a:pt x="366" y="1508"/>
                  <a:pt x="450" y="1505"/>
                </a:cubicBezTo>
                <a:cubicBezTo>
                  <a:pt x="566" y="1501"/>
                  <a:pt x="682" y="1504"/>
                  <a:pt x="798" y="1505"/>
                </a:cubicBezTo>
                <a:cubicBezTo>
                  <a:pt x="877" y="1506"/>
                  <a:pt x="1000" y="1529"/>
                  <a:pt x="1076" y="1497"/>
                </a:cubicBezTo>
                <a:cubicBezTo>
                  <a:pt x="1082" y="1491"/>
                  <a:pt x="1089" y="1486"/>
                  <a:pt x="1095" y="1480"/>
                </a:cubicBezTo>
                <a:cubicBezTo>
                  <a:pt x="1054" y="1408"/>
                  <a:pt x="996" y="1352"/>
                  <a:pt x="933" y="1298"/>
                </a:cubicBezTo>
                <a:cubicBezTo>
                  <a:pt x="870" y="1244"/>
                  <a:pt x="806" y="1189"/>
                  <a:pt x="741" y="1137"/>
                </a:cubicBezTo>
                <a:cubicBezTo>
                  <a:pt x="716" y="1118"/>
                  <a:pt x="652" y="1049"/>
                  <a:pt x="619" y="1045"/>
                </a:cubicBezTo>
                <a:cubicBezTo>
                  <a:pt x="579" y="1040"/>
                  <a:pt x="651" y="1097"/>
                  <a:pt x="663" y="1111"/>
                </a:cubicBezTo>
              </a:path>
            </a:pathLst>
          </a:custGeom>
          <a:noFill/>
          <a:ln w="19050" cap="rnd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27683" name="Comment 35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6516688" y="5894388"/>
            <a:ext cx="1243012" cy="552450"/>
          </a:xfrm>
          <a:custGeom>
            <a:avLst/>
            <a:gdLst>
              <a:gd name="T0" fmla="+- 0 18128 18101"/>
              <a:gd name="T1" fmla="*/ T0 w 3455"/>
              <a:gd name="T2" fmla="+- 0 16600 16373"/>
              <a:gd name="T3" fmla="*/ 16600 h 1534"/>
              <a:gd name="T4" fmla="+- 0 18149 18101"/>
              <a:gd name="T5" fmla="*/ T4 w 3455"/>
              <a:gd name="T6" fmla="+- 0 16723 16373"/>
              <a:gd name="T7" fmla="*/ 16723 h 1534"/>
              <a:gd name="T8" fmla="+- 0 18193 18101"/>
              <a:gd name="T9" fmla="*/ T8 w 3455"/>
              <a:gd name="T10" fmla="+- 0 16871 16373"/>
              <a:gd name="T11" fmla="*/ 16871 h 1534"/>
              <a:gd name="T12" fmla="+- 0 18289 18101"/>
              <a:gd name="T13" fmla="*/ T12 w 3455"/>
              <a:gd name="T14" fmla="+- 0 16821 16373"/>
              <a:gd name="T15" fmla="*/ 16821 h 1534"/>
              <a:gd name="T16" fmla="+- 0 18168 18101"/>
              <a:gd name="T17" fmla="*/ T16 w 3455"/>
              <a:gd name="T18" fmla="+- 0 17071 16373"/>
              <a:gd name="T19" fmla="*/ 17071 h 1534"/>
              <a:gd name="T20" fmla="+- 0 18242 18101"/>
              <a:gd name="T21" fmla="*/ T20 w 3455"/>
              <a:gd name="T22" fmla="+- 0 16952 16373"/>
              <a:gd name="T23" fmla="*/ 16952 h 1534"/>
              <a:gd name="T24" fmla="+- 0 18687 18101"/>
              <a:gd name="T25" fmla="*/ T24 w 3455"/>
              <a:gd name="T26" fmla="+- 0 17052 16373"/>
              <a:gd name="T27" fmla="*/ 17052 h 1534"/>
              <a:gd name="T28" fmla="+- 0 18656 18101"/>
              <a:gd name="T29" fmla="*/ T28 w 3455"/>
              <a:gd name="T30" fmla="+- 0 17018 16373"/>
              <a:gd name="T31" fmla="*/ 17018 h 1534"/>
              <a:gd name="T32" fmla="+- 0 18999 18101"/>
              <a:gd name="T33" fmla="*/ T32 w 3455"/>
              <a:gd name="T34" fmla="+- 0 16969 16373"/>
              <a:gd name="T35" fmla="*/ 16969 h 1534"/>
              <a:gd name="T36" fmla="+- 0 19215 18101"/>
              <a:gd name="T37" fmla="*/ T36 w 3455"/>
              <a:gd name="T38" fmla="+- 0 16833 16373"/>
              <a:gd name="T39" fmla="*/ 16833 h 1534"/>
              <a:gd name="T40" fmla="+- 0 19082 18101"/>
              <a:gd name="T41" fmla="*/ T40 w 3455"/>
              <a:gd name="T42" fmla="+- 0 17081 16373"/>
              <a:gd name="T43" fmla="*/ 17081 h 1534"/>
              <a:gd name="T44" fmla="+- 0 19586 18101"/>
              <a:gd name="T45" fmla="*/ T44 w 3455"/>
              <a:gd name="T46" fmla="+- 0 16931 16373"/>
              <a:gd name="T47" fmla="*/ 16931 h 1534"/>
              <a:gd name="T48" fmla="+- 0 19643 18101"/>
              <a:gd name="T49" fmla="*/ T48 w 3455"/>
              <a:gd name="T50" fmla="+- 0 16965 16373"/>
              <a:gd name="T51" fmla="*/ 16965 h 1534"/>
              <a:gd name="T52" fmla="+- 0 19691 18101"/>
              <a:gd name="T53" fmla="*/ T52 w 3455"/>
              <a:gd name="T54" fmla="+- 0 16956 16373"/>
              <a:gd name="T55" fmla="*/ 16956 h 1534"/>
              <a:gd name="T56" fmla="+- 0 19565 18101"/>
              <a:gd name="T57" fmla="*/ T56 w 3455"/>
              <a:gd name="T58" fmla="+- 0 16871 16373"/>
              <a:gd name="T59" fmla="*/ 16871 h 1534"/>
              <a:gd name="T60" fmla="+- 0 19795 18101"/>
              <a:gd name="T61" fmla="*/ T60 w 3455"/>
              <a:gd name="T62" fmla="+- 0 16905 16373"/>
              <a:gd name="T63" fmla="*/ 16905 h 1534"/>
              <a:gd name="T64" fmla="+- 0 20099 18101"/>
              <a:gd name="T65" fmla="*/ T64 w 3455"/>
              <a:gd name="T66" fmla="+- 0 16585 16373"/>
              <a:gd name="T67" fmla="*/ 16585 h 1534"/>
              <a:gd name="T68" fmla="+- 0 20033 18101"/>
              <a:gd name="T69" fmla="*/ T68 w 3455"/>
              <a:gd name="T70" fmla="+- 0 16373 16373"/>
              <a:gd name="T71" fmla="*/ 16373 h 1534"/>
              <a:gd name="T72" fmla="+- 0 20048 18101"/>
              <a:gd name="T73" fmla="*/ T72 w 3455"/>
              <a:gd name="T74" fmla="+- 0 16969 16373"/>
              <a:gd name="T75" fmla="*/ 16969 h 1534"/>
              <a:gd name="T76" fmla="+- 0 20249 18101"/>
              <a:gd name="T77" fmla="*/ T76 w 3455"/>
              <a:gd name="T78" fmla="+- 0 16812 16373"/>
              <a:gd name="T79" fmla="*/ 16812 h 1534"/>
              <a:gd name="T80" fmla="+- 0 20339 18101"/>
              <a:gd name="T81" fmla="*/ T80 w 3455"/>
              <a:gd name="T82" fmla="+- 0 16920 16373"/>
              <a:gd name="T83" fmla="*/ 16920 h 1534"/>
              <a:gd name="T84" fmla="+- 0 20481 18101"/>
              <a:gd name="T85" fmla="*/ T84 w 3455"/>
              <a:gd name="T86" fmla="+- 0 16833 16373"/>
              <a:gd name="T87" fmla="*/ 16833 h 1534"/>
              <a:gd name="T88" fmla="+- 0 20523 18101"/>
              <a:gd name="T89" fmla="*/ T88 w 3455"/>
              <a:gd name="T90" fmla="+- 0 16916 16373"/>
              <a:gd name="T91" fmla="*/ 16916 h 1534"/>
              <a:gd name="T92" fmla="+- 0 20601 18101"/>
              <a:gd name="T93" fmla="*/ T92 w 3455"/>
              <a:gd name="T94" fmla="+- 0 17145 16373"/>
              <a:gd name="T95" fmla="*/ 17145 h 1534"/>
              <a:gd name="T96" fmla="+- 0 20850 18101"/>
              <a:gd name="T97" fmla="*/ T96 w 3455"/>
              <a:gd name="T98" fmla="+- 0 16840 16373"/>
              <a:gd name="T99" fmla="*/ 16840 h 1534"/>
              <a:gd name="T100" fmla="+- 0 20818 18101"/>
              <a:gd name="T101" fmla="*/ T100 w 3455"/>
              <a:gd name="T102" fmla="+- 0 17060 16373"/>
              <a:gd name="T103" fmla="*/ 17060 h 1534"/>
              <a:gd name="T104" fmla="+- 0 20939 18101"/>
              <a:gd name="T105" fmla="*/ T104 w 3455"/>
              <a:gd name="T106" fmla="+- 0 17022 16373"/>
              <a:gd name="T107" fmla="*/ 17022 h 1534"/>
              <a:gd name="T108" fmla="+- 0 21120 18101"/>
              <a:gd name="T109" fmla="*/ T108 w 3455"/>
              <a:gd name="T110" fmla="+- 0 17003 16373"/>
              <a:gd name="T111" fmla="*/ 17003 h 1534"/>
              <a:gd name="T112" fmla="+- 0 21308 18101"/>
              <a:gd name="T113" fmla="*/ T112 w 3455"/>
              <a:gd name="T114" fmla="+- 0 17092 16373"/>
              <a:gd name="T115" fmla="*/ 17092 h 1534"/>
              <a:gd name="T116" fmla="+- 0 21555 18101"/>
              <a:gd name="T117" fmla="*/ T116 w 3455"/>
              <a:gd name="T118" fmla="+- 0 16988 16373"/>
              <a:gd name="T119" fmla="*/ 16988 h 1534"/>
              <a:gd name="T120" fmla="+- 0 21419 18101"/>
              <a:gd name="T121" fmla="*/ T120 w 3455"/>
              <a:gd name="T122" fmla="+- 0 16837 16373"/>
              <a:gd name="T123" fmla="*/ 16837 h 1534"/>
              <a:gd name="T124" fmla="+- 0 21242 18101"/>
              <a:gd name="T125" fmla="*/ T124 w 3455"/>
              <a:gd name="T126" fmla="+- 0 17158 16373"/>
              <a:gd name="T127" fmla="*/ 17158 h 1534"/>
              <a:gd name="T128" fmla="+- 0 21483 18101"/>
              <a:gd name="T129" fmla="*/ T128 w 3455"/>
              <a:gd name="T130" fmla="+- 0 17775 16373"/>
              <a:gd name="T131" fmla="*/ 17775 h 1534"/>
              <a:gd name="T132" fmla="+- 0 21057 18101"/>
              <a:gd name="T133" fmla="*/ T132 w 3455"/>
              <a:gd name="T134" fmla="+- 0 17891 16373"/>
              <a:gd name="T135" fmla="*/ 17891 h 1534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</a:cxnLst>
            <a:rect l="0" t="0" r="r" b="b"/>
            <a:pathLst>
              <a:path w="3455" h="1534" extrusionOk="0">
                <a:moveTo>
                  <a:pt x="0" y="316"/>
                </a:moveTo>
                <a:cubicBezTo>
                  <a:pt x="8" y="288"/>
                  <a:pt x="21" y="259"/>
                  <a:pt x="27" y="227"/>
                </a:cubicBezTo>
                <a:cubicBezTo>
                  <a:pt x="32" y="204"/>
                  <a:pt x="35" y="180"/>
                  <a:pt x="40" y="157"/>
                </a:cubicBezTo>
                <a:cubicBezTo>
                  <a:pt x="43" y="221"/>
                  <a:pt x="46" y="286"/>
                  <a:pt x="48" y="350"/>
                </a:cubicBezTo>
                <a:cubicBezTo>
                  <a:pt x="50" y="419"/>
                  <a:pt x="56" y="486"/>
                  <a:pt x="63" y="554"/>
                </a:cubicBezTo>
                <a:cubicBezTo>
                  <a:pt x="69" y="543"/>
                  <a:pt x="86" y="526"/>
                  <a:pt x="92" y="498"/>
                </a:cubicBezTo>
                <a:cubicBezTo>
                  <a:pt x="97" y="477"/>
                  <a:pt x="99" y="455"/>
                  <a:pt x="103" y="433"/>
                </a:cubicBezTo>
                <a:cubicBezTo>
                  <a:pt x="144" y="438"/>
                  <a:pt x="143" y="423"/>
                  <a:pt x="188" y="448"/>
                </a:cubicBezTo>
                <a:cubicBezTo>
                  <a:pt x="246" y="479"/>
                  <a:pt x="344" y="554"/>
                  <a:pt x="304" y="632"/>
                </a:cubicBezTo>
                <a:cubicBezTo>
                  <a:pt x="265" y="709"/>
                  <a:pt x="139" y="720"/>
                  <a:pt x="67" y="698"/>
                </a:cubicBezTo>
                <a:cubicBezTo>
                  <a:pt x="31" y="687"/>
                  <a:pt x="33" y="665"/>
                  <a:pt x="10" y="651"/>
                </a:cubicBezTo>
                <a:cubicBezTo>
                  <a:pt x="57" y="606"/>
                  <a:pt x="70" y="593"/>
                  <a:pt x="141" y="579"/>
                </a:cubicBezTo>
                <a:cubicBezTo>
                  <a:pt x="232" y="560"/>
                  <a:pt x="341" y="553"/>
                  <a:pt x="434" y="558"/>
                </a:cubicBezTo>
                <a:cubicBezTo>
                  <a:pt x="513" y="563"/>
                  <a:pt x="584" y="589"/>
                  <a:pt x="586" y="679"/>
                </a:cubicBezTo>
                <a:cubicBezTo>
                  <a:pt x="587" y="715"/>
                  <a:pt x="562" y="726"/>
                  <a:pt x="552" y="753"/>
                </a:cubicBezTo>
                <a:cubicBezTo>
                  <a:pt x="545" y="703"/>
                  <a:pt x="535" y="701"/>
                  <a:pt x="555" y="645"/>
                </a:cubicBezTo>
                <a:cubicBezTo>
                  <a:pt x="581" y="571"/>
                  <a:pt x="655" y="444"/>
                  <a:pt x="751" y="462"/>
                </a:cubicBezTo>
                <a:cubicBezTo>
                  <a:pt x="823" y="476"/>
                  <a:pt x="835" y="571"/>
                  <a:pt x="898" y="596"/>
                </a:cubicBezTo>
                <a:cubicBezTo>
                  <a:pt x="951" y="617"/>
                  <a:pt x="1079" y="582"/>
                  <a:pt x="1105" y="526"/>
                </a:cubicBezTo>
                <a:cubicBezTo>
                  <a:pt x="1120" y="493"/>
                  <a:pt x="1107" y="492"/>
                  <a:pt x="1114" y="460"/>
                </a:cubicBezTo>
                <a:cubicBezTo>
                  <a:pt x="1047" y="456"/>
                  <a:pt x="1012" y="450"/>
                  <a:pt x="970" y="522"/>
                </a:cubicBezTo>
                <a:cubicBezTo>
                  <a:pt x="937" y="578"/>
                  <a:pt x="925" y="663"/>
                  <a:pt x="981" y="708"/>
                </a:cubicBezTo>
                <a:cubicBezTo>
                  <a:pt x="1058" y="770"/>
                  <a:pt x="1176" y="707"/>
                  <a:pt x="1251" y="676"/>
                </a:cubicBezTo>
                <a:cubicBezTo>
                  <a:pt x="1332" y="643"/>
                  <a:pt x="1407" y="598"/>
                  <a:pt x="1485" y="558"/>
                </a:cubicBezTo>
                <a:cubicBezTo>
                  <a:pt x="1527" y="536"/>
                  <a:pt x="1571" y="518"/>
                  <a:pt x="1614" y="498"/>
                </a:cubicBezTo>
                <a:cubicBezTo>
                  <a:pt x="1591" y="527"/>
                  <a:pt x="1559" y="557"/>
                  <a:pt x="1542" y="592"/>
                </a:cubicBezTo>
                <a:cubicBezTo>
                  <a:pt x="1531" y="616"/>
                  <a:pt x="1528" y="636"/>
                  <a:pt x="1519" y="659"/>
                </a:cubicBezTo>
                <a:cubicBezTo>
                  <a:pt x="1545" y="634"/>
                  <a:pt x="1574" y="631"/>
                  <a:pt x="1590" y="583"/>
                </a:cubicBezTo>
                <a:cubicBezTo>
                  <a:pt x="1606" y="536"/>
                  <a:pt x="1586" y="420"/>
                  <a:pt x="1519" y="424"/>
                </a:cubicBezTo>
                <a:cubicBezTo>
                  <a:pt x="1486" y="426"/>
                  <a:pt x="1463" y="469"/>
                  <a:pt x="1464" y="498"/>
                </a:cubicBezTo>
                <a:cubicBezTo>
                  <a:pt x="1465" y="554"/>
                  <a:pt x="1484" y="565"/>
                  <a:pt x="1536" y="577"/>
                </a:cubicBezTo>
                <a:cubicBezTo>
                  <a:pt x="1578" y="586"/>
                  <a:pt x="1658" y="549"/>
                  <a:pt x="1694" y="532"/>
                </a:cubicBezTo>
                <a:cubicBezTo>
                  <a:pt x="1758" y="502"/>
                  <a:pt x="1835" y="456"/>
                  <a:pt x="1886" y="407"/>
                </a:cubicBezTo>
                <a:cubicBezTo>
                  <a:pt x="1942" y="354"/>
                  <a:pt x="1983" y="288"/>
                  <a:pt x="1998" y="212"/>
                </a:cubicBezTo>
                <a:cubicBezTo>
                  <a:pt x="2011" y="148"/>
                  <a:pt x="2000" y="93"/>
                  <a:pt x="1970" y="38"/>
                </a:cubicBezTo>
                <a:cubicBezTo>
                  <a:pt x="1955" y="14"/>
                  <a:pt x="1951" y="6"/>
                  <a:pt x="1932" y="0"/>
                </a:cubicBezTo>
                <a:cubicBezTo>
                  <a:pt x="1901" y="48"/>
                  <a:pt x="1884" y="48"/>
                  <a:pt x="1878" y="121"/>
                </a:cubicBezTo>
                <a:cubicBezTo>
                  <a:pt x="1864" y="278"/>
                  <a:pt x="1908" y="445"/>
                  <a:pt x="1947" y="596"/>
                </a:cubicBezTo>
                <a:cubicBezTo>
                  <a:pt x="1980" y="577"/>
                  <a:pt x="2008" y="562"/>
                  <a:pt x="2040" y="535"/>
                </a:cubicBezTo>
                <a:cubicBezTo>
                  <a:pt x="2076" y="505"/>
                  <a:pt x="2109" y="465"/>
                  <a:pt x="2148" y="439"/>
                </a:cubicBezTo>
                <a:cubicBezTo>
                  <a:pt x="2154" y="438"/>
                  <a:pt x="2161" y="436"/>
                  <a:pt x="2167" y="435"/>
                </a:cubicBezTo>
                <a:cubicBezTo>
                  <a:pt x="2189" y="487"/>
                  <a:pt x="2179" y="512"/>
                  <a:pt x="2238" y="547"/>
                </a:cubicBezTo>
                <a:cubicBezTo>
                  <a:pt x="2280" y="572"/>
                  <a:pt x="2343" y="574"/>
                  <a:pt x="2369" y="530"/>
                </a:cubicBezTo>
                <a:cubicBezTo>
                  <a:pt x="2381" y="510"/>
                  <a:pt x="2373" y="482"/>
                  <a:pt x="2380" y="460"/>
                </a:cubicBezTo>
                <a:cubicBezTo>
                  <a:pt x="2383" y="451"/>
                  <a:pt x="2387" y="442"/>
                  <a:pt x="2390" y="433"/>
                </a:cubicBezTo>
                <a:cubicBezTo>
                  <a:pt x="2399" y="463"/>
                  <a:pt x="2418" y="499"/>
                  <a:pt x="2422" y="543"/>
                </a:cubicBezTo>
                <a:cubicBezTo>
                  <a:pt x="2424" y="567"/>
                  <a:pt x="2418" y="817"/>
                  <a:pt x="2451" y="817"/>
                </a:cubicBezTo>
                <a:cubicBezTo>
                  <a:pt x="2499" y="817"/>
                  <a:pt x="2474" y="798"/>
                  <a:pt x="2500" y="772"/>
                </a:cubicBezTo>
              </a:path>
              <a:path w="3455" h="1534" extrusionOk="0">
                <a:moveTo>
                  <a:pt x="2696" y="490"/>
                </a:moveTo>
                <a:cubicBezTo>
                  <a:pt x="2742" y="464"/>
                  <a:pt x="2723" y="475"/>
                  <a:pt x="2749" y="467"/>
                </a:cubicBezTo>
                <a:cubicBezTo>
                  <a:pt x="2739" y="503"/>
                  <a:pt x="2729" y="534"/>
                  <a:pt x="2723" y="571"/>
                </a:cubicBezTo>
                <a:cubicBezTo>
                  <a:pt x="2717" y="608"/>
                  <a:pt x="2706" y="649"/>
                  <a:pt x="2717" y="687"/>
                </a:cubicBezTo>
                <a:cubicBezTo>
                  <a:pt x="2719" y="709"/>
                  <a:pt x="2722" y="718"/>
                  <a:pt x="2738" y="727"/>
                </a:cubicBezTo>
                <a:cubicBezTo>
                  <a:pt x="2778" y="706"/>
                  <a:pt x="2806" y="683"/>
                  <a:pt x="2838" y="649"/>
                </a:cubicBezTo>
                <a:cubicBezTo>
                  <a:pt x="2858" y="627"/>
                  <a:pt x="2881" y="589"/>
                  <a:pt x="2911" y="583"/>
                </a:cubicBezTo>
                <a:cubicBezTo>
                  <a:pt x="2923" y="581"/>
                  <a:pt x="2997" y="624"/>
                  <a:pt x="3019" y="630"/>
                </a:cubicBezTo>
                <a:cubicBezTo>
                  <a:pt x="3049" y="638"/>
                  <a:pt x="3076" y="644"/>
                  <a:pt x="3105" y="657"/>
                </a:cubicBezTo>
                <a:cubicBezTo>
                  <a:pt x="3142" y="673"/>
                  <a:pt x="3169" y="703"/>
                  <a:pt x="3207" y="719"/>
                </a:cubicBezTo>
                <a:cubicBezTo>
                  <a:pt x="3264" y="743"/>
                  <a:pt x="3340" y="746"/>
                  <a:pt x="3392" y="710"/>
                </a:cubicBezTo>
                <a:cubicBezTo>
                  <a:pt x="3429" y="684"/>
                  <a:pt x="3448" y="661"/>
                  <a:pt x="3454" y="615"/>
                </a:cubicBezTo>
                <a:cubicBezTo>
                  <a:pt x="3458" y="585"/>
                  <a:pt x="3450" y="544"/>
                  <a:pt x="3437" y="517"/>
                </a:cubicBezTo>
                <a:cubicBezTo>
                  <a:pt x="3412" y="465"/>
                  <a:pt x="3370" y="452"/>
                  <a:pt x="3318" y="464"/>
                </a:cubicBezTo>
                <a:cubicBezTo>
                  <a:pt x="3270" y="475"/>
                  <a:pt x="3234" y="533"/>
                  <a:pt x="3211" y="571"/>
                </a:cubicBezTo>
                <a:cubicBezTo>
                  <a:pt x="3170" y="639"/>
                  <a:pt x="3150" y="707"/>
                  <a:pt x="3141" y="785"/>
                </a:cubicBezTo>
                <a:cubicBezTo>
                  <a:pt x="3130" y="880"/>
                  <a:pt x="3143" y="964"/>
                  <a:pt x="3181" y="1052"/>
                </a:cubicBezTo>
                <a:cubicBezTo>
                  <a:pt x="3233" y="1174"/>
                  <a:pt x="3341" y="1277"/>
                  <a:pt x="3382" y="1402"/>
                </a:cubicBezTo>
                <a:cubicBezTo>
                  <a:pt x="3406" y="1476"/>
                  <a:pt x="3344" y="1492"/>
                  <a:pt x="3289" y="1510"/>
                </a:cubicBezTo>
                <a:cubicBezTo>
                  <a:pt x="3182" y="1544"/>
                  <a:pt x="3066" y="1536"/>
                  <a:pt x="2956" y="1518"/>
                </a:cubicBezTo>
                <a:cubicBezTo>
                  <a:pt x="2922" y="1510"/>
                  <a:pt x="2888" y="1503"/>
                  <a:pt x="2854" y="1495"/>
                </a:cubicBezTo>
              </a:path>
            </a:pathLst>
          </a:custGeom>
          <a:noFill/>
          <a:ln w="19050" cap="rnd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27684" name="Comment 36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528638" y="5619750"/>
            <a:ext cx="6867525" cy="600075"/>
          </a:xfrm>
          <a:custGeom>
            <a:avLst/>
            <a:gdLst>
              <a:gd name="T0" fmla="+- 0 1637 1469"/>
              <a:gd name="T1" fmla="*/ T0 w 19076"/>
              <a:gd name="T2" fmla="+- 0 16500 15610"/>
              <a:gd name="T3" fmla="*/ 16500 h 1669"/>
              <a:gd name="T4" fmla="+- 0 1656 1469"/>
              <a:gd name="T5" fmla="*/ T4 w 19076"/>
              <a:gd name="T6" fmla="+- 0 16736 15610"/>
              <a:gd name="T7" fmla="*/ 16736 h 1669"/>
              <a:gd name="T8" fmla="+- 0 1639 1469"/>
              <a:gd name="T9" fmla="*/ T8 w 19076"/>
              <a:gd name="T10" fmla="+- 0 16837 15610"/>
              <a:gd name="T11" fmla="*/ 16837 h 1669"/>
              <a:gd name="T12" fmla="+- 0 1831 1469"/>
              <a:gd name="T13" fmla="*/ T12 w 19076"/>
              <a:gd name="T14" fmla="+- 0 16857 15610"/>
              <a:gd name="T15" fmla="*/ 16857 h 1669"/>
              <a:gd name="T16" fmla="+- 0 2021 1469"/>
              <a:gd name="T17" fmla="*/ T16 w 19076"/>
              <a:gd name="T18" fmla="+- 0 16451 15610"/>
              <a:gd name="T19" fmla="*/ 16451 h 1669"/>
              <a:gd name="T20" fmla="+- 0 2300 1469"/>
              <a:gd name="T21" fmla="*/ T20 w 19076"/>
              <a:gd name="T22" fmla="+- 0 16759 15610"/>
              <a:gd name="T23" fmla="*/ 16759 h 1669"/>
              <a:gd name="T24" fmla="+- 0 2511 1469"/>
              <a:gd name="T25" fmla="*/ T24 w 19076"/>
              <a:gd name="T26" fmla="+- 0 16759 15610"/>
              <a:gd name="T27" fmla="*/ 16759 h 1669"/>
              <a:gd name="T28" fmla="+- 0 2998 1469"/>
              <a:gd name="T29" fmla="*/ T28 w 19076"/>
              <a:gd name="T30" fmla="+- 0 16712 15610"/>
              <a:gd name="T31" fmla="*/ 16712 h 1669"/>
              <a:gd name="T32" fmla="+- 0 2996 1469"/>
              <a:gd name="T33" fmla="*/ T32 w 19076"/>
              <a:gd name="T34" fmla="+- 0 16761 15610"/>
              <a:gd name="T35" fmla="*/ 16761 h 1669"/>
              <a:gd name="T36" fmla="+- 0 3384 1469"/>
              <a:gd name="T37" fmla="*/ T36 w 19076"/>
              <a:gd name="T38" fmla="+- 0 16634 15610"/>
              <a:gd name="T39" fmla="*/ 16634 h 1669"/>
              <a:gd name="T40" fmla="+- 0 3614 1469"/>
              <a:gd name="T41" fmla="*/ T40 w 19076"/>
              <a:gd name="T42" fmla="+- 0 16821 15610"/>
              <a:gd name="T43" fmla="*/ 16821 h 1669"/>
              <a:gd name="T44" fmla="+- 0 3964 1469"/>
              <a:gd name="T45" fmla="*/ T44 w 19076"/>
              <a:gd name="T46" fmla="+- 0 16628 15610"/>
              <a:gd name="T47" fmla="*/ 16628 h 1669"/>
              <a:gd name="T48" fmla="+- 0 4013 1469"/>
              <a:gd name="T49" fmla="*/ T48 w 19076"/>
              <a:gd name="T50" fmla="+- 0 16498 15610"/>
              <a:gd name="T51" fmla="*/ 16498 h 1669"/>
              <a:gd name="T52" fmla="+- 0 4359 1469"/>
              <a:gd name="T53" fmla="*/ T52 w 19076"/>
              <a:gd name="T54" fmla="+- 0 16628 15610"/>
              <a:gd name="T55" fmla="*/ 16628 h 1669"/>
              <a:gd name="T56" fmla="+- 0 4482 1469"/>
              <a:gd name="T57" fmla="*/ T56 w 19076"/>
              <a:gd name="T58" fmla="+- 0 16657 15610"/>
              <a:gd name="T59" fmla="*/ 16657 h 1669"/>
              <a:gd name="T60" fmla="+- 0 4815 1469"/>
              <a:gd name="T61" fmla="*/ T60 w 19076"/>
              <a:gd name="T62" fmla="+- 0 16473 15610"/>
              <a:gd name="T63" fmla="*/ 16473 h 1669"/>
              <a:gd name="T64" fmla="+- 0 5106 1469"/>
              <a:gd name="T65" fmla="*/ T64 w 19076"/>
              <a:gd name="T66" fmla="+- 0 16736 15610"/>
              <a:gd name="T67" fmla="*/ 16736 h 1669"/>
              <a:gd name="T68" fmla="+- 0 4629 1469"/>
              <a:gd name="T69" fmla="*/ T68 w 19076"/>
              <a:gd name="T70" fmla="+- 0 16222 15610"/>
              <a:gd name="T71" fmla="*/ 16222 h 1669"/>
              <a:gd name="T72" fmla="+- 0 5167 1469"/>
              <a:gd name="T73" fmla="*/ T72 w 19076"/>
              <a:gd name="T74" fmla="+- 0 16666 15610"/>
              <a:gd name="T75" fmla="*/ 16666 h 1669"/>
              <a:gd name="T76" fmla="+- 0 5127 1469"/>
              <a:gd name="T77" fmla="*/ T76 w 19076"/>
              <a:gd name="T78" fmla="+- 0 16615 15610"/>
              <a:gd name="T79" fmla="*/ 16615 h 1669"/>
              <a:gd name="T80" fmla="+- 0 5378 1469"/>
              <a:gd name="T81" fmla="*/ T80 w 19076"/>
              <a:gd name="T82" fmla="+- 0 16121 15610"/>
              <a:gd name="T83" fmla="*/ 16121 h 1669"/>
              <a:gd name="T84" fmla="+- 0 5479 1469"/>
              <a:gd name="T85" fmla="*/ T84 w 19076"/>
              <a:gd name="T86" fmla="+- 0 16859 15610"/>
              <a:gd name="T87" fmla="*/ 16859 h 1669"/>
              <a:gd name="T88" fmla="+- 0 6279 1469"/>
              <a:gd name="T89" fmla="*/ T88 w 19076"/>
              <a:gd name="T90" fmla="+- 0 16475 15610"/>
              <a:gd name="T91" fmla="*/ 16475 h 1669"/>
              <a:gd name="T92" fmla="+- 0 6283 1469"/>
              <a:gd name="T93" fmla="*/ T92 w 19076"/>
              <a:gd name="T94" fmla="+- 0 16127 15610"/>
              <a:gd name="T95" fmla="*/ 16127 h 1669"/>
              <a:gd name="T96" fmla="+- 0 6311 1469"/>
              <a:gd name="T97" fmla="*/ T96 w 19076"/>
              <a:gd name="T98" fmla="+- 0 16702 15610"/>
              <a:gd name="T99" fmla="*/ 16702 h 1669"/>
              <a:gd name="T100" fmla="+- 0 6410 1469"/>
              <a:gd name="T101" fmla="*/ T100 w 19076"/>
              <a:gd name="T102" fmla="+- 0 16377 15610"/>
              <a:gd name="T103" fmla="*/ 16377 h 1669"/>
              <a:gd name="T104" fmla="+- 0 6610 1469"/>
              <a:gd name="T105" fmla="*/ T104 w 19076"/>
              <a:gd name="T106" fmla="+- 0 16519 15610"/>
              <a:gd name="T107" fmla="*/ 16519 h 1669"/>
              <a:gd name="T108" fmla="+- 0 6612 1469"/>
              <a:gd name="T109" fmla="*/ T108 w 19076"/>
              <a:gd name="T110" fmla="+- 0 17170 15610"/>
              <a:gd name="T111" fmla="*/ 17170 h 1669"/>
              <a:gd name="T112" fmla="+- 0 7374 1469"/>
              <a:gd name="T113" fmla="*/ T112 w 19076"/>
              <a:gd name="T114" fmla="+- 0 16545 15610"/>
              <a:gd name="T115" fmla="*/ 16545 h 1669"/>
              <a:gd name="T116" fmla="+- 0 7638 1469"/>
              <a:gd name="T117" fmla="*/ T116 w 19076"/>
              <a:gd name="T118" fmla="+- 0 16309 15610"/>
              <a:gd name="T119" fmla="*/ 16309 h 1669"/>
              <a:gd name="T120" fmla="+- 0 7562 1469"/>
              <a:gd name="T121" fmla="*/ T120 w 19076"/>
              <a:gd name="T122" fmla="+- 0 16466 15610"/>
              <a:gd name="T123" fmla="*/ 16466 h 1669"/>
              <a:gd name="T124" fmla="+- 0 8197 1469"/>
              <a:gd name="T125" fmla="*/ T124 w 19076"/>
              <a:gd name="T126" fmla="+- 0 16403 15610"/>
              <a:gd name="T127" fmla="*/ 16403 h 1669"/>
              <a:gd name="T128" fmla="+- 0 8642 1469"/>
              <a:gd name="T129" fmla="*/ T128 w 19076"/>
              <a:gd name="T130" fmla="+- 0 15639 15610"/>
              <a:gd name="T131" fmla="*/ 15639 h 1669"/>
              <a:gd name="T132" fmla="+- 0 8516 1469"/>
              <a:gd name="T133" fmla="*/ T132 w 19076"/>
              <a:gd name="T134" fmla="+- 0 17103 15610"/>
              <a:gd name="T135" fmla="*/ 17103 h 1669"/>
              <a:gd name="T136" fmla="+- 0 9159 1469"/>
              <a:gd name="T137" fmla="*/ T136 w 19076"/>
              <a:gd name="T138" fmla="+- 0 16030 15610"/>
              <a:gd name="T139" fmla="*/ 16030 h 1669"/>
              <a:gd name="T140" fmla="+- 0 9119 1469"/>
              <a:gd name="T141" fmla="*/ T140 w 19076"/>
              <a:gd name="T142" fmla="+- 0 16706 15610"/>
              <a:gd name="T143" fmla="*/ 16706 h 1669"/>
              <a:gd name="T144" fmla="+- 0 9039 1469"/>
              <a:gd name="T145" fmla="*/ T144 w 19076"/>
              <a:gd name="T146" fmla="+- 0 16381 15610"/>
              <a:gd name="T147" fmla="*/ 16381 h 1669"/>
              <a:gd name="T148" fmla="+- 0 10109 1469"/>
              <a:gd name="T149" fmla="*/ T148 w 19076"/>
              <a:gd name="T150" fmla="+- 0 16163 15610"/>
              <a:gd name="T151" fmla="*/ 16163 h 1669"/>
              <a:gd name="T152" fmla="+- 0 10178 1469"/>
              <a:gd name="T153" fmla="*/ T152 w 19076"/>
              <a:gd name="T154" fmla="+- 0 16534 15610"/>
              <a:gd name="T155" fmla="*/ 16534 h 1669"/>
              <a:gd name="T156" fmla="+- 0 10435 1469"/>
              <a:gd name="T157" fmla="*/ T156 w 19076"/>
              <a:gd name="T158" fmla="+- 0 16242 15610"/>
              <a:gd name="T159" fmla="*/ 16242 h 1669"/>
              <a:gd name="T160" fmla="+- 0 10577 1469"/>
              <a:gd name="T161" fmla="*/ T160 w 19076"/>
              <a:gd name="T162" fmla="+- 0 16239 15610"/>
              <a:gd name="T163" fmla="*/ 16239 h 1669"/>
              <a:gd name="T164" fmla="+- 0 10691 1469"/>
              <a:gd name="T165" fmla="*/ T164 w 19076"/>
              <a:gd name="T166" fmla="+- 0 16524 15610"/>
              <a:gd name="T167" fmla="*/ 16524 h 1669"/>
              <a:gd name="T168" fmla="+- 0 10959 1469"/>
              <a:gd name="T169" fmla="*/ T168 w 19076"/>
              <a:gd name="T170" fmla="+- 0 16203 15610"/>
              <a:gd name="T171" fmla="*/ 16203 h 1669"/>
              <a:gd name="T172" fmla="+- 0 11106 1469"/>
              <a:gd name="T173" fmla="*/ T172 w 19076"/>
              <a:gd name="T174" fmla="+- 0 16197 15610"/>
              <a:gd name="T175" fmla="*/ 16197 h 1669"/>
              <a:gd name="T176" fmla="+- 0 11043 1469"/>
              <a:gd name="T177" fmla="*/ T176 w 19076"/>
              <a:gd name="T178" fmla="+- 0 16377 15610"/>
              <a:gd name="T179" fmla="*/ 16377 h 1669"/>
              <a:gd name="T180" fmla="+- 0 11503 1469"/>
              <a:gd name="T181" fmla="*/ T180 w 19076"/>
              <a:gd name="T182" fmla="+- 0 16121 15610"/>
              <a:gd name="T183" fmla="*/ 16121 h 1669"/>
              <a:gd name="T184" fmla="+- 0 11490 1469"/>
              <a:gd name="T185" fmla="*/ T184 w 19076"/>
              <a:gd name="T186" fmla="+- 0 16259 15610"/>
              <a:gd name="T187" fmla="*/ 16259 h 1669"/>
              <a:gd name="T188" fmla="+- 0 11467 1469"/>
              <a:gd name="T189" fmla="*/ T188 w 19076"/>
              <a:gd name="T190" fmla="+- 0 16449 15610"/>
              <a:gd name="T191" fmla="*/ 16449 h 1669"/>
              <a:gd name="T192" fmla="+- 0 11919 1469"/>
              <a:gd name="T193" fmla="*/ T192 w 19076"/>
              <a:gd name="T194" fmla="+- 0 16057 15610"/>
              <a:gd name="T195" fmla="*/ 16057 h 1669"/>
              <a:gd name="T196" fmla="+- 0 11953 1469"/>
              <a:gd name="T197" fmla="*/ T196 w 19076"/>
              <a:gd name="T198" fmla="+- 0 16481 15610"/>
              <a:gd name="T199" fmla="*/ 16481 h 166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  <a:cxn ang="0">
                <a:pos x="T145" y="T147"/>
              </a:cxn>
              <a:cxn ang="0">
                <a:pos x="T149" y="T151"/>
              </a:cxn>
              <a:cxn ang="0">
                <a:pos x="T153" y="T155"/>
              </a:cxn>
              <a:cxn ang="0">
                <a:pos x="T157" y="T159"/>
              </a:cxn>
              <a:cxn ang="0">
                <a:pos x="T161" y="T163"/>
              </a:cxn>
              <a:cxn ang="0">
                <a:pos x="T165" y="T167"/>
              </a:cxn>
              <a:cxn ang="0">
                <a:pos x="T169" y="T171"/>
              </a:cxn>
              <a:cxn ang="0">
                <a:pos x="T173" y="T175"/>
              </a:cxn>
              <a:cxn ang="0">
                <a:pos x="T177" y="T179"/>
              </a:cxn>
              <a:cxn ang="0">
                <a:pos x="T181" y="T183"/>
              </a:cxn>
              <a:cxn ang="0">
                <a:pos x="T185" y="T187"/>
              </a:cxn>
              <a:cxn ang="0">
                <a:pos x="T189" y="T191"/>
              </a:cxn>
              <a:cxn ang="0">
                <a:pos x="T193" y="T195"/>
              </a:cxn>
              <a:cxn ang="0">
                <a:pos x="T197" y="T199"/>
              </a:cxn>
            </a:cxnLst>
            <a:rect l="0" t="0" r="r" b="b"/>
            <a:pathLst>
              <a:path w="19076" h="1669" extrusionOk="0">
                <a:moveTo>
                  <a:pt x="19075" y="998"/>
                </a:moveTo>
                <a:cubicBezTo>
                  <a:pt x="19010" y="996"/>
                  <a:pt x="19014" y="1015"/>
                  <a:pt x="19028" y="1075"/>
                </a:cubicBezTo>
              </a:path>
              <a:path w="19076" h="1669" extrusionOk="0">
                <a:moveTo>
                  <a:pt x="284" y="939"/>
                </a:moveTo>
                <a:cubicBezTo>
                  <a:pt x="242" y="896"/>
                  <a:pt x="234" y="862"/>
                  <a:pt x="168" y="890"/>
                </a:cubicBezTo>
                <a:cubicBezTo>
                  <a:pt x="143" y="901"/>
                  <a:pt x="112" y="949"/>
                  <a:pt x="97" y="971"/>
                </a:cubicBezTo>
                <a:cubicBezTo>
                  <a:pt x="75" y="1005"/>
                  <a:pt x="55" y="1046"/>
                  <a:pt x="44" y="1085"/>
                </a:cubicBezTo>
                <a:cubicBezTo>
                  <a:pt x="29" y="1141"/>
                  <a:pt x="44" y="1168"/>
                  <a:pt x="101" y="1177"/>
                </a:cubicBezTo>
                <a:cubicBezTo>
                  <a:pt x="128" y="1181"/>
                  <a:pt x="171" y="1143"/>
                  <a:pt x="187" y="1126"/>
                </a:cubicBezTo>
                <a:cubicBezTo>
                  <a:pt x="235" y="1076"/>
                  <a:pt x="239" y="1011"/>
                  <a:pt x="200" y="954"/>
                </a:cubicBezTo>
                <a:cubicBezTo>
                  <a:pt x="174" y="915"/>
                  <a:pt x="136" y="901"/>
                  <a:pt x="101" y="884"/>
                </a:cubicBezTo>
                <a:cubicBezTo>
                  <a:pt x="107" y="922"/>
                  <a:pt x="113" y="960"/>
                  <a:pt x="122" y="998"/>
                </a:cubicBezTo>
                <a:cubicBezTo>
                  <a:pt x="139" y="1074"/>
                  <a:pt x="159" y="1150"/>
                  <a:pt x="170" y="1227"/>
                </a:cubicBezTo>
                <a:cubicBezTo>
                  <a:pt x="188" y="1350"/>
                  <a:pt x="212" y="1524"/>
                  <a:pt x="135" y="1633"/>
                </a:cubicBezTo>
                <a:cubicBezTo>
                  <a:pt x="108" y="1671"/>
                  <a:pt x="71" y="1676"/>
                  <a:pt x="35" y="1650"/>
                </a:cubicBezTo>
                <a:cubicBezTo>
                  <a:pt x="-30" y="1604"/>
                  <a:pt x="-1" y="1465"/>
                  <a:pt x="42" y="1416"/>
                </a:cubicBezTo>
                <a:cubicBezTo>
                  <a:pt x="113" y="1336"/>
                  <a:pt x="269" y="1295"/>
                  <a:pt x="362" y="1247"/>
                </a:cubicBezTo>
                <a:cubicBezTo>
                  <a:pt x="443" y="1205"/>
                  <a:pt x="535" y="1158"/>
                  <a:pt x="595" y="1087"/>
                </a:cubicBezTo>
                <a:cubicBezTo>
                  <a:pt x="624" y="1053"/>
                  <a:pt x="639" y="1017"/>
                  <a:pt x="641" y="973"/>
                </a:cubicBezTo>
                <a:cubicBezTo>
                  <a:pt x="643" y="937"/>
                  <a:pt x="631" y="905"/>
                  <a:pt x="611" y="876"/>
                </a:cubicBezTo>
                <a:cubicBezTo>
                  <a:pt x="591" y="846"/>
                  <a:pt x="575" y="853"/>
                  <a:pt x="552" y="841"/>
                </a:cubicBezTo>
                <a:cubicBezTo>
                  <a:pt x="541" y="887"/>
                  <a:pt x="532" y="923"/>
                  <a:pt x="529" y="971"/>
                </a:cubicBezTo>
                <a:cubicBezTo>
                  <a:pt x="521" y="1084"/>
                  <a:pt x="546" y="1226"/>
                  <a:pt x="641" y="1298"/>
                </a:cubicBezTo>
                <a:cubicBezTo>
                  <a:pt x="663" y="1314"/>
                  <a:pt x="703" y="1332"/>
                  <a:pt x="730" y="1319"/>
                </a:cubicBezTo>
                <a:cubicBezTo>
                  <a:pt x="799" y="1287"/>
                  <a:pt x="811" y="1214"/>
                  <a:pt x="831" y="1149"/>
                </a:cubicBezTo>
                <a:cubicBezTo>
                  <a:pt x="849" y="1092"/>
                  <a:pt x="863" y="1039"/>
                  <a:pt x="888" y="986"/>
                </a:cubicBezTo>
                <a:cubicBezTo>
                  <a:pt x="911" y="1017"/>
                  <a:pt x="927" y="1036"/>
                  <a:pt x="941" y="1079"/>
                </a:cubicBezTo>
                <a:cubicBezTo>
                  <a:pt x="962" y="1144"/>
                  <a:pt x="969" y="1195"/>
                  <a:pt x="1004" y="1246"/>
                </a:cubicBezTo>
                <a:cubicBezTo>
                  <a:pt x="1016" y="1213"/>
                  <a:pt x="1028" y="1181"/>
                  <a:pt x="1042" y="1149"/>
                </a:cubicBezTo>
                <a:cubicBezTo>
                  <a:pt x="1066" y="1095"/>
                  <a:pt x="1092" y="1051"/>
                  <a:pt x="1126" y="1005"/>
                </a:cubicBezTo>
                <a:cubicBezTo>
                  <a:pt x="1140" y="1026"/>
                  <a:pt x="1158" y="1055"/>
                  <a:pt x="1173" y="1083"/>
                </a:cubicBezTo>
                <a:cubicBezTo>
                  <a:pt x="1222" y="1173"/>
                  <a:pt x="1317" y="1266"/>
                  <a:pt x="1426" y="1215"/>
                </a:cubicBezTo>
                <a:cubicBezTo>
                  <a:pt x="1470" y="1194"/>
                  <a:pt x="1504" y="1141"/>
                  <a:pt x="1529" y="1102"/>
                </a:cubicBezTo>
                <a:cubicBezTo>
                  <a:pt x="1578" y="1026"/>
                  <a:pt x="1654" y="896"/>
                  <a:pt x="1609" y="803"/>
                </a:cubicBezTo>
                <a:cubicBezTo>
                  <a:pt x="1597" y="779"/>
                  <a:pt x="1568" y="757"/>
                  <a:pt x="1542" y="755"/>
                </a:cubicBezTo>
                <a:cubicBezTo>
                  <a:pt x="1507" y="752"/>
                  <a:pt x="1477" y="798"/>
                  <a:pt x="1466" y="824"/>
                </a:cubicBezTo>
                <a:cubicBezTo>
                  <a:pt x="1423" y="925"/>
                  <a:pt x="1449" y="1073"/>
                  <a:pt x="1527" y="1151"/>
                </a:cubicBezTo>
                <a:cubicBezTo>
                  <a:pt x="1575" y="1199"/>
                  <a:pt x="1638" y="1215"/>
                  <a:pt x="1704" y="1215"/>
                </a:cubicBezTo>
                <a:cubicBezTo>
                  <a:pt x="1766" y="1215"/>
                  <a:pt x="1826" y="1197"/>
                  <a:pt x="1881" y="1170"/>
                </a:cubicBezTo>
                <a:cubicBezTo>
                  <a:pt x="1919" y="1146"/>
                  <a:pt x="1931" y="1138"/>
                  <a:pt x="1953" y="1117"/>
                </a:cubicBezTo>
              </a:path>
              <a:path w="19076" h="1669" extrusionOk="0">
                <a:moveTo>
                  <a:pt x="1915" y="1024"/>
                </a:moveTo>
                <a:cubicBezTo>
                  <a:pt x="1922" y="998"/>
                  <a:pt x="1920" y="967"/>
                  <a:pt x="1939" y="943"/>
                </a:cubicBezTo>
                <a:cubicBezTo>
                  <a:pt x="1966" y="910"/>
                  <a:pt x="1997" y="891"/>
                  <a:pt x="2040" y="905"/>
                </a:cubicBezTo>
                <a:cubicBezTo>
                  <a:pt x="2097" y="923"/>
                  <a:pt x="2124" y="1023"/>
                  <a:pt x="2135" y="1073"/>
                </a:cubicBezTo>
                <a:cubicBezTo>
                  <a:pt x="2145" y="1120"/>
                  <a:pt x="2145" y="1164"/>
                  <a:pt x="2145" y="1211"/>
                </a:cubicBezTo>
                <a:cubicBezTo>
                  <a:pt x="2152" y="1176"/>
                  <a:pt x="2157" y="1139"/>
                  <a:pt x="2166" y="1104"/>
                </a:cubicBezTo>
                <a:cubicBezTo>
                  <a:pt x="2184" y="1033"/>
                  <a:pt x="2211" y="952"/>
                  <a:pt x="2272" y="907"/>
                </a:cubicBezTo>
                <a:cubicBezTo>
                  <a:pt x="2325" y="868"/>
                  <a:pt x="2399" y="896"/>
                  <a:pt x="2445" y="933"/>
                </a:cubicBezTo>
                <a:cubicBezTo>
                  <a:pt x="2473" y="955"/>
                  <a:pt x="2488" y="984"/>
                  <a:pt x="2495" y="1018"/>
                </a:cubicBezTo>
                <a:cubicBezTo>
                  <a:pt x="2508" y="1085"/>
                  <a:pt x="2495" y="1149"/>
                  <a:pt x="2514" y="1194"/>
                </a:cubicBezTo>
                <a:cubicBezTo>
                  <a:pt x="2541" y="1136"/>
                  <a:pt x="2558" y="1088"/>
                  <a:pt x="2561" y="1022"/>
                </a:cubicBezTo>
                <a:cubicBezTo>
                  <a:pt x="2563" y="983"/>
                  <a:pt x="2558" y="943"/>
                  <a:pt x="2550" y="905"/>
                </a:cubicBezTo>
                <a:cubicBezTo>
                  <a:pt x="2548" y="899"/>
                  <a:pt x="2546" y="894"/>
                  <a:pt x="2544" y="888"/>
                </a:cubicBezTo>
                <a:cubicBezTo>
                  <a:pt x="2535" y="907"/>
                  <a:pt x="2518" y="922"/>
                  <a:pt x="2514" y="960"/>
                </a:cubicBezTo>
                <a:cubicBezTo>
                  <a:pt x="2508" y="1017"/>
                  <a:pt x="2503" y="1102"/>
                  <a:pt x="2542" y="1149"/>
                </a:cubicBezTo>
                <a:cubicBezTo>
                  <a:pt x="2573" y="1186"/>
                  <a:pt x="2612" y="1182"/>
                  <a:pt x="2654" y="1181"/>
                </a:cubicBezTo>
                <a:cubicBezTo>
                  <a:pt x="2748" y="1179"/>
                  <a:pt x="2840" y="1088"/>
                  <a:pt x="2890" y="1018"/>
                </a:cubicBezTo>
                <a:cubicBezTo>
                  <a:pt x="2949" y="936"/>
                  <a:pt x="2980" y="849"/>
                  <a:pt x="2998" y="750"/>
                </a:cubicBezTo>
                <a:cubicBezTo>
                  <a:pt x="3017" y="643"/>
                  <a:pt x="3020" y="532"/>
                  <a:pt x="3029" y="424"/>
                </a:cubicBezTo>
                <a:cubicBezTo>
                  <a:pt x="3032" y="482"/>
                  <a:pt x="3034" y="537"/>
                  <a:pt x="3031" y="596"/>
                </a:cubicBezTo>
                <a:cubicBezTo>
                  <a:pt x="3023" y="744"/>
                  <a:pt x="2999" y="899"/>
                  <a:pt x="3013" y="1047"/>
                </a:cubicBezTo>
                <a:cubicBezTo>
                  <a:pt x="3021" y="1136"/>
                  <a:pt x="3109" y="1217"/>
                  <a:pt x="3200" y="1208"/>
                </a:cubicBezTo>
                <a:cubicBezTo>
                  <a:pt x="3287" y="1199"/>
                  <a:pt x="3337" y="1096"/>
                  <a:pt x="3356" y="1022"/>
                </a:cubicBezTo>
                <a:cubicBezTo>
                  <a:pt x="3367" y="978"/>
                  <a:pt x="3371" y="928"/>
                  <a:pt x="3359" y="884"/>
                </a:cubicBezTo>
                <a:cubicBezTo>
                  <a:pt x="3355" y="877"/>
                  <a:pt x="3350" y="870"/>
                  <a:pt x="3346" y="863"/>
                </a:cubicBezTo>
                <a:cubicBezTo>
                  <a:pt x="3326" y="892"/>
                  <a:pt x="3308" y="904"/>
                  <a:pt x="3302" y="948"/>
                </a:cubicBezTo>
                <a:cubicBezTo>
                  <a:pt x="3293" y="1011"/>
                  <a:pt x="3307" y="1085"/>
                  <a:pt x="3352" y="1132"/>
                </a:cubicBezTo>
                <a:cubicBezTo>
                  <a:pt x="3383" y="1165"/>
                  <a:pt x="3442" y="1188"/>
                  <a:pt x="3487" y="1185"/>
                </a:cubicBezTo>
                <a:cubicBezTo>
                  <a:pt x="3531" y="1182"/>
                  <a:pt x="3609" y="1166"/>
                  <a:pt x="3637" y="1126"/>
                </a:cubicBezTo>
                <a:cubicBezTo>
                  <a:pt x="3659" y="1097"/>
                  <a:pt x="3666" y="1086"/>
                  <a:pt x="3669" y="1060"/>
                </a:cubicBezTo>
              </a:path>
              <a:path w="19076" h="1669" extrusionOk="0">
                <a:moveTo>
                  <a:pt x="2882" y="676"/>
                </a:moveTo>
                <a:cubicBezTo>
                  <a:pt x="2893" y="633"/>
                  <a:pt x="2926" y="622"/>
                  <a:pt x="2977" y="613"/>
                </a:cubicBezTo>
                <a:cubicBezTo>
                  <a:pt x="3040" y="602"/>
                  <a:pt x="3097" y="611"/>
                  <a:pt x="3160" y="612"/>
                </a:cubicBezTo>
                <a:cubicBezTo>
                  <a:pt x="3220" y="613"/>
                  <a:pt x="3280" y="616"/>
                  <a:pt x="3340" y="619"/>
                </a:cubicBezTo>
              </a:path>
              <a:path w="19076" h="1669" extrusionOk="0">
                <a:moveTo>
                  <a:pt x="3673" y="926"/>
                </a:moveTo>
                <a:cubicBezTo>
                  <a:pt x="3726" y="910"/>
                  <a:pt x="3706" y="924"/>
                  <a:pt x="3702" y="967"/>
                </a:cubicBezTo>
                <a:cubicBezTo>
                  <a:pt x="3699" y="995"/>
                  <a:pt x="3694" y="1028"/>
                  <a:pt x="3698" y="1056"/>
                </a:cubicBezTo>
                <a:cubicBezTo>
                  <a:pt x="3700" y="1064"/>
                  <a:pt x="3702" y="1073"/>
                  <a:pt x="3704" y="1081"/>
                </a:cubicBezTo>
                <a:cubicBezTo>
                  <a:pt x="3744" y="1081"/>
                  <a:pt x="3773" y="1064"/>
                  <a:pt x="3776" y="1017"/>
                </a:cubicBezTo>
                <a:cubicBezTo>
                  <a:pt x="3778" y="985"/>
                  <a:pt x="3732" y="962"/>
                  <a:pt x="3705" y="960"/>
                </a:cubicBezTo>
                <a:cubicBezTo>
                  <a:pt x="3668" y="958"/>
                  <a:pt x="3668" y="979"/>
                  <a:pt x="3658" y="1005"/>
                </a:cubicBezTo>
                <a:cubicBezTo>
                  <a:pt x="3690" y="1030"/>
                  <a:pt x="3697" y="1043"/>
                  <a:pt x="3743" y="1030"/>
                </a:cubicBezTo>
                <a:cubicBezTo>
                  <a:pt x="3813" y="1009"/>
                  <a:pt x="3862" y="962"/>
                  <a:pt x="3905" y="907"/>
                </a:cubicBezTo>
                <a:cubicBezTo>
                  <a:pt x="3943" y="859"/>
                  <a:pt x="3969" y="793"/>
                  <a:pt x="3974" y="731"/>
                </a:cubicBezTo>
                <a:cubicBezTo>
                  <a:pt x="3978" y="679"/>
                  <a:pt x="3960" y="544"/>
                  <a:pt x="3909" y="511"/>
                </a:cubicBezTo>
                <a:cubicBezTo>
                  <a:pt x="3899" y="508"/>
                  <a:pt x="3888" y="505"/>
                  <a:pt x="3878" y="502"/>
                </a:cubicBezTo>
                <a:cubicBezTo>
                  <a:pt x="3852" y="567"/>
                  <a:pt x="3841" y="627"/>
                  <a:pt x="3840" y="699"/>
                </a:cubicBezTo>
                <a:cubicBezTo>
                  <a:pt x="3839" y="823"/>
                  <a:pt x="3854" y="947"/>
                  <a:pt x="3890" y="1066"/>
                </a:cubicBezTo>
                <a:cubicBezTo>
                  <a:pt x="3913" y="1143"/>
                  <a:pt x="3946" y="1202"/>
                  <a:pt x="4010" y="1249"/>
                </a:cubicBezTo>
                <a:cubicBezTo>
                  <a:pt x="4046" y="1275"/>
                  <a:pt x="4072" y="1278"/>
                  <a:pt x="4114" y="1283"/>
                </a:cubicBezTo>
              </a:path>
              <a:path w="19076" h="1669" extrusionOk="0">
                <a:moveTo>
                  <a:pt x="4707" y="1083"/>
                </a:moveTo>
                <a:cubicBezTo>
                  <a:pt x="4707" y="1079"/>
                  <a:pt x="4708" y="1053"/>
                  <a:pt x="4726" y="1020"/>
                </a:cubicBezTo>
                <a:cubicBezTo>
                  <a:pt x="4754" y="968"/>
                  <a:pt x="4785" y="918"/>
                  <a:pt x="4810" y="865"/>
                </a:cubicBezTo>
                <a:cubicBezTo>
                  <a:pt x="4848" y="785"/>
                  <a:pt x="4882" y="699"/>
                  <a:pt x="4892" y="610"/>
                </a:cubicBezTo>
                <a:cubicBezTo>
                  <a:pt x="4898" y="560"/>
                  <a:pt x="4895" y="498"/>
                  <a:pt x="4882" y="449"/>
                </a:cubicBezTo>
                <a:cubicBezTo>
                  <a:pt x="4876" y="425"/>
                  <a:pt x="4864" y="411"/>
                  <a:pt x="4854" y="390"/>
                </a:cubicBezTo>
                <a:cubicBezTo>
                  <a:pt x="4837" y="432"/>
                  <a:pt x="4823" y="471"/>
                  <a:pt x="4814" y="517"/>
                </a:cubicBezTo>
                <a:cubicBezTo>
                  <a:pt x="4801" y="581"/>
                  <a:pt x="4793" y="645"/>
                  <a:pt x="4785" y="710"/>
                </a:cubicBezTo>
                <a:cubicBezTo>
                  <a:pt x="4777" y="777"/>
                  <a:pt x="4773" y="846"/>
                  <a:pt x="4778" y="914"/>
                </a:cubicBezTo>
                <a:cubicBezTo>
                  <a:pt x="4781" y="957"/>
                  <a:pt x="4785" y="1014"/>
                  <a:pt x="4810" y="1052"/>
                </a:cubicBezTo>
                <a:cubicBezTo>
                  <a:pt x="4824" y="1072"/>
                  <a:pt x="4830" y="1080"/>
                  <a:pt x="4842" y="1092"/>
                </a:cubicBezTo>
                <a:cubicBezTo>
                  <a:pt x="4871" y="1061"/>
                  <a:pt x="4887" y="1063"/>
                  <a:pt x="4894" y="1007"/>
                </a:cubicBezTo>
                <a:cubicBezTo>
                  <a:pt x="4899" y="961"/>
                  <a:pt x="4891" y="912"/>
                  <a:pt x="4880" y="867"/>
                </a:cubicBezTo>
                <a:cubicBezTo>
                  <a:pt x="4872" y="834"/>
                  <a:pt x="4860" y="802"/>
                  <a:pt x="4850" y="769"/>
                </a:cubicBezTo>
                <a:cubicBezTo>
                  <a:pt x="4880" y="769"/>
                  <a:pt x="4911" y="768"/>
                  <a:pt x="4941" y="767"/>
                </a:cubicBezTo>
                <a:cubicBezTo>
                  <a:pt x="4975" y="766"/>
                  <a:pt x="5010" y="762"/>
                  <a:pt x="5044" y="761"/>
                </a:cubicBezTo>
                <a:cubicBezTo>
                  <a:pt x="5052" y="761"/>
                  <a:pt x="5060" y="761"/>
                  <a:pt x="5068" y="761"/>
                </a:cubicBezTo>
                <a:cubicBezTo>
                  <a:pt x="5080" y="796"/>
                  <a:pt x="5078" y="821"/>
                  <a:pt x="5086" y="861"/>
                </a:cubicBezTo>
                <a:cubicBezTo>
                  <a:pt x="5094" y="902"/>
                  <a:pt x="5099" y="922"/>
                  <a:pt x="5141" y="909"/>
                </a:cubicBezTo>
                <a:cubicBezTo>
                  <a:pt x="5157" y="904"/>
                  <a:pt x="5186" y="839"/>
                  <a:pt x="5196" y="824"/>
                </a:cubicBezTo>
                <a:cubicBezTo>
                  <a:pt x="5221" y="859"/>
                  <a:pt x="5227" y="877"/>
                  <a:pt x="5238" y="931"/>
                </a:cubicBezTo>
                <a:cubicBezTo>
                  <a:pt x="5271" y="1096"/>
                  <a:pt x="5317" y="1285"/>
                  <a:pt x="5243" y="1446"/>
                </a:cubicBezTo>
                <a:cubicBezTo>
                  <a:pt x="5227" y="1482"/>
                  <a:pt x="5188" y="1552"/>
                  <a:pt x="5143" y="1560"/>
                </a:cubicBezTo>
                <a:cubicBezTo>
                  <a:pt x="5106" y="1567"/>
                  <a:pt x="5076" y="1558"/>
                  <a:pt x="5055" y="1516"/>
                </a:cubicBezTo>
                <a:cubicBezTo>
                  <a:pt x="5044" y="1484"/>
                  <a:pt x="5040" y="1473"/>
                  <a:pt x="5040" y="1450"/>
                </a:cubicBezTo>
              </a:path>
              <a:path w="19076" h="1669" extrusionOk="0">
                <a:moveTo>
                  <a:pt x="5939" y="1018"/>
                </a:moveTo>
                <a:cubicBezTo>
                  <a:pt x="5927" y="988"/>
                  <a:pt x="5908" y="984"/>
                  <a:pt x="5905" y="935"/>
                </a:cubicBezTo>
                <a:cubicBezTo>
                  <a:pt x="5904" y="910"/>
                  <a:pt x="5903" y="870"/>
                  <a:pt x="5911" y="846"/>
                </a:cubicBezTo>
                <a:cubicBezTo>
                  <a:pt x="5922" y="810"/>
                  <a:pt x="5941" y="772"/>
                  <a:pt x="5966" y="742"/>
                </a:cubicBezTo>
                <a:cubicBezTo>
                  <a:pt x="5988" y="715"/>
                  <a:pt x="6038" y="675"/>
                  <a:pt x="6074" y="670"/>
                </a:cubicBezTo>
                <a:cubicBezTo>
                  <a:pt x="6121" y="663"/>
                  <a:pt x="6134" y="666"/>
                  <a:pt x="6169" y="699"/>
                </a:cubicBezTo>
                <a:cubicBezTo>
                  <a:pt x="6249" y="774"/>
                  <a:pt x="6223" y="964"/>
                  <a:pt x="6177" y="1045"/>
                </a:cubicBezTo>
                <a:cubicBezTo>
                  <a:pt x="6139" y="1113"/>
                  <a:pt x="6107" y="1091"/>
                  <a:pt x="6053" y="1107"/>
                </a:cubicBezTo>
                <a:cubicBezTo>
                  <a:pt x="6037" y="1066"/>
                  <a:pt x="6005" y="1062"/>
                  <a:pt x="6013" y="1003"/>
                </a:cubicBezTo>
                <a:cubicBezTo>
                  <a:pt x="6020" y="950"/>
                  <a:pt x="6057" y="893"/>
                  <a:pt x="6093" y="856"/>
                </a:cubicBezTo>
                <a:cubicBezTo>
                  <a:pt x="6187" y="758"/>
                  <a:pt x="6408" y="703"/>
                  <a:pt x="6527" y="791"/>
                </a:cubicBezTo>
                <a:cubicBezTo>
                  <a:pt x="6553" y="810"/>
                  <a:pt x="6563" y="840"/>
                  <a:pt x="6574" y="869"/>
                </a:cubicBezTo>
                <a:cubicBezTo>
                  <a:pt x="6585" y="899"/>
                  <a:pt x="6598" y="930"/>
                  <a:pt x="6608" y="954"/>
                </a:cubicBezTo>
                <a:cubicBezTo>
                  <a:pt x="6666" y="915"/>
                  <a:pt x="6741" y="889"/>
                  <a:pt x="6728" y="793"/>
                </a:cubicBezTo>
                <a:cubicBezTo>
                  <a:pt x="6720" y="735"/>
                  <a:pt x="6668" y="651"/>
                  <a:pt x="6599" y="702"/>
                </a:cubicBezTo>
                <a:cubicBezTo>
                  <a:pt x="6504" y="773"/>
                  <a:pt x="6603" y="866"/>
                  <a:pt x="6688" y="858"/>
                </a:cubicBezTo>
                <a:cubicBezTo>
                  <a:pt x="6875" y="841"/>
                  <a:pt x="7090" y="709"/>
                  <a:pt x="7201" y="562"/>
                </a:cubicBezTo>
                <a:cubicBezTo>
                  <a:pt x="7326" y="397"/>
                  <a:pt x="7290" y="174"/>
                  <a:pt x="7173" y="29"/>
                </a:cubicBezTo>
                <a:cubicBezTo>
                  <a:pt x="7158" y="110"/>
                  <a:pt x="7147" y="189"/>
                  <a:pt x="7141" y="275"/>
                </a:cubicBezTo>
                <a:cubicBezTo>
                  <a:pt x="7129" y="452"/>
                  <a:pt x="7126" y="629"/>
                  <a:pt x="7116" y="806"/>
                </a:cubicBezTo>
                <a:cubicBezTo>
                  <a:pt x="7106" y="983"/>
                  <a:pt x="7105" y="1171"/>
                  <a:pt x="7074" y="1346"/>
                </a:cubicBezTo>
                <a:cubicBezTo>
                  <a:pt x="7065" y="1395"/>
                  <a:pt x="7055" y="1444"/>
                  <a:pt x="7047" y="1493"/>
                </a:cubicBezTo>
                <a:cubicBezTo>
                  <a:pt x="7045" y="1431"/>
                  <a:pt x="7044" y="1380"/>
                  <a:pt x="7051" y="1317"/>
                </a:cubicBezTo>
                <a:cubicBezTo>
                  <a:pt x="7061" y="1216"/>
                  <a:pt x="7076" y="1120"/>
                  <a:pt x="7133" y="1034"/>
                </a:cubicBezTo>
                <a:cubicBezTo>
                  <a:pt x="7186" y="954"/>
                  <a:pt x="7278" y="902"/>
                  <a:pt x="7353" y="846"/>
                </a:cubicBezTo>
                <a:cubicBezTo>
                  <a:pt x="7498" y="738"/>
                  <a:pt x="7632" y="594"/>
                  <a:pt x="7690" y="420"/>
                </a:cubicBezTo>
                <a:cubicBezTo>
                  <a:pt x="7734" y="288"/>
                  <a:pt x="7741" y="154"/>
                  <a:pt x="7737" y="17"/>
                </a:cubicBezTo>
                <a:cubicBezTo>
                  <a:pt x="7732" y="66"/>
                  <a:pt x="7729" y="82"/>
                  <a:pt x="7724" y="131"/>
                </a:cubicBezTo>
                <a:cubicBezTo>
                  <a:pt x="7713" y="251"/>
                  <a:pt x="7702" y="372"/>
                  <a:pt x="7690" y="492"/>
                </a:cubicBezTo>
                <a:cubicBezTo>
                  <a:pt x="7670" y="693"/>
                  <a:pt x="7657" y="895"/>
                  <a:pt x="7650" y="1096"/>
                </a:cubicBezTo>
                <a:cubicBezTo>
                  <a:pt x="7649" y="1102"/>
                  <a:pt x="7649" y="1109"/>
                  <a:pt x="7648" y="1115"/>
                </a:cubicBezTo>
                <a:cubicBezTo>
                  <a:pt x="7615" y="1074"/>
                  <a:pt x="7582" y="1032"/>
                  <a:pt x="7549" y="990"/>
                </a:cubicBezTo>
                <a:cubicBezTo>
                  <a:pt x="7498" y="924"/>
                  <a:pt x="7445" y="859"/>
                  <a:pt x="7395" y="793"/>
                </a:cubicBezTo>
                <a:cubicBezTo>
                  <a:pt x="7453" y="783"/>
                  <a:pt x="7507" y="774"/>
                  <a:pt x="7570" y="771"/>
                </a:cubicBezTo>
                <a:cubicBezTo>
                  <a:pt x="7689" y="764"/>
                  <a:pt x="7812" y="759"/>
                  <a:pt x="7931" y="746"/>
                </a:cubicBezTo>
                <a:cubicBezTo>
                  <a:pt x="8031" y="735"/>
                  <a:pt x="8127" y="714"/>
                  <a:pt x="8224" y="691"/>
                </a:cubicBezTo>
              </a:path>
              <a:path w="19076" h="1669" extrusionOk="0">
                <a:moveTo>
                  <a:pt x="8625" y="642"/>
                </a:moveTo>
                <a:cubicBezTo>
                  <a:pt x="8628" y="611"/>
                  <a:pt x="8632" y="583"/>
                  <a:pt x="8640" y="553"/>
                </a:cubicBezTo>
                <a:cubicBezTo>
                  <a:pt x="8667" y="575"/>
                  <a:pt x="8675" y="598"/>
                  <a:pt x="8682" y="634"/>
                </a:cubicBezTo>
                <a:cubicBezTo>
                  <a:pt x="8691" y="679"/>
                  <a:pt x="8697" y="725"/>
                  <a:pt x="8699" y="771"/>
                </a:cubicBezTo>
                <a:cubicBezTo>
                  <a:pt x="8701" y="810"/>
                  <a:pt x="8707" y="851"/>
                  <a:pt x="8707" y="890"/>
                </a:cubicBezTo>
                <a:cubicBezTo>
                  <a:pt x="8705" y="907"/>
                  <a:pt x="8704" y="913"/>
                  <a:pt x="8709" y="924"/>
                </a:cubicBezTo>
                <a:cubicBezTo>
                  <a:pt x="8735" y="886"/>
                  <a:pt x="8756" y="850"/>
                  <a:pt x="8775" y="808"/>
                </a:cubicBezTo>
                <a:cubicBezTo>
                  <a:pt x="8812" y="728"/>
                  <a:pt x="8847" y="631"/>
                  <a:pt x="8909" y="566"/>
                </a:cubicBezTo>
                <a:cubicBezTo>
                  <a:pt x="8915" y="562"/>
                  <a:pt x="8920" y="557"/>
                  <a:pt x="8926" y="553"/>
                </a:cubicBezTo>
                <a:cubicBezTo>
                  <a:pt x="8963" y="571"/>
                  <a:pt x="8966" y="587"/>
                  <a:pt x="8966" y="632"/>
                </a:cubicBezTo>
                <a:cubicBezTo>
                  <a:pt x="8966" y="678"/>
                  <a:pt x="8968" y="723"/>
                  <a:pt x="8967" y="769"/>
                </a:cubicBezTo>
                <a:cubicBezTo>
                  <a:pt x="8967" y="797"/>
                  <a:pt x="8967" y="807"/>
                  <a:pt x="8975" y="833"/>
                </a:cubicBezTo>
                <a:cubicBezTo>
                  <a:pt x="9001" y="812"/>
                  <a:pt x="9020" y="790"/>
                  <a:pt x="9038" y="761"/>
                </a:cubicBezTo>
                <a:cubicBezTo>
                  <a:pt x="9065" y="719"/>
                  <a:pt x="9084" y="673"/>
                  <a:pt x="9108" y="629"/>
                </a:cubicBezTo>
                <a:cubicBezTo>
                  <a:pt x="9127" y="594"/>
                  <a:pt x="9148" y="564"/>
                  <a:pt x="9177" y="538"/>
                </a:cubicBezTo>
                <a:cubicBezTo>
                  <a:pt x="9193" y="586"/>
                  <a:pt x="9195" y="627"/>
                  <a:pt x="9192" y="678"/>
                </a:cubicBezTo>
                <a:cubicBezTo>
                  <a:pt x="9189" y="733"/>
                  <a:pt x="9186" y="787"/>
                  <a:pt x="9184" y="842"/>
                </a:cubicBezTo>
                <a:cubicBezTo>
                  <a:pt x="9183" y="873"/>
                  <a:pt x="9179" y="934"/>
                  <a:pt x="9222" y="914"/>
                </a:cubicBezTo>
                <a:cubicBezTo>
                  <a:pt x="9252" y="894"/>
                  <a:pt x="9260" y="888"/>
                  <a:pt x="9277" y="873"/>
                </a:cubicBezTo>
              </a:path>
              <a:path w="19076" h="1669" extrusionOk="0">
                <a:moveTo>
                  <a:pt x="9494" y="574"/>
                </a:moveTo>
                <a:cubicBezTo>
                  <a:pt x="9509" y="542"/>
                  <a:pt x="9521" y="531"/>
                  <a:pt x="9515" y="496"/>
                </a:cubicBezTo>
                <a:cubicBezTo>
                  <a:pt x="9520" y="535"/>
                  <a:pt x="9501" y="555"/>
                  <a:pt x="9490" y="593"/>
                </a:cubicBezTo>
                <a:cubicBezTo>
                  <a:pt x="9477" y="638"/>
                  <a:pt x="9458" y="689"/>
                  <a:pt x="9452" y="735"/>
                </a:cubicBezTo>
                <a:cubicBezTo>
                  <a:pt x="9445" y="784"/>
                  <a:pt x="9457" y="812"/>
                  <a:pt x="9511" y="803"/>
                </a:cubicBezTo>
                <a:cubicBezTo>
                  <a:pt x="9548" y="797"/>
                  <a:pt x="9582" y="757"/>
                  <a:pt x="9600" y="727"/>
                </a:cubicBezTo>
                <a:cubicBezTo>
                  <a:pt x="9625" y="685"/>
                  <a:pt x="9639" y="636"/>
                  <a:pt x="9637" y="587"/>
                </a:cubicBezTo>
                <a:cubicBezTo>
                  <a:pt x="9635" y="544"/>
                  <a:pt x="9621" y="515"/>
                  <a:pt x="9597" y="481"/>
                </a:cubicBezTo>
                <a:cubicBezTo>
                  <a:pt x="9549" y="488"/>
                  <a:pt x="9526" y="504"/>
                  <a:pt x="9513" y="559"/>
                </a:cubicBezTo>
                <a:cubicBezTo>
                  <a:pt x="9504" y="598"/>
                  <a:pt x="9503" y="639"/>
                  <a:pt x="9511" y="678"/>
                </a:cubicBezTo>
                <a:cubicBezTo>
                  <a:pt x="9519" y="718"/>
                  <a:pt x="9540" y="744"/>
                  <a:pt x="9574" y="767"/>
                </a:cubicBezTo>
                <a:cubicBezTo>
                  <a:pt x="9601" y="786"/>
                  <a:pt x="9632" y="795"/>
                  <a:pt x="9663" y="806"/>
                </a:cubicBezTo>
                <a:cubicBezTo>
                  <a:pt x="9692" y="816"/>
                  <a:pt x="9716" y="849"/>
                  <a:pt x="9747" y="827"/>
                </a:cubicBezTo>
                <a:cubicBezTo>
                  <a:pt x="9753" y="819"/>
                  <a:pt x="9760" y="811"/>
                  <a:pt x="9766" y="803"/>
                </a:cubicBezTo>
              </a:path>
              <a:path w="19076" h="1669" extrusionOk="0">
                <a:moveTo>
                  <a:pt x="10034" y="511"/>
                </a:moveTo>
                <a:cubicBezTo>
                  <a:pt x="10043" y="486"/>
                  <a:pt x="10045" y="472"/>
                  <a:pt x="10045" y="445"/>
                </a:cubicBezTo>
                <a:cubicBezTo>
                  <a:pt x="10013" y="435"/>
                  <a:pt x="9999" y="438"/>
                  <a:pt x="9969" y="454"/>
                </a:cubicBezTo>
                <a:cubicBezTo>
                  <a:pt x="9934" y="473"/>
                  <a:pt x="9899" y="498"/>
                  <a:pt x="9910" y="542"/>
                </a:cubicBezTo>
                <a:cubicBezTo>
                  <a:pt x="9921" y="585"/>
                  <a:pt x="9993" y="621"/>
                  <a:pt x="10021" y="649"/>
                </a:cubicBezTo>
                <a:cubicBezTo>
                  <a:pt x="10056" y="683"/>
                  <a:pt x="10086" y="722"/>
                  <a:pt x="10095" y="771"/>
                </a:cubicBezTo>
                <a:cubicBezTo>
                  <a:pt x="10105" y="823"/>
                  <a:pt x="10081" y="856"/>
                  <a:pt x="10045" y="890"/>
                </a:cubicBezTo>
                <a:cubicBezTo>
                  <a:pt x="10015" y="918"/>
                  <a:pt x="9980" y="931"/>
                  <a:pt x="9941" y="933"/>
                </a:cubicBezTo>
                <a:cubicBezTo>
                  <a:pt x="9920" y="886"/>
                  <a:pt x="9959" y="877"/>
                  <a:pt x="9998" y="839"/>
                </a:cubicBezTo>
                <a:cubicBezTo>
                  <a:pt x="10057" y="781"/>
                  <a:pt x="10124" y="732"/>
                  <a:pt x="10194" y="685"/>
                </a:cubicBezTo>
                <a:cubicBezTo>
                  <a:pt x="10257" y="643"/>
                  <a:pt x="10315" y="597"/>
                  <a:pt x="10374" y="551"/>
                </a:cubicBezTo>
                <a:cubicBezTo>
                  <a:pt x="10402" y="529"/>
                  <a:pt x="10443" y="502"/>
                  <a:pt x="10450" y="466"/>
                </a:cubicBezTo>
                <a:cubicBezTo>
                  <a:pt x="10450" y="460"/>
                  <a:pt x="10450" y="453"/>
                  <a:pt x="10450" y="447"/>
                </a:cubicBezTo>
                <a:cubicBezTo>
                  <a:pt x="10419" y="444"/>
                  <a:pt x="10376" y="441"/>
                  <a:pt x="10353" y="468"/>
                </a:cubicBezTo>
                <a:cubicBezTo>
                  <a:pt x="10333" y="492"/>
                  <a:pt x="10338" y="536"/>
                  <a:pt x="10340" y="564"/>
                </a:cubicBezTo>
                <a:cubicBezTo>
                  <a:pt x="10343" y="627"/>
                  <a:pt x="10367" y="685"/>
                  <a:pt x="10397" y="740"/>
                </a:cubicBezTo>
                <a:cubicBezTo>
                  <a:pt x="10422" y="786"/>
                  <a:pt x="10455" y="828"/>
                  <a:pt x="10484" y="871"/>
                </a:cubicBezTo>
                <a:cubicBezTo>
                  <a:pt x="10504" y="902"/>
                  <a:pt x="10508" y="909"/>
                  <a:pt x="10513" y="945"/>
                </a:cubicBezTo>
                <a:cubicBezTo>
                  <a:pt x="10478" y="953"/>
                  <a:pt x="10448" y="962"/>
                  <a:pt x="10412" y="967"/>
                </a:cubicBezTo>
                <a:cubicBezTo>
                  <a:pt x="10400" y="969"/>
                  <a:pt x="10388" y="971"/>
                  <a:pt x="10376" y="973"/>
                </a:cubicBezTo>
              </a:path>
            </a:pathLst>
          </a:custGeom>
          <a:noFill/>
          <a:ln w="19050" cap="rnd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27685" name="Comment 37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5722938" y="5135563"/>
            <a:ext cx="2778125" cy="747712"/>
          </a:xfrm>
          <a:custGeom>
            <a:avLst/>
            <a:gdLst>
              <a:gd name="T0" fmla="+- 0 21217 15898"/>
              <a:gd name="T1" fmla="*/ T0 w 7717"/>
              <a:gd name="T2" fmla="+- 0 14291 14265"/>
              <a:gd name="T3" fmla="*/ 14291 h 2077"/>
              <a:gd name="T4" fmla="+- 0 20318 15898"/>
              <a:gd name="T5" fmla="*/ T4 w 7717"/>
              <a:gd name="T6" fmla="+- 0 14870 14265"/>
              <a:gd name="T7" fmla="*/ 14870 h 2077"/>
              <a:gd name="T8" fmla="+- 0 20171 15898"/>
              <a:gd name="T9" fmla="*/ T8 w 7717"/>
              <a:gd name="T10" fmla="+- 0 14725 14265"/>
              <a:gd name="T11" fmla="*/ 14725 h 2077"/>
              <a:gd name="T12" fmla="+- 0 19900 15898"/>
              <a:gd name="T13" fmla="*/ T12 w 7717"/>
              <a:gd name="T14" fmla="+- 0 15003 14265"/>
              <a:gd name="T15" fmla="*/ 15003 h 2077"/>
              <a:gd name="T16" fmla="+- 0 19748 15898"/>
              <a:gd name="T17" fmla="*/ T16 w 7717"/>
              <a:gd name="T18" fmla="+- 0 15217 14265"/>
              <a:gd name="T19" fmla="*/ 15217 h 2077"/>
              <a:gd name="T20" fmla="+- 0 19949 15898"/>
              <a:gd name="T21" fmla="*/ T20 w 7717"/>
              <a:gd name="T22" fmla="+- 0 15071 14265"/>
              <a:gd name="T23" fmla="*/ 15071 h 2077"/>
              <a:gd name="T24" fmla="+- 0 19953 15898"/>
              <a:gd name="T25" fmla="*/ T24 w 7717"/>
              <a:gd name="T26" fmla="+- 0 14691 14265"/>
              <a:gd name="T27" fmla="*/ 14691 h 2077"/>
              <a:gd name="T28" fmla="+- 0 20120 15898"/>
              <a:gd name="T29" fmla="*/ T28 w 7717"/>
              <a:gd name="T30" fmla="+- 0 15027 14265"/>
              <a:gd name="T31" fmla="*/ 15027 h 2077"/>
              <a:gd name="T32" fmla="+- 0 19943 15898"/>
              <a:gd name="T33" fmla="*/ T32 w 7717"/>
              <a:gd name="T34" fmla="+- 0 15122 14265"/>
              <a:gd name="T35" fmla="*/ 15122 h 2077"/>
              <a:gd name="T36" fmla="+- 0 19438 15898"/>
              <a:gd name="T37" fmla="*/ T36 w 7717"/>
              <a:gd name="T38" fmla="+- 0 15228 14265"/>
              <a:gd name="T39" fmla="*/ 15228 h 2077"/>
              <a:gd name="T40" fmla="+- 0 16198 15898"/>
              <a:gd name="T41" fmla="*/ T40 w 7717"/>
              <a:gd name="T42" fmla="+- 0 15866 14265"/>
              <a:gd name="T43" fmla="*/ 15866 h 2077"/>
              <a:gd name="T44" fmla="+- 0 16267 15898"/>
              <a:gd name="T45" fmla="*/ T44 w 7717"/>
              <a:gd name="T46" fmla="+- 0 16010 14265"/>
              <a:gd name="T47" fmla="*/ 16010 h 2077"/>
              <a:gd name="T48" fmla="+- 0 16044 15898"/>
              <a:gd name="T49" fmla="*/ T48 w 7717"/>
              <a:gd name="T50" fmla="+- 0 15697 14265"/>
              <a:gd name="T51" fmla="*/ 15697 h 2077"/>
              <a:gd name="T52" fmla="+- 0 16679 15898"/>
              <a:gd name="T53" fmla="*/ T52 w 7717"/>
              <a:gd name="T54" fmla="+- 0 15747 14265"/>
              <a:gd name="T55" fmla="*/ 15747 h 2077"/>
              <a:gd name="T56" fmla="+- 0 16442 15898"/>
              <a:gd name="T57" fmla="*/ T56 w 7717"/>
              <a:gd name="T58" fmla="+- 0 16046 14265"/>
              <a:gd name="T59" fmla="*/ 16046 h 2077"/>
              <a:gd name="T60" fmla="+- 0 15898 15898"/>
              <a:gd name="T61" fmla="*/ T60 w 7717"/>
              <a:gd name="T62" fmla="+- 0 16010 14265"/>
              <a:gd name="T63" fmla="*/ 16010 h 2077"/>
              <a:gd name="T64" fmla="+- 0 17092 15898"/>
              <a:gd name="T65" fmla="*/ T64 w 7717"/>
              <a:gd name="T66" fmla="+- 0 15957 14265"/>
              <a:gd name="T67" fmla="*/ 15957 h 2077"/>
              <a:gd name="T68" fmla="+- 0 17461 15898"/>
              <a:gd name="T69" fmla="*/ T68 w 7717"/>
              <a:gd name="T70" fmla="+- 0 15902 14265"/>
              <a:gd name="T71" fmla="*/ 15902 h 2077"/>
              <a:gd name="T72" fmla="+- 0 18124 15898"/>
              <a:gd name="T73" fmla="*/ T72 w 7717"/>
              <a:gd name="T74" fmla="+- 0 15544 14265"/>
              <a:gd name="T75" fmla="*/ 15544 h 2077"/>
              <a:gd name="T76" fmla="+- 0 18105 15898"/>
              <a:gd name="T77" fmla="*/ T76 w 7717"/>
              <a:gd name="T78" fmla="+- 0 15781 14265"/>
              <a:gd name="T79" fmla="*/ 15781 h 2077"/>
              <a:gd name="T80" fmla="+- 0 18288 15898"/>
              <a:gd name="T81" fmla="*/ T80 w 7717"/>
              <a:gd name="T82" fmla="+- 0 15983 14265"/>
              <a:gd name="T83" fmla="*/ 15983 h 2077"/>
              <a:gd name="T84" fmla="+- 0 18561 15898"/>
              <a:gd name="T85" fmla="*/ T84 w 7717"/>
              <a:gd name="T86" fmla="+- 0 15801 14265"/>
              <a:gd name="T87" fmla="*/ 15801 h 2077"/>
              <a:gd name="T88" fmla="+- 0 18367 15898"/>
              <a:gd name="T89" fmla="*/ T88 w 7717"/>
              <a:gd name="T90" fmla="+- 0 15985 14265"/>
              <a:gd name="T91" fmla="*/ 15985 h 2077"/>
              <a:gd name="T92" fmla="+- 0 18772 15898"/>
              <a:gd name="T93" fmla="*/ T92 w 7717"/>
              <a:gd name="T94" fmla="+- 0 15919 14265"/>
              <a:gd name="T95" fmla="*/ 15919 h 2077"/>
              <a:gd name="T96" fmla="+- 0 17966 15898"/>
              <a:gd name="T97" fmla="*/ T96 w 7717"/>
              <a:gd name="T98" fmla="+- 0 15730 14265"/>
              <a:gd name="T99" fmla="*/ 15730 h 2077"/>
              <a:gd name="T100" fmla="+- 0 18694 15898"/>
              <a:gd name="T101" fmla="*/ T100 w 7717"/>
              <a:gd name="T102" fmla="+- 0 15658 14265"/>
              <a:gd name="T103" fmla="*/ 15658 h 2077"/>
              <a:gd name="T104" fmla="+- 0 18976 15898"/>
              <a:gd name="T105" fmla="*/ T104 w 7717"/>
              <a:gd name="T106" fmla="+- 0 15811 14265"/>
              <a:gd name="T107" fmla="*/ 15811 h 2077"/>
              <a:gd name="T108" fmla="+- 0 18966 15898"/>
              <a:gd name="T109" fmla="*/ T108 w 7717"/>
              <a:gd name="T110" fmla="+- 0 16046 14265"/>
              <a:gd name="T111" fmla="*/ 16046 h 2077"/>
              <a:gd name="T112" fmla="+- 0 19289 15898"/>
              <a:gd name="T113" fmla="*/ T112 w 7717"/>
              <a:gd name="T114" fmla="+- 0 15836 14265"/>
              <a:gd name="T115" fmla="*/ 15836 h 2077"/>
              <a:gd name="T116" fmla="+- 0 19337 15898"/>
              <a:gd name="T117" fmla="*/ T116 w 7717"/>
              <a:gd name="T118" fmla="+- 0 16032 14265"/>
              <a:gd name="T119" fmla="*/ 16032 h 2077"/>
              <a:gd name="T120" fmla="+- 0 19576 15898"/>
              <a:gd name="T121" fmla="*/ T120 w 7717"/>
              <a:gd name="T122" fmla="+- 0 15828 14265"/>
              <a:gd name="T123" fmla="*/ 15828 h 2077"/>
              <a:gd name="T124" fmla="+- 0 19550 15898"/>
              <a:gd name="T125" fmla="*/ T124 w 7717"/>
              <a:gd name="T126" fmla="+- 0 16051 14265"/>
              <a:gd name="T127" fmla="*/ 16051 h 2077"/>
              <a:gd name="T128" fmla="+- 0 19789 15898"/>
              <a:gd name="T129" fmla="*/ T128 w 7717"/>
              <a:gd name="T130" fmla="+- 0 15890 14265"/>
              <a:gd name="T131" fmla="*/ 15890 h 2077"/>
              <a:gd name="T132" fmla="+- 0 19907 15898"/>
              <a:gd name="T133" fmla="*/ T132 w 7717"/>
              <a:gd name="T134" fmla="+- 0 16029 14265"/>
              <a:gd name="T135" fmla="*/ 16029 h 2077"/>
              <a:gd name="T136" fmla="+- 0 20772 15898"/>
              <a:gd name="T137" fmla="*/ T136 w 7717"/>
              <a:gd name="T138" fmla="+- 0 15599 14265"/>
              <a:gd name="T139" fmla="*/ 15599 h 2077"/>
              <a:gd name="T140" fmla="+- 0 20812 15898"/>
              <a:gd name="T141" fmla="*/ T140 w 7717"/>
              <a:gd name="T142" fmla="+- 0 15932 14265"/>
              <a:gd name="T143" fmla="*/ 15932 h 2077"/>
              <a:gd name="T144" fmla="+- 0 20652 15898"/>
              <a:gd name="T145" fmla="*/ T144 w 7717"/>
              <a:gd name="T146" fmla="+- 0 15837 14265"/>
              <a:gd name="T147" fmla="*/ 15837 h 2077"/>
              <a:gd name="T148" fmla="+- 0 21120 15898"/>
              <a:gd name="T149" fmla="*/ T148 w 7717"/>
              <a:gd name="T150" fmla="+- 0 15830 14265"/>
              <a:gd name="T151" fmla="*/ 15830 h 2077"/>
              <a:gd name="T152" fmla="+- 0 21342 15898"/>
              <a:gd name="T153" fmla="*/ T152 w 7717"/>
              <a:gd name="T154" fmla="+- 0 15605 14265"/>
              <a:gd name="T155" fmla="*/ 15605 h 2077"/>
              <a:gd name="T156" fmla="+- 0 21381 15898"/>
              <a:gd name="T157" fmla="*/ T156 w 7717"/>
              <a:gd name="T158" fmla="+- 0 15788 14265"/>
              <a:gd name="T159" fmla="*/ 15788 h 2077"/>
              <a:gd name="T160" fmla="+- 0 21875 15898"/>
              <a:gd name="T161" fmla="*/ T160 w 7717"/>
              <a:gd name="T162" fmla="+- 0 15854 14265"/>
              <a:gd name="T163" fmla="*/ 15854 h 2077"/>
              <a:gd name="T164" fmla="+- 0 21675 15898"/>
              <a:gd name="T165" fmla="*/ T164 w 7717"/>
              <a:gd name="T166" fmla="+- 0 16021 14265"/>
              <a:gd name="T167" fmla="*/ 16021 h 2077"/>
              <a:gd name="T168" fmla="+- 0 21981 15898"/>
              <a:gd name="T169" fmla="*/ T168 w 7717"/>
              <a:gd name="T170" fmla="+- 0 15731 14265"/>
              <a:gd name="T171" fmla="*/ 15731 h 2077"/>
              <a:gd name="T172" fmla="+- 0 22162 15898"/>
              <a:gd name="T173" fmla="*/ T172 w 7717"/>
              <a:gd name="T174" fmla="+- 0 15610 14265"/>
              <a:gd name="T175" fmla="*/ 15610 h 2077"/>
              <a:gd name="T176" fmla="+- 0 22487 15898"/>
              <a:gd name="T177" fmla="*/ T176 w 7717"/>
              <a:gd name="T178" fmla="+- 0 15699 14265"/>
              <a:gd name="T179" fmla="*/ 15699 h 2077"/>
              <a:gd name="T180" fmla="+- 0 22234 15898"/>
              <a:gd name="T181" fmla="*/ T180 w 7717"/>
              <a:gd name="T182" fmla="+- 0 16341 14265"/>
              <a:gd name="T183" fmla="*/ 16341 h 2077"/>
              <a:gd name="T184" fmla="+- 0 23034 15898"/>
              <a:gd name="T185" fmla="*/ T184 w 7717"/>
              <a:gd name="T186" fmla="+- 0 15962 14265"/>
              <a:gd name="T187" fmla="*/ 15962 h 2077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  <a:cxn ang="0">
                <a:pos x="T145" y="T147"/>
              </a:cxn>
              <a:cxn ang="0">
                <a:pos x="T149" y="T151"/>
              </a:cxn>
              <a:cxn ang="0">
                <a:pos x="T153" y="T155"/>
              </a:cxn>
              <a:cxn ang="0">
                <a:pos x="T157" y="T159"/>
              </a:cxn>
              <a:cxn ang="0">
                <a:pos x="T161" y="T163"/>
              </a:cxn>
              <a:cxn ang="0">
                <a:pos x="T165" y="T167"/>
              </a:cxn>
              <a:cxn ang="0">
                <a:pos x="T169" y="T171"/>
              </a:cxn>
              <a:cxn ang="0">
                <a:pos x="T173" y="T175"/>
              </a:cxn>
              <a:cxn ang="0">
                <a:pos x="T177" y="T179"/>
              </a:cxn>
              <a:cxn ang="0">
                <a:pos x="T181" y="T183"/>
              </a:cxn>
              <a:cxn ang="0">
                <a:pos x="T185" y="T187"/>
              </a:cxn>
            </a:cxnLst>
            <a:rect l="0" t="0" r="r" b="b"/>
            <a:pathLst>
              <a:path w="7717" h="2077" extrusionOk="0">
                <a:moveTo>
                  <a:pt x="5467" y="91"/>
                </a:moveTo>
                <a:cubicBezTo>
                  <a:pt x="5462" y="55"/>
                  <a:pt x="5477" y="38"/>
                  <a:pt x="5441" y="11"/>
                </a:cubicBezTo>
                <a:cubicBezTo>
                  <a:pt x="5406" y="-15"/>
                  <a:pt x="5352" y="10"/>
                  <a:pt x="5319" y="26"/>
                </a:cubicBezTo>
                <a:cubicBezTo>
                  <a:pt x="5256" y="57"/>
                  <a:pt x="5195" y="103"/>
                  <a:pt x="5138" y="144"/>
                </a:cubicBezTo>
                <a:cubicBezTo>
                  <a:pt x="5044" y="212"/>
                  <a:pt x="4947" y="274"/>
                  <a:pt x="4849" y="337"/>
                </a:cubicBezTo>
                <a:cubicBezTo>
                  <a:pt x="4707" y="428"/>
                  <a:pt x="4559" y="510"/>
                  <a:pt x="4420" y="605"/>
                </a:cubicBezTo>
                <a:cubicBezTo>
                  <a:pt x="4395" y="622"/>
                  <a:pt x="4316" y="665"/>
                  <a:pt x="4308" y="700"/>
                </a:cubicBezTo>
                <a:cubicBezTo>
                  <a:pt x="4293" y="767"/>
                  <a:pt x="4347" y="703"/>
                  <a:pt x="4363" y="694"/>
                </a:cubicBezTo>
              </a:path>
              <a:path w="7717" h="2077" extrusionOk="0">
                <a:moveTo>
                  <a:pt x="4273" y="460"/>
                </a:moveTo>
                <a:cubicBezTo>
                  <a:pt x="4226" y="455"/>
                  <a:pt x="4223" y="480"/>
                  <a:pt x="4196" y="518"/>
                </a:cubicBezTo>
                <a:cubicBezTo>
                  <a:pt x="4168" y="558"/>
                  <a:pt x="4134" y="586"/>
                  <a:pt x="4106" y="624"/>
                </a:cubicBezTo>
                <a:cubicBezTo>
                  <a:pt x="4074" y="667"/>
                  <a:pt x="4040" y="700"/>
                  <a:pt x="4002" y="738"/>
                </a:cubicBezTo>
                <a:cubicBezTo>
                  <a:pt x="3969" y="771"/>
                  <a:pt x="3933" y="801"/>
                  <a:pt x="3899" y="834"/>
                </a:cubicBezTo>
                <a:cubicBezTo>
                  <a:pt x="3879" y="853"/>
                  <a:pt x="3856" y="881"/>
                  <a:pt x="3848" y="908"/>
                </a:cubicBezTo>
                <a:cubicBezTo>
                  <a:pt x="3843" y="932"/>
                  <a:pt x="3839" y="938"/>
                  <a:pt x="3850" y="952"/>
                </a:cubicBezTo>
                <a:cubicBezTo>
                  <a:pt x="3882" y="945"/>
                  <a:pt x="3920" y="932"/>
                  <a:pt x="3948" y="914"/>
                </a:cubicBezTo>
                <a:cubicBezTo>
                  <a:pt x="3981" y="892"/>
                  <a:pt x="4003" y="855"/>
                  <a:pt x="4028" y="827"/>
                </a:cubicBezTo>
                <a:cubicBezTo>
                  <a:pt x="4036" y="820"/>
                  <a:pt x="4043" y="813"/>
                  <a:pt x="4051" y="806"/>
                </a:cubicBezTo>
              </a:path>
              <a:path w="7717" h="2077" extrusionOk="0">
                <a:moveTo>
                  <a:pt x="4064" y="539"/>
                </a:moveTo>
                <a:cubicBezTo>
                  <a:pt x="4038" y="507"/>
                  <a:pt x="4004" y="486"/>
                  <a:pt x="4021" y="448"/>
                </a:cubicBezTo>
                <a:cubicBezTo>
                  <a:pt x="4035" y="430"/>
                  <a:pt x="4038" y="424"/>
                  <a:pt x="4055" y="426"/>
                </a:cubicBezTo>
                <a:cubicBezTo>
                  <a:pt x="4067" y="461"/>
                  <a:pt x="4077" y="497"/>
                  <a:pt x="4085" y="533"/>
                </a:cubicBezTo>
                <a:cubicBezTo>
                  <a:pt x="4095" y="576"/>
                  <a:pt x="4108" y="616"/>
                  <a:pt x="4131" y="655"/>
                </a:cubicBezTo>
                <a:cubicBezTo>
                  <a:pt x="4154" y="694"/>
                  <a:pt x="4187" y="733"/>
                  <a:pt x="4222" y="762"/>
                </a:cubicBezTo>
                <a:cubicBezTo>
                  <a:pt x="4249" y="784"/>
                  <a:pt x="4279" y="801"/>
                  <a:pt x="4308" y="821"/>
                </a:cubicBezTo>
                <a:cubicBezTo>
                  <a:pt x="4279" y="833"/>
                  <a:pt x="4254" y="837"/>
                  <a:pt x="4222" y="842"/>
                </a:cubicBezTo>
                <a:cubicBezTo>
                  <a:pt x="4164" y="852"/>
                  <a:pt x="4104" y="856"/>
                  <a:pt x="4045" y="857"/>
                </a:cubicBezTo>
                <a:cubicBezTo>
                  <a:pt x="3967" y="859"/>
                  <a:pt x="3888" y="859"/>
                  <a:pt x="3810" y="865"/>
                </a:cubicBezTo>
                <a:cubicBezTo>
                  <a:pt x="3743" y="870"/>
                  <a:pt x="3682" y="887"/>
                  <a:pt x="3618" y="906"/>
                </a:cubicBezTo>
                <a:cubicBezTo>
                  <a:pt x="3576" y="918"/>
                  <a:pt x="3542" y="927"/>
                  <a:pt x="3540" y="963"/>
                </a:cubicBezTo>
                <a:cubicBezTo>
                  <a:pt x="3562" y="958"/>
                  <a:pt x="3572" y="957"/>
                  <a:pt x="3589" y="957"/>
                </a:cubicBezTo>
              </a:path>
              <a:path w="7717" h="2077" extrusionOk="0">
                <a:moveTo>
                  <a:pt x="279" y="1601"/>
                </a:moveTo>
                <a:cubicBezTo>
                  <a:pt x="286" y="1601"/>
                  <a:pt x="293" y="1601"/>
                  <a:pt x="300" y="1601"/>
                </a:cubicBezTo>
                <a:cubicBezTo>
                  <a:pt x="312" y="1576"/>
                  <a:pt x="340" y="1564"/>
                  <a:pt x="369" y="1544"/>
                </a:cubicBezTo>
                <a:cubicBezTo>
                  <a:pt x="379" y="1575"/>
                  <a:pt x="383" y="1611"/>
                  <a:pt x="382" y="1644"/>
                </a:cubicBezTo>
                <a:cubicBezTo>
                  <a:pt x="381" y="1678"/>
                  <a:pt x="372" y="1711"/>
                  <a:pt x="369" y="1745"/>
                </a:cubicBezTo>
                <a:cubicBezTo>
                  <a:pt x="367" y="1770"/>
                  <a:pt x="368" y="1791"/>
                  <a:pt x="373" y="1815"/>
                </a:cubicBezTo>
              </a:path>
              <a:path w="7717" h="2077" extrusionOk="0">
                <a:moveTo>
                  <a:pt x="228" y="1527"/>
                </a:moveTo>
                <a:cubicBezTo>
                  <a:pt x="202" y="1490"/>
                  <a:pt x="179" y="1462"/>
                  <a:pt x="146" y="1432"/>
                </a:cubicBezTo>
                <a:cubicBezTo>
                  <a:pt x="183" y="1411"/>
                  <a:pt x="219" y="1402"/>
                  <a:pt x="262" y="1398"/>
                </a:cubicBezTo>
                <a:cubicBezTo>
                  <a:pt x="383" y="1386"/>
                  <a:pt x="508" y="1400"/>
                  <a:pt x="625" y="1429"/>
                </a:cubicBezTo>
                <a:cubicBezTo>
                  <a:pt x="677" y="1442"/>
                  <a:pt x="735" y="1455"/>
                  <a:pt x="781" y="1482"/>
                </a:cubicBezTo>
                <a:cubicBezTo>
                  <a:pt x="807" y="1497"/>
                  <a:pt x="836" y="1524"/>
                  <a:pt x="835" y="1557"/>
                </a:cubicBezTo>
                <a:cubicBezTo>
                  <a:pt x="833" y="1600"/>
                  <a:pt x="795" y="1643"/>
                  <a:pt x="764" y="1667"/>
                </a:cubicBezTo>
                <a:cubicBezTo>
                  <a:pt x="700" y="1716"/>
                  <a:pt x="618" y="1752"/>
                  <a:pt x="544" y="1781"/>
                </a:cubicBezTo>
                <a:cubicBezTo>
                  <a:pt x="457" y="1815"/>
                  <a:pt x="364" y="1839"/>
                  <a:pt x="272" y="1849"/>
                </a:cubicBezTo>
                <a:cubicBezTo>
                  <a:pt x="210" y="1855"/>
                  <a:pt x="150" y="1855"/>
                  <a:pt x="93" y="1828"/>
                </a:cubicBezTo>
                <a:cubicBezTo>
                  <a:pt x="55" y="1810"/>
                  <a:pt x="-34" y="1720"/>
                  <a:pt x="0" y="1745"/>
                </a:cubicBezTo>
                <a:cubicBezTo>
                  <a:pt x="2" y="1766"/>
                  <a:pt x="7" y="1773"/>
                  <a:pt x="29" y="1773"/>
                </a:cubicBezTo>
              </a:path>
              <a:path w="7717" h="2077" extrusionOk="0">
                <a:moveTo>
                  <a:pt x="1224" y="1695"/>
                </a:moveTo>
                <a:cubicBezTo>
                  <a:pt x="1214" y="1694"/>
                  <a:pt x="1204" y="1693"/>
                  <a:pt x="1194" y="1692"/>
                </a:cubicBezTo>
                <a:cubicBezTo>
                  <a:pt x="1233" y="1678"/>
                  <a:pt x="1271" y="1677"/>
                  <a:pt x="1312" y="1669"/>
                </a:cubicBezTo>
                <a:cubicBezTo>
                  <a:pt x="1360" y="1660"/>
                  <a:pt x="1411" y="1646"/>
                  <a:pt x="1460" y="1642"/>
                </a:cubicBezTo>
                <a:cubicBezTo>
                  <a:pt x="1493" y="1639"/>
                  <a:pt x="1530" y="1635"/>
                  <a:pt x="1563" y="1637"/>
                </a:cubicBezTo>
                <a:cubicBezTo>
                  <a:pt x="1569" y="1638"/>
                  <a:pt x="1574" y="1638"/>
                  <a:pt x="1580" y="1639"/>
                </a:cubicBezTo>
              </a:path>
              <a:path w="7717" h="2077" extrusionOk="0">
                <a:moveTo>
                  <a:pt x="2234" y="1362"/>
                </a:moveTo>
                <a:cubicBezTo>
                  <a:pt x="2230" y="1334"/>
                  <a:pt x="2226" y="1307"/>
                  <a:pt x="2226" y="1279"/>
                </a:cubicBezTo>
                <a:cubicBezTo>
                  <a:pt x="2226" y="1270"/>
                  <a:pt x="2226" y="1262"/>
                  <a:pt x="2226" y="1253"/>
                </a:cubicBezTo>
                <a:cubicBezTo>
                  <a:pt x="2256" y="1270"/>
                  <a:pt x="2251" y="1301"/>
                  <a:pt x="2245" y="1342"/>
                </a:cubicBezTo>
                <a:cubicBezTo>
                  <a:pt x="2236" y="1401"/>
                  <a:pt x="2223" y="1458"/>
                  <a:pt x="2207" y="1516"/>
                </a:cubicBezTo>
                <a:cubicBezTo>
                  <a:pt x="2194" y="1561"/>
                  <a:pt x="2145" y="1659"/>
                  <a:pt x="2165" y="1707"/>
                </a:cubicBezTo>
                <a:cubicBezTo>
                  <a:pt x="2181" y="1745"/>
                  <a:pt x="2214" y="1744"/>
                  <a:pt x="2249" y="1743"/>
                </a:cubicBezTo>
                <a:cubicBezTo>
                  <a:pt x="2297" y="1742"/>
                  <a:pt x="2344" y="1729"/>
                  <a:pt x="2390" y="1718"/>
                </a:cubicBezTo>
                <a:cubicBezTo>
                  <a:pt x="2436" y="1707"/>
                  <a:pt x="2482" y="1694"/>
                  <a:pt x="2528" y="1682"/>
                </a:cubicBezTo>
                <a:cubicBezTo>
                  <a:pt x="2568" y="1672"/>
                  <a:pt x="2643" y="1660"/>
                  <a:pt x="2667" y="1620"/>
                </a:cubicBezTo>
                <a:cubicBezTo>
                  <a:pt x="2679" y="1600"/>
                  <a:pt x="2682" y="1555"/>
                  <a:pt x="2663" y="1536"/>
                </a:cubicBezTo>
                <a:cubicBezTo>
                  <a:pt x="2635" y="1508"/>
                  <a:pt x="2604" y="1493"/>
                  <a:pt x="2566" y="1504"/>
                </a:cubicBezTo>
                <a:cubicBezTo>
                  <a:pt x="2508" y="1520"/>
                  <a:pt x="2469" y="1573"/>
                  <a:pt x="2447" y="1625"/>
                </a:cubicBezTo>
                <a:cubicBezTo>
                  <a:pt x="2433" y="1658"/>
                  <a:pt x="2436" y="1697"/>
                  <a:pt x="2469" y="1720"/>
                </a:cubicBezTo>
                <a:cubicBezTo>
                  <a:pt x="2525" y="1758"/>
                  <a:pt x="2624" y="1753"/>
                  <a:pt x="2686" y="1741"/>
                </a:cubicBezTo>
                <a:cubicBezTo>
                  <a:pt x="2745" y="1730"/>
                  <a:pt x="2803" y="1720"/>
                  <a:pt x="2855" y="1688"/>
                </a:cubicBezTo>
                <a:cubicBezTo>
                  <a:pt x="2874" y="1674"/>
                  <a:pt x="2881" y="1672"/>
                  <a:pt x="2874" y="1654"/>
                </a:cubicBezTo>
              </a:path>
              <a:path w="7717" h="2077" extrusionOk="0">
                <a:moveTo>
                  <a:pt x="2015" y="1569"/>
                </a:moveTo>
                <a:cubicBezTo>
                  <a:pt x="1989" y="1551"/>
                  <a:pt x="1981" y="1547"/>
                  <a:pt x="1971" y="1529"/>
                </a:cubicBezTo>
                <a:cubicBezTo>
                  <a:pt x="1994" y="1496"/>
                  <a:pt x="2029" y="1477"/>
                  <a:pt x="2068" y="1465"/>
                </a:cubicBezTo>
                <a:cubicBezTo>
                  <a:pt x="2135" y="1444"/>
                  <a:pt x="2204" y="1430"/>
                  <a:pt x="2274" y="1419"/>
                </a:cubicBezTo>
                <a:cubicBezTo>
                  <a:pt x="2364" y="1405"/>
                  <a:pt x="2459" y="1391"/>
                  <a:pt x="2551" y="1389"/>
                </a:cubicBezTo>
                <a:cubicBezTo>
                  <a:pt x="2633" y="1387"/>
                  <a:pt x="2714" y="1391"/>
                  <a:pt x="2796" y="1393"/>
                </a:cubicBezTo>
              </a:path>
              <a:path w="7717" h="2077" extrusionOk="0">
                <a:moveTo>
                  <a:pt x="2836" y="1610"/>
                </a:moveTo>
                <a:cubicBezTo>
                  <a:pt x="2874" y="1599"/>
                  <a:pt x="2908" y="1583"/>
                  <a:pt x="2945" y="1571"/>
                </a:cubicBezTo>
                <a:cubicBezTo>
                  <a:pt x="2981" y="1559"/>
                  <a:pt x="3040" y="1538"/>
                  <a:pt x="3078" y="1546"/>
                </a:cubicBezTo>
                <a:cubicBezTo>
                  <a:pt x="3121" y="1556"/>
                  <a:pt x="3134" y="1595"/>
                  <a:pt x="3133" y="1633"/>
                </a:cubicBezTo>
                <a:cubicBezTo>
                  <a:pt x="3132" y="1667"/>
                  <a:pt x="3111" y="1706"/>
                  <a:pt x="3095" y="1735"/>
                </a:cubicBezTo>
                <a:cubicBezTo>
                  <a:pt x="3082" y="1756"/>
                  <a:pt x="3076" y="1765"/>
                  <a:pt x="3068" y="1781"/>
                </a:cubicBezTo>
                <a:cubicBezTo>
                  <a:pt x="3114" y="1742"/>
                  <a:pt x="3157" y="1699"/>
                  <a:pt x="3203" y="1659"/>
                </a:cubicBezTo>
                <a:cubicBezTo>
                  <a:pt x="3235" y="1631"/>
                  <a:pt x="3268" y="1602"/>
                  <a:pt x="3304" y="1578"/>
                </a:cubicBezTo>
                <a:cubicBezTo>
                  <a:pt x="3333" y="1559"/>
                  <a:pt x="3361" y="1548"/>
                  <a:pt x="3391" y="1571"/>
                </a:cubicBezTo>
                <a:cubicBezTo>
                  <a:pt x="3421" y="1594"/>
                  <a:pt x="3422" y="1629"/>
                  <a:pt x="3433" y="1661"/>
                </a:cubicBezTo>
                <a:cubicBezTo>
                  <a:pt x="3443" y="1690"/>
                  <a:pt x="3443" y="1715"/>
                  <a:pt x="3441" y="1745"/>
                </a:cubicBezTo>
                <a:cubicBezTo>
                  <a:pt x="3440" y="1752"/>
                  <a:pt x="3440" y="1760"/>
                  <a:pt x="3439" y="1767"/>
                </a:cubicBezTo>
                <a:cubicBezTo>
                  <a:pt x="3453" y="1737"/>
                  <a:pt x="3464" y="1714"/>
                  <a:pt x="3486" y="1688"/>
                </a:cubicBezTo>
                <a:cubicBezTo>
                  <a:pt x="3515" y="1653"/>
                  <a:pt x="3551" y="1624"/>
                  <a:pt x="3587" y="1597"/>
                </a:cubicBezTo>
                <a:cubicBezTo>
                  <a:pt x="3620" y="1572"/>
                  <a:pt x="3639" y="1567"/>
                  <a:pt x="3678" y="1563"/>
                </a:cubicBezTo>
                <a:cubicBezTo>
                  <a:pt x="3688" y="1598"/>
                  <a:pt x="3685" y="1622"/>
                  <a:pt x="3678" y="1658"/>
                </a:cubicBezTo>
                <a:cubicBezTo>
                  <a:pt x="3672" y="1688"/>
                  <a:pt x="3658" y="1713"/>
                  <a:pt x="3654" y="1743"/>
                </a:cubicBezTo>
                <a:cubicBezTo>
                  <a:pt x="3652" y="1763"/>
                  <a:pt x="3651" y="1772"/>
                  <a:pt x="3652" y="1786"/>
                </a:cubicBezTo>
                <a:cubicBezTo>
                  <a:pt x="3700" y="1790"/>
                  <a:pt x="3713" y="1775"/>
                  <a:pt x="3751" y="1745"/>
                </a:cubicBezTo>
                <a:cubicBezTo>
                  <a:pt x="3785" y="1718"/>
                  <a:pt x="3818" y="1690"/>
                  <a:pt x="3850" y="1661"/>
                </a:cubicBezTo>
                <a:cubicBezTo>
                  <a:pt x="3870" y="1643"/>
                  <a:pt x="3877" y="1637"/>
                  <a:pt x="3891" y="1625"/>
                </a:cubicBezTo>
                <a:cubicBezTo>
                  <a:pt x="3901" y="1658"/>
                  <a:pt x="3897" y="1674"/>
                  <a:pt x="3899" y="1709"/>
                </a:cubicBezTo>
                <a:cubicBezTo>
                  <a:pt x="3900" y="1738"/>
                  <a:pt x="3904" y="1771"/>
                  <a:pt x="3927" y="1790"/>
                </a:cubicBezTo>
                <a:cubicBezTo>
                  <a:pt x="3961" y="1819"/>
                  <a:pt x="3989" y="1788"/>
                  <a:pt x="4009" y="1764"/>
                </a:cubicBezTo>
              </a:path>
              <a:path w="7717" h="2077" extrusionOk="0">
                <a:moveTo>
                  <a:pt x="5007" y="1459"/>
                </a:moveTo>
                <a:cubicBezTo>
                  <a:pt x="4997" y="1418"/>
                  <a:pt x="5031" y="1407"/>
                  <a:pt x="4996" y="1368"/>
                </a:cubicBezTo>
                <a:cubicBezTo>
                  <a:pt x="4973" y="1342"/>
                  <a:pt x="4906" y="1335"/>
                  <a:pt x="4874" y="1334"/>
                </a:cubicBezTo>
                <a:cubicBezTo>
                  <a:pt x="4843" y="1333"/>
                  <a:pt x="4776" y="1338"/>
                  <a:pt x="4751" y="1360"/>
                </a:cubicBezTo>
                <a:cubicBezTo>
                  <a:pt x="4707" y="1398"/>
                  <a:pt x="4721" y="1420"/>
                  <a:pt x="4739" y="1465"/>
                </a:cubicBezTo>
                <a:cubicBezTo>
                  <a:pt x="4767" y="1536"/>
                  <a:pt x="4869" y="1608"/>
                  <a:pt x="4914" y="1667"/>
                </a:cubicBezTo>
                <a:cubicBezTo>
                  <a:pt x="4864" y="1686"/>
                  <a:pt x="4837" y="1703"/>
                  <a:pt x="4781" y="1707"/>
                </a:cubicBezTo>
                <a:cubicBezTo>
                  <a:pt x="4722" y="1712"/>
                  <a:pt x="4687" y="1693"/>
                  <a:pt x="4635" y="1678"/>
                </a:cubicBezTo>
                <a:cubicBezTo>
                  <a:pt x="4668" y="1640"/>
                  <a:pt x="4693" y="1606"/>
                  <a:pt x="4754" y="1572"/>
                </a:cubicBezTo>
                <a:cubicBezTo>
                  <a:pt x="4898" y="1492"/>
                  <a:pt x="5059" y="1425"/>
                  <a:pt x="5214" y="1370"/>
                </a:cubicBezTo>
                <a:cubicBezTo>
                  <a:pt x="5262" y="1353"/>
                  <a:pt x="5298" y="1357"/>
                  <a:pt x="5338" y="1351"/>
                </a:cubicBezTo>
                <a:cubicBezTo>
                  <a:pt x="5305" y="1427"/>
                  <a:pt x="5268" y="1496"/>
                  <a:pt x="5222" y="1565"/>
                </a:cubicBezTo>
                <a:cubicBezTo>
                  <a:pt x="5209" y="1583"/>
                  <a:pt x="5206" y="1589"/>
                  <a:pt x="5197" y="1601"/>
                </a:cubicBezTo>
                <a:cubicBezTo>
                  <a:pt x="5231" y="1571"/>
                  <a:pt x="5265" y="1543"/>
                  <a:pt x="5298" y="1510"/>
                </a:cubicBezTo>
                <a:cubicBezTo>
                  <a:pt x="5351" y="1457"/>
                  <a:pt x="5397" y="1398"/>
                  <a:pt x="5444" y="1340"/>
                </a:cubicBezTo>
                <a:cubicBezTo>
                  <a:pt x="5418" y="1371"/>
                  <a:pt x="5392" y="1392"/>
                  <a:pt x="5372" y="1429"/>
                </a:cubicBezTo>
                <a:cubicBezTo>
                  <a:pt x="5352" y="1466"/>
                  <a:pt x="5360" y="1491"/>
                  <a:pt x="5353" y="1527"/>
                </a:cubicBezTo>
                <a:cubicBezTo>
                  <a:pt x="5411" y="1534"/>
                  <a:pt x="5419" y="1542"/>
                  <a:pt x="5483" y="1523"/>
                </a:cubicBezTo>
                <a:cubicBezTo>
                  <a:pt x="5595" y="1489"/>
                  <a:pt x="5700" y="1428"/>
                  <a:pt x="5804" y="1376"/>
                </a:cubicBezTo>
                <a:cubicBezTo>
                  <a:pt x="5849" y="1354"/>
                  <a:pt x="5898" y="1318"/>
                  <a:pt x="5944" y="1355"/>
                </a:cubicBezTo>
                <a:cubicBezTo>
                  <a:pt x="5987" y="1389"/>
                  <a:pt x="5984" y="1542"/>
                  <a:pt x="5977" y="1589"/>
                </a:cubicBezTo>
                <a:cubicBezTo>
                  <a:pt x="5969" y="1645"/>
                  <a:pt x="5945" y="1697"/>
                  <a:pt x="5905" y="1737"/>
                </a:cubicBezTo>
                <a:cubicBezTo>
                  <a:pt x="5873" y="1770"/>
                  <a:pt x="5842" y="1775"/>
                  <a:pt x="5800" y="1775"/>
                </a:cubicBezTo>
                <a:cubicBezTo>
                  <a:pt x="5792" y="1769"/>
                  <a:pt x="5785" y="1762"/>
                  <a:pt x="5777" y="1756"/>
                </a:cubicBezTo>
                <a:cubicBezTo>
                  <a:pt x="5807" y="1714"/>
                  <a:pt x="5820" y="1693"/>
                  <a:pt x="5861" y="1656"/>
                </a:cubicBezTo>
                <a:cubicBezTo>
                  <a:pt x="5900" y="1620"/>
                  <a:pt x="5942" y="1593"/>
                  <a:pt x="5984" y="1559"/>
                </a:cubicBezTo>
                <a:cubicBezTo>
                  <a:pt x="6021" y="1530"/>
                  <a:pt x="6051" y="1499"/>
                  <a:pt x="6083" y="1466"/>
                </a:cubicBezTo>
                <a:cubicBezTo>
                  <a:pt x="6106" y="1442"/>
                  <a:pt x="6135" y="1405"/>
                  <a:pt x="6159" y="1385"/>
                </a:cubicBezTo>
                <a:cubicBezTo>
                  <a:pt x="6185" y="1363"/>
                  <a:pt x="6214" y="1355"/>
                  <a:pt x="6247" y="1342"/>
                </a:cubicBezTo>
                <a:cubicBezTo>
                  <a:pt x="6253" y="1343"/>
                  <a:pt x="6258" y="1344"/>
                  <a:pt x="6264" y="1345"/>
                </a:cubicBezTo>
                <a:cubicBezTo>
                  <a:pt x="6279" y="1388"/>
                  <a:pt x="6283" y="1433"/>
                  <a:pt x="6319" y="1466"/>
                </a:cubicBezTo>
                <a:cubicBezTo>
                  <a:pt x="6391" y="1532"/>
                  <a:pt x="6508" y="1555"/>
                  <a:pt x="6574" y="1474"/>
                </a:cubicBezTo>
                <a:cubicBezTo>
                  <a:pt x="6583" y="1454"/>
                  <a:pt x="6585" y="1448"/>
                  <a:pt x="6589" y="1434"/>
                </a:cubicBezTo>
                <a:cubicBezTo>
                  <a:pt x="6586" y="1480"/>
                  <a:pt x="6586" y="1519"/>
                  <a:pt x="6587" y="1565"/>
                </a:cubicBezTo>
                <a:cubicBezTo>
                  <a:pt x="6589" y="1708"/>
                  <a:pt x="6582" y="1854"/>
                  <a:pt x="6498" y="1975"/>
                </a:cubicBezTo>
                <a:cubicBezTo>
                  <a:pt x="6471" y="2015"/>
                  <a:pt x="6395" y="2096"/>
                  <a:pt x="6336" y="2076"/>
                </a:cubicBezTo>
                <a:cubicBezTo>
                  <a:pt x="6265" y="2052"/>
                  <a:pt x="6284" y="1976"/>
                  <a:pt x="6327" y="1932"/>
                </a:cubicBezTo>
                <a:cubicBezTo>
                  <a:pt x="6398" y="1859"/>
                  <a:pt x="6501" y="1833"/>
                  <a:pt x="6595" y="1807"/>
                </a:cubicBezTo>
                <a:cubicBezTo>
                  <a:pt x="6773" y="1758"/>
                  <a:pt x="6955" y="1729"/>
                  <a:pt x="7136" y="1697"/>
                </a:cubicBezTo>
                <a:cubicBezTo>
                  <a:pt x="7333" y="1662"/>
                  <a:pt x="7525" y="1610"/>
                  <a:pt x="7716" y="1552"/>
                </a:cubicBezTo>
              </a:path>
            </a:pathLst>
          </a:custGeom>
          <a:noFill/>
          <a:ln w="19050" cap="rnd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27686" name="Comment 38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877888" y="6294438"/>
            <a:ext cx="369887" cy="460375"/>
          </a:xfrm>
          <a:custGeom>
            <a:avLst/>
            <a:gdLst>
              <a:gd name="T0" fmla="+- 0 2517 2439"/>
              <a:gd name="T1" fmla="*/ T0 w 1027"/>
              <a:gd name="T2" fmla="+- 0 18305 17484"/>
              <a:gd name="T3" fmla="*/ 18305 h 1280"/>
              <a:gd name="T4" fmla="+- 0 2439 2439"/>
              <a:gd name="T5" fmla="*/ T4 w 1027"/>
              <a:gd name="T6" fmla="+- 0 18229 17484"/>
              <a:gd name="T7" fmla="*/ 18229 h 1280"/>
              <a:gd name="T8" fmla="+- 0 2507 2439"/>
              <a:gd name="T9" fmla="*/ T8 w 1027"/>
              <a:gd name="T10" fmla="+- 0 18301 17484"/>
              <a:gd name="T11" fmla="*/ 18301 h 1280"/>
              <a:gd name="T12" fmla="+- 0 2612 2439"/>
              <a:gd name="T13" fmla="*/ T12 w 1027"/>
              <a:gd name="T14" fmla="+- 0 18299 17484"/>
              <a:gd name="T15" fmla="*/ 18299 h 1280"/>
              <a:gd name="T16" fmla="+- 0 2652 2439"/>
              <a:gd name="T17" fmla="*/ T16 w 1027"/>
              <a:gd name="T18" fmla="+- 0 18169 17484"/>
              <a:gd name="T19" fmla="*/ 18169 h 1280"/>
              <a:gd name="T20" fmla="+- 0 2494 2439"/>
              <a:gd name="T21" fmla="*/ T20 w 1027"/>
              <a:gd name="T22" fmla="+- 0 18080 17484"/>
              <a:gd name="T23" fmla="*/ 18080 h 1280"/>
              <a:gd name="T24" fmla="+- 0 2475 2439"/>
              <a:gd name="T25" fmla="*/ T24 w 1027"/>
              <a:gd name="T26" fmla="+- 0 18087 17484"/>
              <a:gd name="T27" fmla="*/ 18087 h 1280"/>
              <a:gd name="T28" fmla="+- 0 2585 2439"/>
              <a:gd name="T29" fmla="*/ T28 w 1027"/>
              <a:gd name="T30" fmla="+- 0 18110 17484"/>
              <a:gd name="T31" fmla="*/ 18110 h 1280"/>
              <a:gd name="T32" fmla="+- 0 3076 2439"/>
              <a:gd name="T33" fmla="*/ T32 w 1027"/>
              <a:gd name="T34" fmla="+- 0 17906 17484"/>
              <a:gd name="T35" fmla="*/ 17906 h 1280"/>
              <a:gd name="T36" fmla="+- 0 3296 2439"/>
              <a:gd name="T37" fmla="*/ T36 w 1027"/>
              <a:gd name="T38" fmla="+- 0 17639 17484"/>
              <a:gd name="T39" fmla="*/ 17639 h 1280"/>
              <a:gd name="T40" fmla="+- 0 3247 2439"/>
              <a:gd name="T41" fmla="*/ T40 w 1027"/>
              <a:gd name="T42" fmla="+- 0 17514 17484"/>
              <a:gd name="T43" fmla="*/ 17514 h 1280"/>
              <a:gd name="T44" fmla="+- 0 3137 2439"/>
              <a:gd name="T45" fmla="*/ T44 w 1027"/>
              <a:gd name="T46" fmla="+- 0 17514 17484"/>
              <a:gd name="T47" fmla="*/ 17514 h 1280"/>
              <a:gd name="T48" fmla="+- 0 3049 2439"/>
              <a:gd name="T49" fmla="*/ T48 w 1027"/>
              <a:gd name="T50" fmla="+- 0 17768 17484"/>
              <a:gd name="T51" fmla="*/ 17768 h 1280"/>
              <a:gd name="T52" fmla="+- 0 3026 2439"/>
              <a:gd name="T53" fmla="*/ T52 w 1027"/>
              <a:gd name="T54" fmla="+- 0 18093 17484"/>
              <a:gd name="T55" fmla="*/ 18093 h 1280"/>
              <a:gd name="T56" fmla="+- 0 3131 2439"/>
              <a:gd name="T57" fmla="*/ T56 w 1027"/>
              <a:gd name="T58" fmla="+- 0 18528 17484"/>
              <a:gd name="T59" fmla="*/ 18528 h 1280"/>
              <a:gd name="T60" fmla="+- 0 3220 2439"/>
              <a:gd name="T61" fmla="*/ T60 w 1027"/>
              <a:gd name="T62" fmla="+- 0 18684 17484"/>
              <a:gd name="T63" fmla="*/ 18684 h 1280"/>
              <a:gd name="T64" fmla="+- 0 3197 2439"/>
              <a:gd name="T65" fmla="*/ T64 w 1027"/>
              <a:gd name="T66" fmla="+- 0 18763 17484"/>
              <a:gd name="T67" fmla="*/ 18763 h 1280"/>
              <a:gd name="T68" fmla="+- 0 3161 2439"/>
              <a:gd name="T69" fmla="*/ T68 w 1027"/>
              <a:gd name="T70" fmla="+- 0 18763 17484"/>
              <a:gd name="T71" fmla="*/ 18763 h 1280"/>
              <a:gd name="T72" fmla="+- 0 2827 2439"/>
              <a:gd name="T73" fmla="*/ T72 w 1027"/>
              <a:gd name="T74" fmla="+- 0 18614 17484"/>
              <a:gd name="T75" fmla="*/ 18614 h 1280"/>
              <a:gd name="T76" fmla="+- 0 2855 2439"/>
              <a:gd name="T77" fmla="*/ T76 w 1027"/>
              <a:gd name="T78" fmla="+- 0 18515 17484"/>
              <a:gd name="T79" fmla="*/ 18515 h 1280"/>
              <a:gd name="T80" fmla="+- 0 3021 2439"/>
              <a:gd name="T81" fmla="*/ T80 w 1027"/>
              <a:gd name="T82" fmla="+- 0 18438 17484"/>
              <a:gd name="T83" fmla="*/ 18438 h 1280"/>
              <a:gd name="T84" fmla="+- 0 3243 2439"/>
              <a:gd name="T85" fmla="*/ T84 w 1027"/>
              <a:gd name="T86" fmla="+- 0 18396 17484"/>
              <a:gd name="T87" fmla="*/ 18396 h 1280"/>
              <a:gd name="T88" fmla="+- 0 3465 2439"/>
              <a:gd name="T89" fmla="*/ T88 w 1027"/>
              <a:gd name="T90" fmla="+- 0 18358 17484"/>
              <a:gd name="T91" fmla="*/ 18358 h 1280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</a:cxnLst>
            <a:rect l="0" t="0" r="r" b="b"/>
            <a:pathLst>
              <a:path w="1027" h="1280" extrusionOk="0">
                <a:moveTo>
                  <a:pt x="78" y="821"/>
                </a:moveTo>
                <a:cubicBezTo>
                  <a:pt x="48" y="782"/>
                  <a:pt x="43" y="771"/>
                  <a:pt x="0" y="745"/>
                </a:cubicBezTo>
                <a:cubicBezTo>
                  <a:pt x="21" y="774"/>
                  <a:pt x="25" y="804"/>
                  <a:pt x="68" y="817"/>
                </a:cubicBezTo>
                <a:cubicBezTo>
                  <a:pt x="98" y="826"/>
                  <a:pt x="144" y="830"/>
                  <a:pt x="173" y="815"/>
                </a:cubicBezTo>
                <a:cubicBezTo>
                  <a:pt x="217" y="792"/>
                  <a:pt x="233" y="728"/>
                  <a:pt x="213" y="685"/>
                </a:cubicBezTo>
                <a:cubicBezTo>
                  <a:pt x="186" y="627"/>
                  <a:pt x="116" y="597"/>
                  <a:pt x="55" y="596"/>
                </a:cubicBezTo>
                <a:cubicBezTo>
                  <a:pt x="49" y="598"/>
                  <a:pt x="42" y="601"/>
                  <a:pt x="36" y="603"/>
                </a:cubicBezTo>
                <a:cubicBezTo>
                  <a:pt x="77" y="616"/>
                  <a:pt x="98" y="628"/>
                  <a:pt x="146" y="626"/>
                </a:cubicBezTo>
                <a:cubicBezTo>
                  <a:pt x="318" y="617"/>
                  <a:pt x="498" y="517"/>
                  <a:pt x="637" y="422"/>
                </a:cubicBezTo>
                <a:cubicBezTo>
                  <a:pt x="723" y="363"/>
                  <a:pt x="843" y="267"/>
                  <a:pt x="857" y="155"/>
                </a:cubicBezTo>
                <a:cubicBezTo>
                  <a:pt x="863" y="110"/>
                  <a:pt x="839" y="61"/>
                  <a:pt x="808" y="30"/>
                </a:cubicBezTo>
                <a:cubicBezTo>
                  <a:pt x="768" y="-10"/>
                  <a:pt x="737" y="-4"/>
                  <a:pt x="698" y="30"/>
                </a:cubicBezTo>
                <a:cubicBezTo>
                  <a:pt x="638" y="84"/>
                  <a:pt x="623" y="212"/>
                  <a:pt x="610" y="284"/>
                </a:cubicBezTo>
                <a:cubicBezTo>
                  <a:pt x="591" y="391"/>
                  <a:pt x="583" y="500"/>
                  <a:pt x="587" y="609"/>
                </a:cubicBezTo>
                <a:cubicBezTo>
                  <a:pt x="593" y="758"/>
                  <a:pt x="625" y="910"/>
                  <a:pt x="692" y="1044"/>
                </a:cubicBezTo>
                <a:cubicBezTo>
                  <a:pt x="719" y="1098"/>
                  <a:pt x="751" y="1149"/>
                  <a:pt x="781" y="1200"/>
                </a:cubicBezTo>
                <a:cubicBezTo>
                  <a:pt x="813" y="1255"/>
                  <a:pt x="824" y="1259"/>
                  <a:pt x="758" y="1279"/>
                </a:cubicBezTo>
                <a:cubicBezTo>
                  <a:pt x="746" y="1279"/>
                  <a:pt x="734" y="1279"/>
                  <a:pt x="722" y="1279"/>
                </a:cubicBezTo>
              </a:path>
              <a:path w="1027" h="1280" extrusionOk="0">
                <a:moveTo>
                  <a:pt x="388" y="1130"/>
                </a:moveTo>
                <a:cubicBezTo>
                  <a:pt x="384" y="1100"/>
                  <a:pt x="390" y="1053"/>
                  <a:pt x="416" y="1031"/>
                </a:cubicBezTo>
                <a:cubicBezTo>
                  <a:pt x="460" y="994"/>
                  <a:pt x="528" y="970"/>
                  <a:pt x="582" y="954"/>
                </a:cubicBezTo>
                <a:cubicBezTo>
                  <a:pt x="654" y="932"/>
                  <a:pt x="730" y="921"/>
                  <a:pt x="804" y="912"/>
                </a:cubicBezTo>
                <a:cubicBezTo>
                  <a:pt x="879" y="903"/>
                  <a:pt x="952" y="889"/>
                  <a:pt x="1026" y="874"/>
                </a:cubicBezTo>
              </a:path>
            </a:pathLst>
          </a:custGeom>
          <a:noFill/>
          <a:ln w="19050" cap="rnd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27687" name="Comment 39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1709738" y="6202363"/>
            <a:ext cx="438150" cy="466725"/>
          </a:xfrm>
          <a:custGeom>
            <a:avLst/>
            <a:gdLst>
              <a:gd name="T0" fmla="+- 0 4751 4751"/>
              <a:gd name="T1" fmla="*/ T0 w 1217"/>
              <a:gd name="T2" fmla="+- 0 17853 17228"/>
              <a:gd name="T3" fmla="*/ 17853 h 1296"/>
              <a:gd name="T4" fmla="+- 0 4809 4751"/>
              <a:gd name="T5" fmla="*/ T4 w 1217"/>
              <a:gd name="T6" fmla="+- 0 17779 17228"/>
              <a:gd name="T7" fmla="*/ 17779 h 1296"/>
              <a:gd name="T8" fmla="+- 0 4899 4751"/>
              <a:gd name="T9" fmla="*/ T8 w 1217"/>
              <a:gd name="T10" fmla="+- 0 17773 17228"/>
              <a:gd name="T11" fmla="*/ 17773 h 1296"/>
              <a:gd name="T12" fmla="+- 0 4984 4751"/>
              <a:gd name="T13" fmla="*/ T12 w 1217"/>
              <a:gd name="T14" fmla="+- 0 17930 17228"/>
              <a:gd name="T15" fmla="*/ 17930 h 1296"/>
              <a:gd name="T16" fmla="+- 0 5038 4751"/>
              <a:gd name="T17" fmla="*/ T16 w 1217"/>
              <a:gd name="T18" fmla="+- 0 18146 17228"/>
              <a:gd name="T19" fmla="*/ 18146 h 1296"/>
              <a:gd name="T20" fmla="+- 0 5125 4751"/>
              <a:gd name="T21" fmla="*/ T20 w 1217"/>
              <a:gd name="T22" fmla="+- 0 18320 17228"/>
              <a:gd name="T23" fmla="*/ 18320 h 1296"/>
              <a:gd name="T24" fmla="+- 0 5270 4751"/>
              <a:gd name="T25" fmla="*/ T24 w 1217"/>
              <a:gd name="T26" fmla="+- 0 18385 17228"/>
              <a:gd name="T27" fmla="*/ 18385 h 1296"/>
              <a:gd name="T28" fmla="+- 0 5427 4751"/>
              <a:gd name="T29" fmla="*/ T28 w 1217"/>
              <a:gd name="T30" fmla="+- 0 18337 17228"/>
              <a:gd name="T31" fmla="*/ 18337 h 1296"/>
              <a:gd name="T32" fmla="+- 0 5522 4751"/>
              <a:gd name="T33" fmla="*/ T32 w 1217"/>
              <a:gd name="T34" fmla="+- 0 18246 17228"/>
              <a:gd name="T35" fmla="*/ 18246 h 1296"/>
              <a:gd name="T36" fmla="+- 0 5336 4751"/>
              <a:gd name="T37" fmla="*/ T36 w 1217"/>
              <a:gd name="T38" fmla="+- 0 17855 17228"/>
              <a:gd name="T39" fmla="*/ 17855 h 1296"/>
              <a:gd name="T40" fmla="+- 0 5260 4751"/>
              <a:gd name="T41" fmla="*/ T40 w 1217"/>
              <a:gd name="T42" fmla="+- 0 17857 17228"/>
              <a:gd name="T43" fmla="*/ 17857 h 1296"/>
              <a:gd name="T44" fmla="+- 0 5148 4751"/>
              <a:gd name="T45" fmla="*/ T44 w 1217"/>
              <a:gd name="T46" fmla="+- 0 18012 17228"/>
              <a:gd name="T47" fmla="*/ 18012 h 1296"/>
              <a:gd name="T48" fmla="+- 0 4982 4751"/>
              <a:gd name="T49" fmla="*/ T48 w 1217"/>
              <a:gd name="T50" fmla="+- 0 18279 17228"/>
              <a:gd name="T51" fmla="*/ 18279 h 1296"/>
              <a:gd name="T52" fmla="+- 0 4880 4751"/>
              <a:gd name="T53" fmla="*/ T52 w 1217"/>
              <a:gd name="T54" fmla="+- 0 18481 17228"/>
              <a:gd name="T55" fmla="*/ 18481 h 1296"/>
              <a:gd name="T56" fmla="+- 0 4927 4751"/>
              <a:gd name="T57" fmla="*/ T56 w 1217"/>
              <a:gd name="T58" fmla="+- 0 18515 17228"/>
              <a:gd name="T59" fmla="*/ 18515 h 1296"/>
              <a:gd name="T60" fmla="+- 0 4804 4751"/>
              <a:gd name="T61" fmla="*/ T60 w 1217"/>
              <a:gd name="T62" fmla="+- 0 17529 17228"/>
              <a:gd name="T63" fmla="*/ 17529 h 1296"/>
              <a:gd name="T64" fmla="+- 0 4787 4751"/>
              <a:gd name="T65" fmla="*/ T64 w 1217"/>
              <a:gd name="T66" fmla="+- 0 17471 17228"/>
              <a:gd name="T67" fmla="*/ 17471 h 1296"/>
              <a:gd name="T68" fmla="+- 0 4828 4751"/>
              <a:gd name="T69" fmla="*/ T68 w 1217"/>
              <a:gd name="T70" fmla="+- 0 17363 17228"/>
              <a:gd name="T71" fmla="*/ 17363 h 1296"/>
              <a:gd name="T72" fmla="+- 0 4905 4751"/>
              <a:gd name="T73" fmla="*/ T72 w 1217"/>
              <a:gd name="T74" fmla="+- 0 17260 17228"/>
              <a:gd name="T75" fmla="*/ 17260 h 1296"/>
              <a:gd name="T76" fmla="+- 0 4979 4751"/>
              <a:gd name="T77" fmla="*/ T76 w 1217"/>
              <a:gd name="T78" fmla="+- 0 17234 17228"/>
              <a:gd name="T79" fmla="*/ 17234 h 1296"/>
              <a:gd name="T80" fmla="+- 0 5049 4751"/>
              <a:gd name="T81" fmla="*/ T80 w 1217"/>
              <a:gd name="T82" fmla="+- 0 17321 17228"/>
              <a:gd name="T83" fmla="*/ 17321 h 1296"/>
              <a:gd name="T84" fmla="+- 0 5142 4751"/>
              <a:gd name="T85" fmla="*/ T84 w 1217"/>
              <a:gd name="T86" fmla="+- 0 17452 17228"/>
              <a:gd name="T87" fmla="*/ 17452 h 1296"/>
              <a:gd name="T88" fmla="+- 0 5266 4751"/>
              <a:gd name="T89" fmla="*/ T88 w 1217"/>
              <a:gd name="T90" fmla="+- 0 17484 17228"/>
              <a:gd name="T91" fmla="*/ 17484 h 1296"/>
              <a:gd name="T92" fmla="+- 0 5408 4751"/>
              <a:gd name="T93" fmla="*/ T92 w 1217"/>
              <a:gd name="T94" fmla="+- 0 17391 17228"/>
              <a:gd name="T95" fmla="*/ 17391 h 1296"/>
              <a:gd name="T96" fmla="+- 0 5437 4751"/>
              <a:gd name="T97" fmla="*/ T96 w 1217"/>
              <a:gd name="T98" fmla="+- 0 17346 17228"/>
              <a:gd name="T99" fmla="*/ 17346 h 1296"/>
              <a:gd name="T100" fmla="+- 0 5665 4751"/>
              <a:gd name="T101" fmla="*/ T100 w 1217"/>
              <a:gd name="T102" fmla="+- 0 17840 17228"/>
              <a:gd name="T103" fmla="*/ 17840 h 1296"/>
              <a:gd name="T104" fmla="+- 0 5756 4751"/>
              <a:gd name="T105" fmla="*/ T104 w 1217"/>
              <a:gd name="T106" fmla="+- 0 17817 17228"/>
              <a:gd name="T107" fmla="*/ 17817 h 1296"/>
              <a:gd name="T108" fmla="+- 0 5906 4751"/>
              <a:gd name="T109" fmla="*/ T108 w 1217"/>
              <a:gd name="T110" fmla="+- 0 17785 17228"/>
              <a:gd name="T111" fmla="*/ 17785 h 1296"/>
              <a:gd name="T112" fmla="+- 0 5967 4751"/>
              <a:gd name="T113" fmla="*/ T112 w 1217"/>
              <a:gd name="T114" fmla="+- 0 17758 17228"/>
              <a:gd name="T115" fmla="*/ 17758 h 1296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</a:cxnLst>
            <a:rect l="0" t="0" r="r" b="b"/>
            <a:pathLst>
              <a:path w="1217" h="1296" extrusionOk="0">
                <a:moveTo>
                  <a:pt x="0" y="625"/>
                </a:moveTo>
                <a:cubicBezTo>
                  <a:pt x="20" y="587"/>
                  <a:pt x="24" y="577"/>
                  <a:pt x="58" y="551"/>
                </a:cubicBezTo>
                <a:cubicBezTo>
                  <a:pt x="85" y="530"/>
                  <a:pt x="117" y="521"/>
                  <a:pt x="148" y="545"/>
                </a:cubicBezTo>
                <a:cubicBezTo>
                  <a:pt x="200" y="584"/>
                  <a:pt x="213" y="644"/>
                  <a:pt x="233" y="702"/>
                </a:cubicBezTo>
                <a:cubicBezTo>
                  <a:pt x="258" y="773"/>
                  <a:pt x="267" y="846"/>
                  <a:pt x="287" y="918"/>
                </a:cubicBezTo>
                <a:cubicBezTo>
                  <a:pt x="305" y="981"/>
                  <a:pt x="331" y="1042"/>
                  <a:pt x="374" y="1092"/>
                </a:cubicBezTo>
                <a:cubicBezTo>
                  <a:pt x="409" y="1133"/>
                  <a:pt x="465" y="1156"/>
                  <a:pt x="519" y="1157"/>
                </a:cubicBezTo>
                <a:cubicBezTo>
                  <a:pt x="575" y="1158"/>
                  <a:pt x="629" y="1137"/>
                  <a:pt x="676" y="1109"/>
                </a:cubicBezTo>
                <a:cubicBezTo>
                  <a:pt x="715" y="1086"/>
                  <a:pt x="741" y="1052"/>
                  <a:pt x="771" y="1018"/>
                </a:cubicBezTo>
              </a:path>
              <a:path w="1217" h="1296" extrusionOk="0">
                <a:moveTo>
                  <a:pt x="585" y="627"/>
                </a:moveTo>
                <a:cubicBezTo>
                  <a:pt x="541" y="606"/>
                  <a:pt x="546" y="608"/>
                  <a:pt x="509" y="629"/>
                </a:cubicBezTo>
                <a:cubicBezTo>
                  <a:pt x="453" y="660"/>
                  <a:pt x="430" y="731"/>
                  <a:pt x="397" y="784"/>
                </a:cubicBezTo>
                <a:cubicBezTo>
                  <a:pt x="342" y="873"/>
                  <a:pt x="285" y="961"/>
                  <a:pt x="231" y="1051"/>
                </a:cubicBezTo>
                <a:cubicBezTo>
                  <a:pt x="193" y="1115"/>
                  <a:pt x="150" y="1182"/>
                  <a:pt x="129" y="1253"/>
                </a:cubicBezTo>
                <a:cubicBezTo>
                  <a:pt x="116" y="1297"/>
                  <a:pt x="150" y="1289"/>
                  <a:pt x="176" y="1287"/>
                </a:cubicBezTo>
              </a:path>
              <a:path w="1217" h="1296" extrusionOk="0">
                <a:moveTo>
                  <a:pt x="53" y="301"/>
                </a:moveTo>
                <a:cubicBezTo>
                  <a:pt x="1" y="312"/>
                  <a:pt x="27" y="282"/>
                  <a:pt x="36" y="243"/>
                </a:cubicBezTo>
                <a:cubicBezTo>
                  <a:pt x="45" y="203"/>
                  <a:pt x="59" y="172"/>
                  <a:pt x="77" y="135"/>
                </a:cubicBezTo>
                <a:cubicBezTo>
                  <a:pt x="97" y="95"/>
                  <a:pt x="123" y="64"/>
                  <a:pt x="154" y="32"/>
                </a:cubicBezTo>
                <a:cubicBezTo>
                  <a:pt x="176" y="10"/>
                  <a:pt x="197" y="-4"/>
                  <a:pt x="228" y="6"/>
                </a:cubicBezTo>
                <a:cubicBezTo>
                  <a:pt x="263" y="18"/>
                  <a:pt x="279" y="64"/>
                  <a:pt x="298" y="93"/>
                </a:cubicBezTo>
                <a:cubicBezTo>
                  <a:pt x="327" y="136"/>
                  <a:pt x="353" y="188"/>
                  <a:pt x="391" y="224"/>
                </a:cubicBezTo>
                <a:cubicBezTo>
                  <a:pt x="431" y="262"/>
                  <a:pt x="465" y="262"/>
                  <a:pt x="515" y="256"/>
                </a:cubicBezTo>
                <a:cubicBezTo>
                  <a:pt x="577" y="249"/>
                  <a:pt x="619" y="213"/>
                  <a:pt x="657" y="163"/>
                </a:cubicBezTo>
                <a:cubicBezTo>
                  <a:pt x="667" y="148"/>
                  <a:pt x="676" y="133"/>
                  <a:pt x="686" y="118"/>
                </a:cubicBezTo>
              </a:path>
              <a:path w="1217" h="1296" extrusionOk="0">
                <a:moveTo>
                  <a:pt x="914" y="612"/>
                </a:moveTo>
                <a:cubicBezTo>
                  <a:pt x="943" y="599"/>
                  <a:pt x="973" y="594"/>
                  <a:pt x="1005" y="589"/>
                </a:cubicBezTo>
                <a:cubicBezTo>
                  <a:pt x="1055" y="580"/>
                  <a:pt x="1105" y="569"/>
                  <a:pt x="1155" y="557"/>
                </a:cubicBezTo>
                <a:cubicBezTo>
                  <a:pt x="1184" y="550"/>
                  <a:pt x="1192" y="547"/>
                  <a:pt x="1216" y="530"/>
                </a:cubicBezTo>
              </a:path>
            </a:pathLst>
          </a:custGeom>
          <a:noFill/>
          <a:ln w="19050" cap="rnd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2" name="PoleTekstowe 1"/>
          <p:cNvSpPr txBox="1"/>
          <p:nvPr/>
        </p:nvSpPr>
        <p:spPr>
          <a:xfrm>
            <a:off x="1128827" y="685296"/>
            <a:ext cx="7247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 smtClean="0"/>
              <a:t>U(1)     </a:t>
            </a:r>
            <a:endParaRPr lang="pl-PL" sz="2400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Untitled-1 (dragged)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0144"/>
            <a:ext cx="9144000" cy="6357856"/>
          </a:xfrm>
          <a:prstGeom prst="rect">
            <a:avLst/>
          </a:prstGeom>
        </p:spPr>
      </p:pic>
      <p:pic>
        <p:nvPicPr>
          <p:cNvPr id="4" name="Obraz 3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496" y="338015"/>
            <a:ext cx="35687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75788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5" name="Comment 5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973138" y="762000"/>
            <a:ext cx="460375" cy="436563"/>
          </a:xfrm>
          <a:custGeom>
            <a:avLst/>
            <a:gdLst>
              <a:gd name="T0" fmla="+- 0 3395 2705"/>
              <a:gd name="T1" fmla="*/ T0 w 1275"/>
              <a:gd name="T2" fmla="+- 0 2263 2116"/>
              <a:gd name="T3" fmla="*/ 2263 h 1214"/>
              <a:gd name="T4" fmla="+- 0 3363 2705"/>
              <a:gd name="T5" fmla="*/ T4 w 1275"/>
              <a:gd name="T6" fmla="+- 0 2341 2116"/>
              <a:gd name="T7" fmla="*/ 2341 h 1214"/>
              <a:gd name="T8" fmla="+- 0 3327 2705"/>
              <a:gd name="T9" fmla="*/ T8 w 1275"/>
              <a:gd name="T10" fmla="+- 0 2606 2116"/>
              <a:gd name="T11" fmla="*/ 2606 h 1214"/>
              <a:gd name="T12" fmla="+- 0 3329 2705"/>
              <a:gd name="T13" fmla="*/ T12 w 1275"/>
              <a:gd name="T14" fmla="+- 0 2820 2116"/>
              <a:gd name="T15" fmla="*/ 2820 h 1214"/>
              <a:gd name="T16" fmla="+- 0 3355 2705"/>
              <a:gd name="T17" fmla="*/ T16 w 1275"/>
              <a:gd name="T18" fmla="+- 0 2886 2116"/>
              <a:gd name="T19" fmla="*/ 2886 h 1214"/>
              <a:gd name="T20" fmla="+- 0 3378 2705"/>
              <a:gd name="T21" fmla="*/ T20 w 1275"/>
              <a:gd name="T22" fmla="+- 0 2700 2116"/>
              <a:gd name="T23" fmla="*/ 2700 h 1214"/>
              <a:gd name="T24" fmla="+- 0 3378 2705"/>
              <a:gd name="T25" fmla="*/ T24 w 1275"/>
              <a:gd name="T26" fmla="+- 0 2634 2116"/>
              <a:gd name="T27" fmla="*/ 2634 h 1214"/>
              <a:gd name="T28" fmla="+- 0 2964 2705"/>
              <a:gd name="T29" fmla="*/ T28 w 1275"/>
              <a:gd name="T30" fmla="+- 0 2244 2116"/>
              <a:gd name="T31" fmla="*/ 2244 h 1214"/>
              <a:gd name="T32" fmla="+- 0 2766 2705"/>
              <a:gd name="T33" fmla="*/ T32 w 1275"/>
              <a:gd name="T34" fmla="+- 0 2229 2116"/>
              <a:gd name="T35" fmla="*/ 2229 h 1214"/>
              <a:gd name="T36" fmla="+- 0 2705 2705"/>
              <a:gd name="T37" fmla="*/ T36 w 1275"/>
              <a:gd name="T38" fmla="+- 0 2225 2116"/>
              <a:gd name="T39" fmla="*/ 2225 h 1214"/>
              <a:gd name="T40" fmla="+- 0 2806 2705"/>
              <a:gd name="T41" fmla="*/ T40 w 1275"/>
              <a:gd name="T42" fmla="+- 0 2174 2116"/>
              <a:gd name="T43" fmla="*/ 2174 h 1214"/>
              <a:gd name="T44" fmla="+- 0 3329 2705"/>
              <a:gd name="T45" fmla="*/ T44 w 1275"/>
              <a:gd name="T46" fmla="+- 0 2116 2116"/>
              <a:gd name="T47" fmla="*/ 2116 h 1214"/>
              <a:gd name="T48" fmla="+- 0 3973 2705"/>
              <a:gd name="T49" fmla="*/ T48 w 1275"/>
              <a:gd name="T50" fmla="+- 0 2572 2116"/>
              <a:gd name="T51" fmla="*/ 2572 h 1214"/>
              <a:gd name="T52" fmla="+- 0 3945 2705"/>
              <a:gd name="T53" fmla="*/ T52 w 1275"/>
              <a:gd name="T54" fmla="+- 0 2873 2116"/>
              <a:gd name="T55" fmla="*/ 2873 h 1214"/>
              <a:gd name="T56" fmla="+- 0 3591 2705"/>
              <a:gd name="T57" fmla="*/ T56 w 1275"/>
              <a:gd name="T58" fmla="+- 0 3302 2116"/>
              <a:gd name="T59" fmla="*/ 3302 h 1214"/>
              <a:gd name="T60" fmla="+- 0 3053 2705"/>
              <a:gd name="T61" fmla="*/ T60 w 1275"/>
              <a:gd name="T62" fmla="+- 0 3228 2116"/>
              <a:gd name="T63" fmla="*/ 3228 h 1214"/>
              <a:gd name="T64" fmla="+- 0 2735 2705"/>
              <a:gd name="T65" fmla="*/ T64 w 1275"/>
              <a:gd name="T66" fmla="+- 0 3079 2116"/>
              <a:gd name="T67" fmla="*/ 3079 h 1214"/>
              <a:gd name="T68" fmla="+- 0 2840 2705"/>
              <a:gd name="T69" fmla="*/ T68 w 1275"/>
              <a:gd name="T70" fmla="+- 0 3071 2116"/>
              <a:gd name="T71" fmla="*/ 3071 h 1214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</a:cxnLst>
            <a:rect l="0" t="0" r="r" b="b"/>
            <a:pathLst>
              <a:path w="1275" h="1214" extrusionOk="0">
                <a:moveTo>
                  <a:pt x="690" y="147"/>
                </a:moveTo>
                <a:cubicBezTo>
                  <a:pt x="669" y="95"/>
                  <a:pt x="665" y="192"/>
                  <a:pt x="658" y="225"/>
                </a:cubicBezTo>
                <a:cubicBezTo>
                  <a:pt x="639" y="311"/>
                  <a:pt x="629" y="402"/>
                  <a:pt x="622" y="490"/>
                </a:cubicBezTo>
                <a:cubicBezTo>
                  <a:pt x="616" y="561"/>
                  <a:pt x="616" y="633"/>
                  <a:pt x="624" y="704"/>
                </a:cubicBezTo>
                <a:cubicBezTo>
                  <a:pt x="628" y="743"/>
                  <a:pt x="624" y="749"/>
                  <a:pt x="650" y="770"/>
                </a:cubicBezTo>
                <a:cubicBezTo>
                  <a:pt x="657" y="707"/>
                  <a:pt x="671" y="648"/>
                  <a:pt x="673" y="584"/>
                </a:cubicBezTo>
                <a:cubicBezTo>
                  <a:pt x="673" y="562"/>
                  <a:pt x="673" y="540"/>
                  <a:pt x="673" y="518"/>
                </a:cubicBezTo>
              </a:path>
              <a:path w="1275" h="1214" extrusionOk="0">
                <a:moveTo>
                  <a:pt x="259" y="128"/>
                </a:moveTo>
                <a:cubicBezTo>
                  <a:pt x="192" y="119"/>
                  <a:pt x="129" y="115"/>
                  <a:pt x="61" y="113"/>
                </a:cubicBezTo>
                <a:cubicBezTo>
                  <a:pt x="40" y="112"/>
                  <a:pt x="21" y="111"/>
                  <a:pt x="0" y="109"/>
                </a:cubicBezTo>
                <a:cubicBezTo>
                  <a:pt x="37" y="86"/>
                  <a:pt x="59" y="73"/>
                  <a:pt x="101" y="58"/>
                </a:cubicBezTo>
                <a:cubicBezTo>
                  <a:pt x="261" y="3"/>
                  <a:pt x="457" y="-4"/>
                  <a:pt x="624" y="0"/>
                </a:cubicBezTo>
                <a:cubicBezTo>
                  <a:pt x="895" y="6"/>
                  <a:pt x="1219" y="163"/>
                  <a:pt x="1268" y="456"/>
                </a:cubicBezTo>
                <a:cubicBezTo>
                  <a:pt x="1285" y="556"/>
                  <a:pt x="1270" y="661"/>
                  <a:pt x="1240" y="757"/>
                </a:cubicBezTo>
                <a:cubicBezTo>
                  <a:pt x="1185" y="933"/>
                  <a:pt x="1066" y="1118"/>
                  <a:pt x="886" y="1186"/>
                </a:cubicBezTo>
                <a:cubicBezTo>
                  <a:pt x="705" y="1255"/>
                  <a:pt x="515" y="1185"/>
                  <a:pt x="348" y="1112"/>
                </a:cubicBezTo>
                <a:cubicBezTo>
                  <a:pt x="241" y="1065"/>
                  <a:pt x="-17" y="1070"/>
                  <a:pt x="30" y="963"/>
                </a:cubicBezTo>
                <a:cubicBezTo>
                  <a:pt x="84" y="970"/>
                  <a:pt x="101" y="973"/>
                  <a:pt x="135" y="955"/>
                </a:cubicBezTo>
              </a:path>
            </a:pathLst>
          </a:custGeom>
          <a:noFill/>
          <a:ln w="19050" cap="rnd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20486" name="Comment 6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1817688" y="946150"/>
            <a:ext cx="198437" cy="33338"/>
          </a:xfrm>
          <a:custGeom>
            <a:avLst/>
            <a:gdLst>
              <a:gd name="T0" fmla="+- 0 5085 5051"/>
              <a:gd name="T1" fmla="*/ T0 w 548"/>
              <a:gd name="T2" fmla="+- 0 2693 2627"/>
              <a:gd name="T3" fmla="*/ 2693 h 95"/>
              <a:gd name="T4" fmla="+- 0 5051 5051"/>
              <a:gd name="T5" fmla="*/ T4 w 548"/>
              <a:gd name="T6" fmla="+- 0 2721 2627"/>
              <a:gd name="T7" fmla="*/ 2721 h 95"/>
              <a:gd name="T8" fmla="+- 0 5157 5051"/>
              <a:gd name="T9" fmla="*/ T8 w 548"/>
              <a:gd name="T10" fmla="+- 0 2687 2627"/>
              <a:gd name="T11" fmla="*/ 2687 h 95"/>
              <a:gd name="T12" fmla="+- 0 5385 5051"/>
              <a:gd name="T13" fmla="*/ T12 w 548"/>
              <a:gd name="T14" fmla="+- 0 2655 2627"/>
              <a:gd name="T15" fmla="*/ 2655 h 95"/>
              <a:gd name="T16" fmla="+- 0 5574 5051"/>
              <a:gd name="T17" fmla="*/ T16 w 548"/>
              <a:gd name="T18" fmla="+- 0 2627 2627"/>
              <a:gd name="T19" fmla="*/ 2627 h 95"/>
              <a:gd name="T20" fmla="+- 0 5598 5051"/>
              <a:gd name="T21" fmla="*/ T20 w 548"/>
              <a:gd name="T22" fmla="+- 0 2627 2627"/>
              <a:gd name="T23" fmla="*/ 2627 h 95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</a:cxnLst>
            <a:rect l="0" t="0" r="r" b="b"/>
            <a:pathLst>
              <a:path w="548" h="95" extrusionOk="0">
                <a:moveTo>
                  <a:pt x="34" y="66"/>
                </a:moveTo>
                <a:cubicBezTo>
                  <a:pt x="21" y="85"/>
                  <a:pt x="17" y="91"/>
                  <a:pt x="0" y="94"/>
                </a:cubicBezTo>
                <a:cubicBezTo>
                  <a:pt x="34" y="81"/>
                  <a:pt x="68" y="67"/>
                  <a:pt x="106" y="60"/>
                </a:cubicBezTo>
                <a:cubicBezTo>
                  <a:pt x="181" y="47"/>
                  <a:pt x="258" y="41"/>
                  <a:pt x="334" y="28"/>
                </a:cubicBezTo>
                <a:cubicBezTo>
                  <a:pt x="397" y="18"/>
                  <a:pt x="459" y="4"/>
                  <a:pt x="523" y="0"/>
                </a:cubicBezTo>
                <a:cubicBezTo>
                  <a:pt x="531" y="0"/>
                  <a:pt x="539" y="0"/>
                  <a:pt x="547" y="0"/>
                </a:cubicBezTo>
              </a:path>
            </a:pathLst>
          </a:custGeom>
          <a:noFill/>
          <a:ln w="19050" cap="rnd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20487" name="Comment 7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2435225" y="708025"/>
            <a:ext cx="1173163" cy="434975"/>
          </a:xfrm>
          <a:custGeom>
            <a:avLst/>
            <a:gdLst>
              <a:gd name="T0" fmla="+- 0 6961 6766"/>
              <a:gd name="T1" fmla="*/ T0 w 3257"/>
              <a:gd name="T2" fmla="+- 0 2013 1968"/>
              <a:gd name="T3" fmla="*/ 2013 h 1205"/>
              <a:gd name="T4" fmla="+- 0 6998 6766"/>
              <a:gd name="T5" fmla="*/ T4 w 3257"/>
              <a:gd name="T6" fmla="+- 0 2034 1968"/>
              <a:gd name="T7" fmla="*/ 2034 h 1205"/>
              <a:gd name="T8" fmla="+- 0 6994 6766"/>
              <a:gd name="T9" fmla="*/ T8 w 3257"/>
              <a:gd name="T10" fmla="+- 0 2267 1968"/>
              <a:gd name="T11" fmla="*/ 2267 h 1205"/>
              <a:gd name="T12" fmla="+- 0 6921 6766"/>
              <a:gd name="T13" fmla="*/ T12 w 3257"/>
              <a:gd name="T14" fmla="+- 0 2663 1968"/>
              <a:gd name="T15" fmla="*/ 2663 h 1205"/>
              <a:gd name="T16" fmla="+- 0 6880 6766"/>
              <a:gd name="T17" fmla="*/ T16 w 3257"/>
              <a:gd name="T18" fmla="+- 0 2958 1968"/>
              <a:gd name="T19" fmla="*/ 2958 h 1205"/>
              <a:gd name="T20" fmla="+- 0 6965 6766"/>
              <a:gd name="T21" fmla="*/ T20 w 3257"/>
              <a:gd name="T22" fmla="+- 0 3092 1968"/>
              <a:gd name="T23" fmla="*/ 3092 h 1205"/>
              <a:gd name="T24" fmla="+- 0 7127 6766"/>
              <a:gd name="T25" fmla="*/ T24 w 3257"/>
              <a:gd name="T26" fmla="+- 0 3103 1968"/>
              <a:gd name="T27" fmla="*/ 3103 h 1205"/>
              <a:gd name="T28" fmla="+- 0 7309 6766"/>
              <a:gd name="T29" fmla="*/ T28 w 3257"/>
              <a:gd name="T30" fmla="+- 0 3066 1968"/>
              <a:gd name="T31" fmla="*/ 3066 h 1205"/>
              <a:gd name="T32" fmla="+- 0 7714 6766"/>
              <a:gd name="T33" fmla="*/ T32 w 3257"/>
              <a:gd name="T34" fmla="+- 0 2681 1968"/>
              <a:gd name="T35" fmla="*/ 2681 h 1205"/>
              <a:gd name="T36" fmla="+- 0 7686 6766"/>
              <a:gd name="T37" fmla="*/ T36 w 3257"/>
              <a:gd name="T38" fmla="+- 0 2560 1968"/>
              <a:gd name="T39" fmla="*/ 2560 h 1205"/>
              <a:gd name="T40" fmla="+- 0 7469 6766"/>
              <a:gd name="T41" fmla="*/ T40 w 3257"/>
              <a:gd name="T42" fmla="+- 0 2763 1968"/>
              <a:gd name="T43" fmla="*/ 2763 h 1205"/>
              <a:gd name="T44" fmla="+- 0 7420 6766"/>
              <a:gd name="T45" fmla="*/ T44 w 3257"/>
              <a:gd name="T46" fmla="+- 0 2969 1968"/>
              <a:gd name="T47" fmla="*/ 2969 h 1205"/>
              <a:gd name="T48" fmla="+- 0 7534 6766"/>
              <a:gd name="T49" fmla="*/ T48 w 3257"/>
              <a:gd name="T50" fmla="+- 0 3100 1968"/>
              <a:gd name="T51" fmla="*/ 3100 h 1205"/>
              <a:gd name="T52" fmla="+- 0 7824 6766"/>
              <a:gd name="T53" fmla="*/ T52 w 3257"/>
              <a:gd name="T54" fmla="+- 0 3071 1968"/>
              <a:gd name="T55" fmla="*/ 3071 h 1205"/>
              <a:gd name="T56" fmla="+- 0 8060 6766"/>
              <a:gd name="T57" fmla="*/ T56 w 3257"/>
              <a:gd name="T58" fmla="+- 0 2892 1968"/>
              <a:gd name="T59" fmla="*/ 2892 h 1205"/>
              <a:gd name="T60" fmla="+- 0 8077 6766"/>
              <a:gd name="T61" fmla="*/ T60 w 3257"/>
              <a:gd name="T62" fmla="+- 0 2844 1968"/>
              <a:gd name="T63" fmla="*/ 2844 h 1205"/>
              <a:gd name="T64" fmla="+- 0 6790 6766"/>
              <a:gd name="T65" fmla="*/ T64 w 3257"/>
              <a:gd name="T66" fmla="+- 0 2663 1968"/>
              <a:gd name="T67" fmla="*/ 2663 h 1205"/>
              <a:gd name="T68" fmla="+- 0 6766 6766"/>
              <a:gd name="T69" fmla="*/ T68 w 3257"/>
              <a:gd name="T70" fmla="+- 0 2659 1968"/>
              <a:gd name="T71" fmla="*/ 2659 h 1205"/>
              <a:gd name="T72" fmla="+- 0 6927 6766"/>
              <a:gd name="T73" fmla="*/ T72 w 3257"/>
              <a:gd name="T74" fmla="+- 0 2579 1968"/>
              <a:gd name="T75" fmla="*/ 2579 h 1205"/>
              <a:gd name="T76" fmla="+- 0 7294 6766"/>
              <a:gd name="T77" fmla="*/ T76 w 3257"/>
              <a:gd name="T78" fmla="+- 0 2449 1968"/>
              <a:gd name="T79" fmla="*/ 2449 h 1205"/>
              <a:gd name="T80" fmla="+- 0 7655 6766"/>
              <a:gd name="T81" fmla="*/ T80 w 3257"/>
              <a:gd name="T82" fmla="+- 0 2337 1968"/>
              <a:gd name="T83" fmla="*/ 2337 h 1205"/>
              <a:gd name="T84" fmla="+- 0 7729 6766"/>
              <a:gd name="T85" fmla="*/ T84 w 3257"/>
              <a:gd name="T86" fmla="+- 0 2331 1968"/>
              <a:gd name="T87" fmla="*/ 2331 h 1205"/>
              <a:gd name="T88" fmla="+- 0 8199 6766"/>
              <a:gd name="T89" fmla="*/ T88 w 3257"/>
              <a:gd name="T90" fmla="+- 0 3088 1968"/>
              <a:gd name="T91" fmla="*/ 3088 h 1205"/>
              <a:gd name="T92" fmla="+- 0 8233 6766"/>
              <a:gd name="T93" fmla="*/ T92 w 3257"/>
              <a:gd name="T94" fmla="+- 0 2992 1968"/>
              <a:gd name="T95" fmla="*/ 2992 h 1205"/>
              <a:gd name="T96" fmla="+- 0 8304 6766"/>
              <a:gd name="T97" fmla="*/ T96 w 3257"/>
              <a:gd name="T98" fmla="+- 0 2880 1968"/>
              <a:gd name="T99" fmla="*/ 2880 h 1205"/>
              <a:gd name="T100" fmla="+- 0 8399 6766"/>
              <a:gd name="T101" fmla="*/ T100 w 3257"/>
              <a:gd name="T102" fmla="+- 0 2801 1968"/>
              <a:gd name="T103" fmla="*/ 2801 h 1205"/>
              <a:gd name="T104" fmla="+- 0 8490 6766"/>
              <a:gd name="T105" fmla="*/ T104 w 3257"/>
              <a:gd name="T106" fmla="+- 0 2801 1968"/>
              <a:gd name="T107" fmla="*/ 2801 h 1205"/>
              <a:gd name="T108" fmla="+- 0 8589 6766"/>
              <a:gd name="T109" fmla="*/ T108 w 3257"/>
              <a:gd name="T110" fmla="+- 0 3013 1968"/>
              <a:gd name="T111" fmla="*/ 3013 h 1205"/>
              <a:gd name="T112" fmla="+- 0 8608 6766"/>
              <a:gd name="T113" fmla="*/ T112 w 3257"/>
              <a:gd name="T114" fmla="+- 0 3083 1968"/>
              <a:gd name="T115" fmla="*/ 3083 h 1205"/>
              <a:gd name="T116" fmla="+- 0 8649 6766"/>
              <a:gd name="T117" fmla="*/ T116 w 3257"/>
              <a:gd name="T118" fmla="+- 0 2956 1968"/>
              <a:gd name="T119" fmla="*/ 2956 h 1205"/>
              <a:gd name="T120" fmla="+- 0 8726 6766"/>
              <a:gd name="T121" fmla="*/ T120 w 3257"/>
              <a:gd name="T122" fmla="+- 0 2744 1968"/>
              <a:gd name="T123" fmla="*/ 2744 h 1205"/>
              <a:gd name="T124" fmla="+- 0 8813 6766"/>
              <a:gd name="T125" fmla="*/ T124 w 3257"/>
              <a:gd name="T126" fmla="+- 0 2689 1968"/>
              <a:gd name="T127" fmla="*/ 2689 h 1205"/>
              <a:gd name="T128" fmla="+- 0 9125 6766"/>
              <a:gd name="T129" fmla="*/ T128 w 3257"/>
              <a:gd name="T130" fmla="+- 0 2600 1968"/>
              <a:gd name="T131" fmla="*/ 2600 h 1205"/>
              <a:gd name="T132" fmla="+- 0 9212 6766"/>
              <a:gd name="T133" fmla="*/ T132 w 3257"/>
              <a:gd name="T134" fmla="+- 0 2572 1968"/>
              <a:gd name="T135" fmla="*/ 2572 h 1205"/>
              <a:gd name="T136" fmla="+- 0 9271 6766"/>
              <a:gd name="T137" fmla="*/ T136 w 3257"/>
              <a:gd name="T138" fmla="+- 0 2645 1968"/>
              <a:gd name="T139" fmla="*/ 2645 h 1205"/>
              <a:gd name="T140" fmla="+- 0 9290 6766"/>
              <a:gd name="T141" fmla="*/ T140 w 3257"/>
              <a:gd name="T142" fmla="+- 0 2810 1968"/>
              <a:gd name="T143" fmla="*/ 2810 h 1205"/>
              <a:gd name="T144" fmla="+- 0 9303 6766"/>
              <a:gd name="T145" fmla="*/ T144 w 3257"/>
              <a:gd name="T146" fmla="+- 0 2963 1968"/>
              <a:gd name="T147" fmla="*/ 2963 h 1205"/>
              <a:gd name="T148" fmla="+- 0 9307 6766"/>
              <a:gd name="T149" fmla="*/ T148 w 3257"/>
              <a:gd name="T150" fmla="+- 0 3026 1968"/>
              <a:gd name="T151" fmla="*/ 3026 h 1205"/>
              <a:gd name="T152" fmla="+- 0 9372 6766"/>
              <a:gd name="T153" fmla="*/ T152 w 3257"/>
              <a:gd name="T154" fmla="+- 0 2916 1968"/>
              <a:gd name="T155" fmla="*/ 2916 h 1205"/>
              <a:gd name="T156" fmla="+- 0 9452 6766"/>
              <a:gd name="T157" fmla="*/ T156 w 3257"/>
              <a:gd name="T158" fmla="+- 0 2772 1968"/>
              <a:gd name="T159" fmla="*/ 2772 h 1205"/>
              <a:gd name="T160" fmla="+- 0 9486 6766"/>
              <a:gd name="T161" fmla="*/ T160 w 3257"/>
              <a:gd name="T162" fmla="+- 0 2742 1968"/>
              <a:gd name="T163" fmla="*/ 2742 h 1205"/>
              <a:gd name="T164" fmla="+- 0 9541 6766"/>
              <a:gd name="T165" fmla="*/ T164 w 3257"/>
              <a:gd name="T166" fmla="+- 0 2837 1968"/>
              <a:gd name="T167" fmla="*/ 2837 h 1205"/>
              <a:gd name="T168" fmla="+- 0 9573 6766"/>
              <a:gd name="T169" fmla="*/ T168 w 3257"/>
              <a:gd name="T170" fmla="+- 0 3098 1968"/>
              <a:gd name="T171" fmla="*/ 3098 h 1205"/>
              <a:gd name="T172" fmla="+- 0 9640 6766"/>
              <a:gd name="T173" fmla="*/ T172 w 3257"/>
              <a:gd name="T174" fmla="+- 0 2999 1968"/>
              <a:gd name="T175" fmla="*/ 2999 h 1205"/>
              <a:gd name="T176" fmla="+- 0 9748 6766"/>
              <a:gd name="T177" fmla="*/ T176 w 3257"/>
              <a:gd name="T178" fmla="+- 0 2835 1968"/>
              <a:gd name="T179" fmla="*/ 2835 h 1205"/>
              <a:gd name="T180" fmla="+- 0 9843 6766"/>
              <a:gd name="T181" fmla="*/ T180 w 3257"/>
              <a:gd name="T182" fmla="+- 0 2723 1968"/>
              <a:gd name="T183" fmla="*/ 2723 h 1205"/>
              <a:gd name="T184" fmla="+- 0 9885 6766"/>
              <a:gd name="T185" fmla="*/ T184 w 3257"/>
              <a:gd name="T186" fmla="+- 0 2717 1968"/>
              <a:gd name="T187" fmla="*/ 2717 h 1205"/>
              <a:gd name="T188" fmla="+- 0 9910 6766"/>
              <a:gd name="T189" fmla="*/ T188 w 3257"/>
              <a:gd name="T190" fmla="+- 0 2833 1968"/>
              <a:gd name="T191" fmla="*/ 2833 h 1205"/>
              <a:gd name="T192" fmla="+- 0 9931 6766"/>
              <a:gd name="T193" fmla="*/ T192 w 3257"/>
              <a:gd name="T194" fmla="+- 0 3172 1968"/>
              <a:gd name="T195" fmla="*/ 3172 h 1205"/>
              <a:gd name="T196" fmla="+- 0 10022 6766"/>
              <a:gd name="T197" fmla="*/ T196 w 3257"/>
              <a:gd name="T198" fmla="+- 0 3039 1968"/>
              <a:gd name="T199" fmla="*/ 3039 h 1205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  <a:cxn ang="0">
                <a:pos x="T145" y="T147"/>
              </a:cxn>
              <a:cxn ang="0">
                <a:pos x="T149" y="T151"/>
              </a:cxn>
              <a:cxn ang="0">
                <a:pos x="T153" y="T155"/>
              </a:cxn>
              <a:cxn ang="0">
                <a:pos x="T157" y="T159"/>
              </a:cxn>
              <a:cxn ang="0">
                <a:pos x="T161" y="T163"/>
              </a:cxn>
              <a:cxn ang="0">
                <a:pos x="T165" y="T167"/>
              </a:cxn>
              <a:cxn ang="0">
                <a:pos x="T169" y="T171"/>
              </a:cxn>
              <a:cxn ang="0">
                <a:pos x="T173" y="T175"/>
              </a:cxn>
              <a:cxn ang="0">
                <a:pos x="T177" y="T179"/>
              </a:cxn>
              <a:cxn ang="0">
                <a:pos x="T181" y="T183"/>
              </a:cxn>
              <a:cxn ang="0">
                <a:pos x="T185" y="T187"/>
              </a:cxn>
              <a:cxn ang="0">
                <a:pos x="T189" y="T191"/>
              </a:cxn>
              <a:cxn ang="0">
                <a:pos x="T193" y="T195"/>
              </a:cxn>
              <a:cxn ang="0">
                <a:pos x="T197" y="T199"/>
              </a:cxn>
            </a:cxnLst>
            <a:rect l="0" t="0" r="r" b="b"/>
            <a:pathLst>
              <a:path w="3257" h="1205" extrusionOk="0">
                <a:moveTo>
                  <a:pt x="195" y="45"/>
                </a:moveTo>
                <a:cubicBezTo>
                  <a:pt x="224" y="5"/>
                  <a:pt x="209" y="-11"/>
                  <a:pt x="232" y="66"/>
                </a:cubicBezTo>
                <a:cubicBezTo>
                  <a:pt x="253" y="135"/>
                  <a:pt x="232" y="229"/>
                  <a:pt x="228" y="299"/>
                </a:cubicBezTo>
                <a:cubicBezTo>
                  <a:pt x="220" y="435"/>
                  <a:pt x="182" y="562"/>
                  <a:pt x="155" y="695"/>
                </a:cubicBezTo>
                <a:cubicBezTo>
                  <a:pt x="136" y="788"/>
                  <a:pt x="105" y="894"/>
                  <a:pt x="114" y="990"/>
                </a:cubicBezTo>
                <a:cubicBezTo>
                  <a:pt x="120" y="1054"/>
                  <a:pt x="138" y="1101"/>
                  <a:pt x="199" y="1124"/>
                </a:cubicBezTo>
                <a:cubicBezTo>
                  <a:pt x="248" y="1143"/>
                  <a:pt x="309" y="1139"/>
                  <a:pt x="361" y="1135"/>
                </a:cubicBezTo>
                <a:cubicBezTo>
                  <a:pt x="423" y="1130"/>
                  <a:pt x="485" y="1119"/>
                  <a:pt x="543" y="1098"/>
                </a:cubicBezTo>
                <a:cubicBezTo>
                  <a:pt x="719" y="1036"/>
                  <a:pt x="879" y="888"/>
                  <a:pt x="948" y="713"/>
                </a:cubicBezTo>
                <a:cubicBezTo>
                  <a:pt x="961" y="680"/>
                  <a:pt x="983" y="594"/>
                  <a:pt x="920" y="592"/>
                </a:cubicBezTo>
                <a:cubicBezTo>
                  <a:pt x="820" y="589"/>
                  <a:pt x="740" y="721"/>
                  <a:pt x="703" y="795"/>
                </a:cubicBezTo>
                <a:cubicBezTo>
                  <a:pt x="671" y="859"/>
                  <a:pt x="646" y="928"/>
                  <a:pt x="654" y="1001"/>
                </a:cubicBezTo>
                <a:cubicBezTo>
                  <a:pt x="661" y="1065"/>
                  <a:pt x="705" y="1115"/>
                  <a:pt x="768" y="1132"/>
                </a:cubicBezTo>
                <a:cubicBezTo>
                  <a:pt x="852" y="1155"/>
                  <a:pt x="979" y="1135"/>
                  <a:pt x="1058" y="1103"/>
                </a:cubicBezTo>
                <a:cubicBezTo>
                  <a:pt x="1144" y="1068"/>
                  <a:pt x="1248" y="1008"/>
                  <a:pt x="1294" y="924"/>
                </a:cubicBezTo>
                <a:cubicBezTo>
                  <a:pt x="1300" y="908"/>
                  <a:pt x="1305" y="892"/>
                  <a:pt x="1311" y="876"/>
                </a:cubicBezTo>
              </a:path>
              <a:path w="3257" h="1205" extrusionOk="0">
                <a:moveTo>
                  <a:pt x="24" y="695"/>
                </a:moveTo>
                <a:cubicBezTo>
                  <a:pt x="16" y="694"/>
                  <a:pt x="8" y="692"/>
                  <a:pt x="0" y="691"/>
                </a:cubicBezTo>
                <a:cubicBezTo>
                  <a:pt x="39" y="648"/>
                  <a:pt x="105" y="631"/>
                  <a:pt x="161" y="611"/>
                </a:cubicBezTo>
                <a:cubicBezTo>
                  <a:pt x="283" y="568"/>
                  <a:pt x="406" y="526"/>
                  <a:pt x="528" y="481"/>
                </a:cubicBezTo>
                <a:cubicBezTo>
                  <a:pt x="646" y="438"/>
                  <a:pt x="764" y="390"/>
                  <a:pt x="889" y="369"/>
                </a:cubicBezTo>
                <a:cubicBezTo>
                  <a:pt x="914" y="367"/>
                  <a:pt x="938" y="365"/>
                  <a:pt x="963" y="363"/>
                </a:cubicBezTo>
              </a:path>
              <a:path w="3257" h="1205" extrusionOk="0">
                <a:moveTo>
                  <a:pt x="1433" y="1120"/>
                </a:moveTo>
                <a:cubicBezTo>
                  <a:pt x="1442" y="1090"/>
                  <a:pt x="1451" y="1056"/>
                  <a:pt x="1467" y="1024"/>
                </a:cubicBezTo>
                <a:cubicBezTo>
                  <a:pt x="1487" y="985"/>
                  <a:pt x="1509" y="946"/>
                  <a:pt x="1538" y="912"/>
                </a:cubicBezTo>
                <a:cubicBezTo>
                  <a:pt x="1567" y="878"/>
                  <a:pt x="1595" y="854"/>
                  <a:pt x="1633" y="833"/>
                </a:cubicBezTo>
                <a:cubicBezTo>
                  <a:pt x="1668" y="815"/>
                  <a:pt x="1689" y="808"/>
                  <a:pt x="1724" y="833"/>
                </a:cubicBezTo>
                <a:cubicBezTo>
                  <a:pt x="1787" y="878"/>
                  <a:pt x="1804" y="977"/>
                  <a:pt x="1823" y="1045"/>
                </a:cubicBezTo>
                <a:cubicBezTo>
                  <a:pt x="1830" y="1069"/>
                  <a:pt x="1836" y="1091"/>
                  <a:pt x="1842" y="1115"/>
                </a:cubicBezTo>
                <a:cubicBezTo>
                  <a:pt x="1858" y="1073"/>
                  <a:pt x="1871" y="1032"/>
                  <a:pt x="1883" y="988"/>
                </a:cubicBezTo>
                <a:cubicBezTo>
                  <a:pt x="1901" y="921"/>
                  <a:pt x="1919" y="834"/>
                  <a:pt x="1960" y="776"/>
                </a:cubicBezTo>
                <a:cubicBezTo>
                  <a:pt x="1981" y="746"/>
                  <a:pt x="2014" y="734"/>
                  <a:pt x="2047" y="721"/>
                </a:cubicBezTo>
                <a:cubicBezTo>
                  <a:pt x="2148" y="682"/>
                  <a:pt x="2257" y="667"/>
                  <a:pt x="2359" y="632"/>
                </a:cubicBezTo>
                <a:cubicBezTo>
                  <a:pt x="2382" y="624"/>
                  <a:pt x="2420" y="599"/>
                  <a:pt x="2446" y="604"/>
                </a:cubicBezTo>
                <a:cubicBezTo>
                  <a:pt x="2489" y="612"/>
                  <a:pt x="2495" y="639"/>
                  <a:pt x="2505" y="677"/>
                </a:cubicBezTo>
                <a:cubicBezTo>
                  <a:pt x="2519" y="728"/>
                  <a:pt x="2521" y="790"/>
                  <a:pt x="2524" y="842"/>
                </a:cubicBezTo>
                <a:cubicBezTo>
                  <a:pt x="2527" y="893"/>
                  <a:pt x="2531" y="944"/>
                  <a:pt x="2537" y="995"/>
                </a:cubicBezTo>
                <a:cubicBezTo>
                  <a:pt x="2539" y="1017"/>
                  <a:pt x="2539" y="1037"/>
                  <a:pt x="2541" y="1058"/>
                </a:cubicBezTo>
                <a:cubicBezTo>
                  <a:pt x="2563" y="1021"/>
                  <a:pt x="2586" y="986"/>
                  <a:pt x="2606" y="948"/>
                </a:cubicBezTo>
                <a:cubicBezTo>
                  <a:pt x="2631" y="901"/>
                  <a:pt x="2652" y="846"/>
                  <a:pt x="2686" y="804"/>
                </a:cubicBezTo>
                <a:cubicBezTo>
                  <a:pt x="2698" y="784"/>
                  <a:pt x="2702" y="777"/>
                  <a:pt x="2720" y="774"/>
                </a:cubicBezTo>
                <a:cubicBezTo>
                  <a:pt x="2743" y="808"/>
                  <a:pt x="2762" y="825"/>
                  <a:pt x="2775" y="869"/>
                </a:cubicBezTo>
                <a:cubicBezTo>
                  <a:pt x="2799" y="952"/>
                  <a:pt x="2802" y="1044"/>
                  <a:pt x="2807" y="1130"/>
                </a:cubicBezTo>
                <a:cubicBezTo>
                  <a:pt x="2832" y="1098"/>
                  <a:pt x="2851" y="1066"/>
                  <a:pt x="2874" y="1031"/>
                </a:cubicBezTo>
                <a:cubicBezTo>
                  <a:pt x="2909" y="976"/>
                  <a:pt x="2945" y="920"/>
                  <a:pt x="2982" y="867"/>
                </a:cubicBezTo>
                <a:cubicBezTo>
                  <a:pt x="3006" y="833"/>
                  <a:pt x="3040" y="775"/>
                  <a:pt x="3077" y="755"/>
                </a:cubicBezTo>
                <a:cubicBezTo>
                  <a:pt x="3095" y="743"/>
                  <a:pt x="3103" y="740"/>
                  <a:pt x="3119" y="749"/>
                </a:cubicBezTo>
                <a:cubicBezTo>
                  <a:pt x="3130" y="789"/>
                  <a:pt x="3140" y="823"/>
                  <a:pt x="3144" y="865"/>
                </a:cubicBezTo>
                <a:cubicBezTo>
                  <a:pt x="3155" y="978"/>
                  <a:pt x="3148" y="1092"/>
                  <a:pt x="3165" y="1204"/>
                </a:cubicBezTo>
                <a:cubicBezTo>
                  <a:pt x="3208" y="1161"/>
                  <a:pt x="3227" y="1129"/>
                  <a:pt x="3256" y="1071"/>
                </a:cubicBezTo>
              </a:path>
            </a:pathLst>
          </a:custGeom>
          <a:noFill/>
          <a:ln w="19050" cap="rnd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20488" name="Comment 8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4141788" y="658813"/>
            <a:ext cx="2370137" cy="854075"/>
          </a:xfrm>
          <a:custGeom>
            <a:avLst/>
            <a:gdLst>
              <a:gd name="T0" fmla="+- 0 11663 11503"/>
              <a:gd name="T1" fmla="*/ T0 w 6584"/>
              <a:gd name="T2" fmla="+- 0 2538 1828"/>
              <a:gd name="T3" fmla="*/ 2538 h 2376"/>
              <a:gd name="T4" fmla="+- 0 11779 11503"/>
              <a:gd name="T5" fmla="*/ T4 w 6584"/>
              <a:gd name="T6" fmla="+- 0 2522 1828"/>
              <a:gd name="T7" fmla="*/ 2522 h 2376"/>
              <a:gd name="T8" fmla="+- 0 11746 11503"/>
              <a:gd name="T9" fmla="*/ T8 w 6584"/>
              <a:gd name="T10" fmla="+- 0 3037 1828"/>
              <a:gd name="T11" fmla="*/ 3037 h 2376"/>
              <a:gd name="T12" fmla="+- 0 11862 11503"/>
              <a:gd name="T13" fmla="*/ T12 w 6584"/>
              <a:gd name="T14" fmla="+- 0 2761 1828"/>
              <a:gd name="T15" fmla="*/ 2761 h 2376"/>
              <a:gd name="T16" fmla="+- 0 12315 11503"/>
              <a:gd name="T17" fmla="*/ T16 w 6584"/>
              <a:gd name="T18" fmla="+- 0 2488 1828"/>
              <a:gd name="T19" fmla="*/ 2488 h 2376"/>
              <a:gd name="T20" fmla="+- 0 12317 11503"/>
              <a:gd name="T21" fmla="*/ T20 w 6584"/>
              <a:gd name="T22" fmla="+- 0 2892 1828"/>
              <a:gd name="T23" fmla="*/ 2892 h 2376"/>
              <a:gd name="T24" fmla="+- 0 12528 11503"/>
              <a:gd name="T25" fmla="*/ T24 w 6584"/>
              <a:gd name="T26" fmla="+- 0 2610 1828"/>
              <a:gd name="T27" fmla="*/ 2610 h 2376"/>
              <a:gd name="T28" fmla="+- 0 12586 11503"/>
              <a:gd name="T29" fmla="*/ T28 w 6584"/>
              <a:gd name="T30" fmla="+- 0 3003 1828"/>
              <a:gd name="T31" fmla="*/ 3003 h 2376"/>
              <a:gd name="T32" fmla="+- 0 13086 11503"/>
              <a:gd name="T33" fmla="*/ T32 w 6584"/>
              <a:gd name="T34" fmla="+- 0 2685 1828"/>
              <a:gd name="T35" fmla="*/ 2685 h 2376"/>
              <a:gd name="T36" fmla="+- 0 13043 11503"/>
              <a:gd name="T37" fmla="*/ T36 w 6584"/>
              <a:gd name="T38" fmla="+- 0 3650 1828"/>
              <a:gd name="T39" fmla="*/ 3650 h 2376"/>
              <a:gd name="T40" fmla="+- 0 12948 11503"/>
              <a:gd name="T41" fmla="*/ T40 w 6584"/>
              <a:gd name="T42" fmla="+- 0 3336 1828"/>
              <a:gd name="T43" fmla="*/ 3336 h 2376"/>
              <a:gd name="T44" fmla="+- 0 13035 11503"/>
              <a:gd name="T45" fmla="*/ T44 w 6584"/>
              <a:gd name="T46" fmla="+- 0 2655 1828"/>
              <a:gd name="T47" fmla="*/ 2655 h 2376"/>
              <a:gd name="T48" fmla="+- 0 13035 11503"/>
              <a:gd name="T49" fmla="*/ T48 w 6584"/>
              <a:gd name="T50" fmla="+- 0 3037 1828"/>
              <a:gd name="T51" fmla="*/ 3037 h 2376"/>
              <a:gd name="T52" fmla="+- 0 13356 11503"/>
              <a:gd name="T53" fmla="*/ T52 w 6584"/>
              <a:gd name="T54" fmla="+- 0 2767 1828"/>
              <a:gd name="T55" fmla="*/ 2767 h 2376"/>
              <a:gd name="T56" fmla="+- 0 13640 11503"/>
              <a:gd name="T57" fmla="*/ T56 w 6584"/>
              <a:gd name="T58" fmla="+- 0 2685 1828"/>
              <a:gd name="T59" fmla="*/ 2685 h 2376"/>
              <a:gd name="T60" fmla="+- 0 13482 11503"/>
              <a:gd name="T61" fmla="*/ T60 w 6584"/>
              <a:gd name="T62" fmla="+- 0 2740 1828"/>
              <a:gd name="T63" fmla="*/ 2740 h 2376"/>
              <a:gd name="T64" fmla="+- 0 13763 11503"/>
              <a:gd name="T65" fmla="*/ T64 w 6584"/>
              <a:gd name="T66" fmla="+- 0 2920 1828"/>
              <a:gd name="T67" fmla="*/ 2920 h 2376"/>
              <a:gd name="T68" fmla="+- 0 14084 11503"/>
              <a:gd name="T69" fmla="*/ T68 w 6584"/>
              <a:gd name="T70" fmla="+- 0 2980 1828"/>
              <a:gd name="T71" fmla="*/ 2980 h 2376"/>
              <a:gd name="T72" fmla="+- 0 14581 11503"/>
              <a:gd name="T73" fmla="*/ T72 w 6584"/>
              <a:gd name="T74" fmla="+- 0 2644 1828"/>
              <a:gd name="T75" fmla="*/ 2644 h 2376"/>
              <a:gd name="T76" fmla="+- 0 14455 11503"/>
              <a:gd name="T77" fmla="*/ T76 w 6584"/>
              <a:gd name="T78" fmla="+- 0 2801 1828"/>
              <a:gd name="T79" fmla="*/ 2801 h 2376"/>
              <a:gd name="T80" fmla="+- 0 14448 11503"/>
              <a:gd name="T81" fmla="*/ T80 w 6584"/>
              <a:gd name="T82" fmla="+- 0 2962 1828"/>
              <a:gd name="T83" fmla="*/ 2962 h 2376"/>
              <a:gd name="T84" fmla="+- 0 14765 11503"/>
              <a:gd name="T85" fmla="*/ T84 w 6584"/>
              <a:gd name="T86" fmla="+- 0 2668 1828"/>
              <a:gd name="T87" fmla="*/ 2668 h 2376"/>
              <a:gd name="T88" fmla="+- 0 14782 11503"/>
              <a:gd name="T89" fmla="*/ T88 w 6584"/>
              <a:gd name="T90" fmla="+- 0 2922 1828"/>
              <a:gd name="T91" fmla="*/ 2922 h 2376"/>
              <a:gd name="T92" fmla="+- 0 14972 11503"/>
              <a:gd name="T93" fmla="*/ T92 w 6584"/>
              <a:gd name="T94" fmla="+- 0 2958 1828"/>
              <a:gd name="T95" fmla="*/ 2958 h 2376"/>
              <a:gd name="T96" fmla="+- 0 14571 11503"/>
              <a:gd name="T97" fmla="*/ T96 w 6584"/>
              <a:gd name="T98" fmla="+- 0 4175 1828"/>
              <a:gd name="T99" fmla="*/ 4175 h 2376"/>
              <a:gd name="T100" fmla="+- 0 14970 11503"/>
              <a:gd name="T101" fmla="*/ T100 w 6584"/>
              <a:gd name="T102" fmla="+- 0 3119 1828"/>
              <a:gd name="T103" fmla="*/ 3119 h 2376"/>
              <a:gd name="T104" fmla="+- 0 15436 11503"/>
              <a:gd name="T105" fmla="*/ T104 w 6584"/>
              <a:gd name="T106" fmla="+- 0 2522 1828"/>
              <a:gd name="T107" fmla="*/ 2522 h 2376"/>
              <a:gd name="T108" fmla="+- 0 15499 11503"/>
              <a:gd name="T109" fmla="*/ T108 w 6584"/>
              <a:gd name="T110" fmla="+- 0 2835 1828"/>
              <a:gd name="T111" fmla="*/ 2835 h 2376"/>
              <a:gd name="T112" fmla="+- 0 15617 11503"/>
              <a:gd name="T113" fmla="*/ T112 w 6584"/>
              <a:gd name="T114" fmla="+- 0 2606 1828"/>
              <a:gd name="T115" fmla="*/ 2606 h 2376"/>
              <a:gd name="T116" fmla="+- 0 15811 11503"/>
              <a:gd name="T117" fmla="*/ T116 w 6584"/>
              <a:gd name="T118" fmla="+- 0 2731 1828"/>
              <a:gd name="T119" fmla="*/ 2731 h 2376"/>
              <a:gd name="T120" fmla="+- 0 15951 11503"/>
              <a:gd name="T121" fmla="*/ T120 w 6584"/>
              <a:gd name="T122" fmla="+- 0 2674 1828"/>
              <a:gd name="T123" fmla="*/ 2674 h 2376"/>
              <a:gd name="T124" fmla="+- 0 16219 11503"/>
              <a:gd name="T125" fmla="*/ T124 w 6584"/>
              <a:gd name="T126" fmla="+- 0 2642 1828"/>
              <a:gd name="T127" fmla="*/ 2642 h 2376"/>
              <a:gd name="T128" fmla="+- 0 16311 11503"/>
              <a:gd name="T129" fmla="*/ T128 w 6584"/>
              <a:gd name="T130" fmla="+- 0 2630 1828"/>
              <a:gd name="T131" fmla="*/ 2630 h 2376"/>
              <a:gd name="T132" fmla="+- 0 16369 11503"/>
              <a:gd name="T133" fmla="*/ T132 w 6584"/>
              <a:gd name="T134" fmla="+- 0 2623 1828"/>
              <a:gd name="T135" fmla="*/ 2623 h 2376"/>
              <a:gd name="T136" fmla="+- 0 16544 11503"/>
              <a:gd name="T137" fmla="*/ T136 w 6584"/>
              <a:gd name="T138" fmla="+- 0 2721 1828"/>
              <a:gd name="T139" fmla="*/ 2721 h 2376"/>
              <a:gd name="T140" fmla="+- 0 16594 11503"/>
              <a:gd name="T141" fmla="*/ T140 w 6584"/>
              <a:gd name="T142" fmla="+- 0 2738 1828"/>
              <a:gd name="T143" fmla="*/ 2738 h 2376"/>
              <a:gd name="T144" fmla="+- 0 16740 11503"/>
              <a:gd name="T145" fmla="*/ T144 w 6584"/>
              <a:gd name="T146" fmla="+- 0 2666 1828"/>
              <a:gd name="T147" fmla="*/ 2666 h 2376"/>
              <a:gd name="T148" fmla="+- 0 17082 11503"/>
              <a:gd name="T149" fmla="*/ T148 w 6584"/>
              <a:gd name="T150" fmla="+- 0 2716 1828"/>
              <a:gd name="T151" fmla="*/ 2716 h 2376"/>
              <a:gd name="T152" fmla="+- 0 17022 11503"/>
              <a:gd name="T153" fmla="*/ T152 w 6584"/>
              <a:gd name="T154" fmla="+- 0 2596 1828"/>
              <a:gd name="T155" fmla="*/ 2596 h 2376"/>
              <a:gd name="T156" fmla="+- 0 17341 11503"/>
              <a:gd name="T157" fmla="*/ T156 w 6584"/>
              <a:gd name="T158" fmla="+- 0 2803 1828"/>
              <a:gd name="T159" fmla="*/ 2803 h 2376"/>
              <a:gd name="T160" fmla="+- 0 17548 11503"/>
              <a:gd name="T161" fmla="*/ T160 w 6584"/>
              <a:gd name="T162" fmla="+- 0 2013 1828"/>
              <a:gd name="T163" fmla="*/ 2013 h 2376"/>
              <a:gd name="T164" fmla="+- 0 17594 11503"/>
              <a:gd name="T165" fmla="*/ T164 w 6584"/>
              <a:gd name="T166" fmla="+- 0 2636 1828"/>
              <a:gd name="T167" fmla="*/ 2636 h 2376"/>
              <a:gd name="T168" fmla="+- 0 17809 11503"/>
              <a:gd name="T169" fmla="*/ T168 w 6584"/>
              <a:gd name="T170" fmla="+- 0 2674 1828"/>
              <a:gd name="T171" fmla="*/ 2674 h 2376"/>
              <a:gd name="T172" fmla="+- 0 18037 11503"/>
              <a:gd name="T173" fmla="*/ T172 w 6584"/>
              <a:gd name="T174" fmla="+- 0 2644 1828"/>
              <a:gd name="T175" fmla="*/ 2644 h 2376"/>
              <a:gd name="T176" fmla="+- 0 17970 11503"/>
              <a:gd name="T177" fmla="*/ T176 w 6584"/>
              <a:gd name="T178" fmla="+- 0 3304 1828"/>
              <a:gd name="T179" fmla="*/ 3304 h 2376"/>
              <a:gd name="T180" fmla="+- 0 17130 11503"/>
              <a:gd name="T181" fmla="*/ T180 w 6584"/>
              <a:gd name="T182" fmla="+- 0 2186 1828"/>
              <a:gd name="T183" fmla="*/ 2186 h 2376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  <a:cxn ang="0">
                <a:pos x="T145" y="T147"/>
              </a:cxn>
              <a:cxn ang="0">
                <a:pos x="T149" y="T151"/>
              </a:cxn>
              <a:cxn ang="0">
                <a:pos x="T153" y="T155"/>
              </a:cxn>
              <a:cxn ang="0">
                <a:pos x="T157" y="T159"/>
              </a:cxn>
              <a:cxn ang="0">
                <a:pos x="T161" y="T163"/>
              </a:cxn>
              <a:cxn ang="0">
                <a:pos x="T165" y="T167"/>
              </a:cxn>
              <a:cxn ang="0">
                <a:pos x="T169" y="T171"/>
              </a:cxn>
              <a:cxn ang="0">
                <a:pos x="T173" y="T175"/>
              </a:cxn>
              <a:cxn ang="0">
                <a:pos x="T177" y="T179"/>
              </a:cxn>
              <a:cxn ang="0">
                <a:pos x="T181" y="T183"/>
              </a:cxn>
            </a:cxnLst>
            <a:rect l="0" t="0" r="r" b="b"/>
            <a:pathLst>
              <a:path w="6584" h="2376" extrusionOk="0">
                <a:moveTo>
                  <a:pt x="0" y="944"/>
                </a:moveTo>
                <a:cubicBezTo>
                  <a:pt x="22" y="907"/>
                  <a:pt x="41" y="884"/>
                  <a:pt x="65" y="846"/>
                </a:cubicBezTo>
                <a:cubicBezTo>
                  <a:pt x="94" y="799"/>
                  <a:pt x="127" y="754"/>
                  <a:pt x="160" y="710"/>
                </a:cubicBezTo>
                <a:cubicBezTo>
                  <a:pt x="187" y="674"/>
                  <a:pt x="208" y="637"/>
                  <a:pt x="228" y="598"/>
                </a:cubicBezTo>
                <a:cubicBezTo>
                  <a:pt x="232" y="589"/>
                  <a:pt x="237" y="579"/>
                  <a:pt x="241" y="570"/>
                </a:cubicBezTo>
                <a:cubicBezTo>
                  <a:pt x="248" y="615"/>
                  <a:pt x="260" y="651"/>
                  <a:pt x="276" y="694"/>
                </a:cubicBezTo>
                <a:cubicBezTo>
                  <a:pt x="300" y="760"/>
                  <a:pt x="330" y="825"/>
                  <a:pt x="348" y="893"/>
                </a:cubicBezTo>
                <a:cubicBezTo>
                  <a:pt x="369" y="970"/>
                  <a:pt x="374" y="1051"/>
                  <a:pt x="338" y="1124"/>
                </a:cubicBezTo>
                <a:cubicBezTo>
                  <a:pt x="317" y="1166"/>
                  <a:pt x="286" y="1193"/>
                  <a:pt x="243" y="1209"/>
                </a:cubicBezTo>
                <a:cubicBezTo>
                  <a:pt x="236" y="1209"/>
                  <a:pt x="229" y="1209"/>
                  <a:pt x="222" y="1209"/>
                </a:cubicBezTo>
                <a:cubicBezTo>
                  <a:pt x="195" y="1159"/>
                  <a:pt x="209" y="1137"/>
                  <a:pt x="238" y="1086"/>
                </a:cubicBezTo>
                <a:cubicBezTo>
                  <a:pt x="270" y="1030"/>
                  <a:pt x="314" y="980"/>
                  <a:pt x="359" y="933"/>
                </a:cubicBezTo>
                <a:cubicBezTo>
                  <a:pt x="403" y="887"/>
                  <a:pt x="455" y="851"/>
                  <a:pt x="507" y="814"/>
                </a:cubicBezTo>
                <a:cubicBezTo>
                  <a:pt x="558" y="777"/>
                  <a:pt x="612" y="742"/>
                  <a:pt x="667" y="712"/>
                </a:cubicBezTo>
                <a:cubicBezTo>
                  <a:pt x="719" y="683"/>
                  <a:pt x="757" y="665"/>
                  <a:pt x="812" y="660"/>
                </a:cubicBezTo>
                <a:cubicBezTo>
                  <a:pt x="828" y="718"/>
                  <a:pt x="821" y="760"/>
                  <a:pt x="814" y="821"/>
                </a:cubicBezTo>
                <a:cubicBezTo>
                  <a:pt x="807" y="882"/>
                  <a:pt x="794" y="942"/>
                  <a:pt x="791" y="1003"/>
                </a:cubicBezTo>
                <a:cubicBezTo>
                  <a:pt x="789" y="1048"/>
                  <a:pt x="798" y="1035"/>
                  <a:pt x="814" y="1064"/>
                </a:cubicBezTo>
                <a:cubicBezTo>
                  <a:pt x="858" y="1030"/>
                  <a:pt x="885" y="995"/>
                  <a:pt x="918" y="950"/>
                </a:cubicBezTo>
                <a:cubicBezTo>
                  <a:pt x="952" y="903"/>
                  <a:pt x="982" y="856"/>
                  <a:pt x="1011" y="806"/>
                </a:cubicBezTo>
                <a:cubicBezTo>
                  <a:pt x="1016" y="798"/>
                  <a:pt x="1020" y="790"/>
                  <a:pt x="1025" y="782"/>
                </a:cubicBezTo>
                <a:cubicBezTo>
                  <a:pt x="1040" y="824"/>
                  <a:pt x="1042" y="851"/>
                  <a:pt x="1045" y="899"/>
                </a:cubicBezTo>
                <a:cubicBezTo>
                  <a:pt x="1048" y="960"/>
                  <a:pt x="1048" y="1021"/>
                  <a:pt x="1053" y="1081"/>
                </a:cubicBezTo>
                <a:cubicBezTo>
                  <a:pt x="1057" y="1125"/>
                  <a:pt x="1064" y="1141"/>
                  <a:pt x="1083" y="1175"/>
                </a:cubicBezTo>
                <a:cubicBezTo>
                  <a:pt x="1122" y="1147"/>
                  <a:pt x="1154" y="1116"/>
                  <a:pt x="1188" y="1082"/>
                </a:cubicBezTo>
              </a:path>
              <a:path w="6584" h="2376" extrusionOk="0">
                <a:moveTo>
                  <a:pt x="1578" y="806"/>
                </a:moveTo>
                <a:cubicBezTo>
                  <a:pt x="1571" y="734"/>
                  <a:pt x="1584" y="821"/>
                  <a:pt x="1583" y="857"/>
                </a:cubicBezTo>
                <a:cubicBezTo>
                  <a:pt x="1580" y="958"/>
                  <a:pt x="1578" y="1061"/>
                  <a:pt x="1578" y="1162"/>
                </a:cubicBezTo>
                <a:cubicBezTo>
                  <a:pt x="1578" y="1298"/>
                  <a:pt x="1580" y="1433"/>
                  <a:pt x="1572" y="1569"/>
                </a:cubicBezTo>
                <a:cubicBezTo>
                  <a:pt x="1567" y="1653"/>
                  <a:pt x="1563" y="1741"/>
                  <a:pt x="1540" y="1822"/>
                </a:cubicBezTo>
                <a:cubicBezTo>
                  <a:pt x="1530" y="1858"/>
                  <a:pt x="1525" y="1866"/>
                  <a:pt x="1498" y="1883"/>
                </a:cubicBezTo>
                <a:cubicBezTo>
                  <a:pt x="1486" y="1847"/>
                  <a:pt x="1477" y="1814"/>
                  <a:pt x="1471" y="1775"/>
                </a:cubicBezTo>
                <a:cubicBezTo>
                  <a:pt x="1457" y="1686"/>
                  <a:pt x="1452" y="1598"/>
                  <a:pt x="1445" y="1508"/>
                </a:cubicBezTo>
                <a:cubicBezTo>
                  <a:pt x="1436" y="1395"/>
                  <a:pt x="1430" y="1282"/>
                  <a:pt x="1424" y="1169"/>
                </a:cubicBezTo>
                <a:cubicBezTo>
                  <a:pt x="1419" y="1081"/>
                  <a:pt x="1401" y="975"/>
                  <a:pt x="1435" y="891"/>
                </a:cubicBezTo>
                <a:cubicBezTo>
                  <a:pt x="1452" y="848"/>
                  <a:pt x="1488" y="829"/>
                  <a:pt x="1532" y="827"/>
                </a:cubicBezTo>
                <a:cubicBezTo>
                  <a:pt x="1617" y="824"/>
                  <a:pt x="1674" y="894"/>
                  <a:pt x="1696" y="969"/>
                </a:cubicBezTo>
                <a:cubicBezTo>
                  <a:pt x="1715" y="1036"/>
                  <a:pt x="1703" y="1117"/>
                  <a:pt x="1650" y="1166"/>
                </a:cubicBezTo>
                <a:cubicBezTo>
                  <a:pt x="1624" y="1190"/>
                  <a:pt x="1570" y="1228"/>
                  <a:pt x="1532" y="1209"/>
                </a:cubicBezTo>
                <a:cubicBezTo>
                  <a:pt x="1493" y="1189"/>
                  <a:pt x="1524" y="1135"/>
                  <a:pt x="1532" y="1111"/>
                </a:cubicBezTo>
              </a:path>
              <a:path w="6584" h="2376" extrusionOk="0">
                <a:moveTo>
                  <a:pt x="1749" y="941"/>
                </a:moveTo>
                <a:cubicBezTo>
                  <a:pt x="1786" y="939"/>
                  <a:pt x="1817" y="939"/>
                  <a:pt x="1853" y="939"/>
                </a:cubicBezTo>
                <a:cubicBezTo>
                  <a:pt x="1887" y="939"/>
                  <a:pt x="1918" y="947"/>
                  <a:pt x="1952" y="948"/>
                </a:cubicBezTo>
                <a:cubicBezTo>
                  <a:pt x="1989" y="949"/>
                  <a:pt x="2025" y="944"/>
                  <a:pt x="2059" y="929"/>
                </a:cubicBezTo>
                <a:cubicBezTo>
                  <a:pt x="2091" y="914"/>
                  <a:pt x="2120" y="888"/>
                  <a:pt x="2137" y="857"/>
                </a:cubicBezTo>
                <a:cubicBezTo>
                  <a:pt x="2153" y="829"/>
                  <a:pt x="2160" y="790"/>
                  <a:pt x="2148" y="759"/>
                </a:cubicBezTo>
                <a:cubicBezTo>
                  <a:pt x="2127" y="706"/>
                  <a:pt x="2088" y="722"/>
                  <a:pt x="2057" y="753"/>
                </a:cubicBezTo>
                <a:cubicBezTo>
                  <a:pt x="2014" y="797"/>
                  <a:pt x="1995" y="855"/>
                  <a:pt x="1979" y="912"/>
                </a:cubicBezTo>
                <a:cubicBezTo>
                  <a:pt x="1963" y="969"/>
                  <a:pt x="1949" y="1041"/>
                  <a:pt x="1973" y="1099"/>
                </a:cubicBezTo>
                <a:cubicBezTo>
                  <a:pt x="1992" y="1146"/>
                  <a:pt x="2036" y="1161"/>
                  <a:pt x="2083" y="1156"/>
                </a:cubicBezTo>
                <a:cubicBezTo>
                  <a:pt x="2145" y="1149"/>
                  <a:pt x="2203" y="1114"/>
                  <a:pt x="2260" y="1092"/>
                </a:cubicBezTo>
                <a:cubicBezTo>
                  <a:pt x="2317" y="1070"/>
                  <a:pt x="2385" y="1036"/>
                  <a:pt x="2448" y="1050"/>
                </a:cubicBezTo>
                <a:cubicBezTo>
                  <a:pt x="2480" y="1057"/>
                  <a:pt x="2510" y="1080"/>
                  <a:pt x="2536" y="1099"/>
                </a:cubicBezTo>
                <a:cubicBezTo>
                  <a:pt x="2557" y="1115"/>
                  <a:pt x="2567" y="1133"/>
                  <a:pt x="2581" y="1152"/>
                </a:cubicBezTo>
                <a:cubicBezTo>
                  <a:pt x="2528" y="1149"/>
                  <a:pt x="2530" y="1119"/>
                  <a:pt x="2555" y="1075"/>
                </a:cubicBezTo>
                <a:cubicBezTo>
                  <a:pt x="2590" y="1012"/>
                  <a:pt x="2632" y="958"/>
                  <a:pt x="2675" y="901"/>
                </a:cubicBezTo>
              </a:path>
              <a:path w="6584" h="2376" extrusionOk="0">
                <a:moveTo>
                  <a:pt x="3078" y="816"/>
                </a:moveTo>
                <a:cubicBezTo>
                  <a:pt x="3052" y="774"/>
                  <a:pt x="3056" y="777"/>
                  <a:pt x="3015" y="747"/>
                </a:cubicBezTo>
                <a:cubicBezTo>
                  <a:pt x="2972" y="781"/>
                  <a:pt x="2951" y="767"/>
                  <a:pt x="2941" y="836"/>
                </a:cubicBezTo>
                <a:cubicBezTo>
                  <a:pt x="2934" y="882"/>
                  <a:pt x="2943" y="928"/>
                  <a:pt x="2952" y="973"/>
                </a:cubicBezTo>
                <a:cubicBezTo>
                  <a:pt x="2965" y="1036"/>
                  <a:pt x="3017" y="1137"/>
                  <a:pt x="2996" y="1202"/>
                </a:cubicBezTo>
                <a:cubicBezTo>
                  <a:pt x="2984" y="1241"/>
                  <a:pt x="2963" y="1226"/>
                  <a:pt x="2939" y="1243"/>
                </a:cubicBezTo>
                <a:cubicBezTo>
                  <a:pt x="2933" y="1198"/>
                  <a:pt x="2916" y="1187"/>
                  <a:pt x="2945" y="1134"/>
                </a:cubicBezTo>
                <a:cubicBezTo>
                  <a:pt x="2973" y="1084"/>
                  <a:pt x="3020" y="1034"/>
                  <a:pt x="3061" y="995"/>
                </a:cubicBezTo>
                <a:cubicBezTo>
                  <a:pt x="3109" y="949"/>
                  <a:pt x="3161" y="896"/>
                  <a:pt x="3218" y="861"/>
                </a:cubicBezTo>
                <a:cubicBezTo>
                  <a:pt x="3241" y="847"/>
                  <a:pt x="3245" y="842"/>
                  <a:pt x="3262" y="840"/>
                </a:cubicBezTo>
                <a:cubicBezTo>
                  <a:pt x="3268" y="878"/>
                  <a:pt x="3273" y="900"/>
                  <a:pt x="3268" y="939"/>
                </a:cubicBezTo>
                <a:cubicBezTo>
                  <a:pt x="3264" y="974"/>
                  <a:pt x="3245" y="1015"/>
                  <a:pt x="3254" y="1052"/>
                </a:cubicBezTo>
                <a:cubicBezTo>
                  <a:pt x="3256" y="1075"/>
                  <a:pt x="3260" y="1085"/>
                  <a:pt x="3279" y="1094"/>
                </a:cubicBezTo>
                <a:cubicBezTo>
                  <a:pt x="3351" y="1065"/>
                  <a:pt x="3394" y="1030"/>
                  <a:pt x="3433" y="958"/>
                </a:cubicBezTo>
                <a:cubicBezTo>
                  <a:pt x="3451" y="925"/>
                  <a:pt x="3462" y="892"/>
                  <a:pt x="3475" y="857"/>
                </a:cubicBezTo>
                <a:cubicBezTo>
                  <a:pt x="3480" y="948"/>
                  <a:pt x="3474" y="1039"/>
                  <a:pt x="3469" y="1130"/>
                </a:cubicBezTo>
                <a:cubicBezTo>
                  <a:pt x="3453" y="1401"/>
                  <a:pt x="3418" y="1671"/>
                  <a:pt x="3357" y="1936"/>
                </a:cubicBezTo>
                <a:cubicBezTo>
                  <a:pt x="3329" y="2057"/>
                  <a:pt x="3295" y="2202"/>
                  <a:pt x="3224" y="2307"/>
                </a:cubicBezTo>
                <a:cubicBezTo>
                  <a:pt x="3187" y="2362"/>
                  <a:pt x="3123" y="2406"/>
                  <a:pt x="3068" y="2347"/>
                </a:cubicBezTo>
                <a:cubicBezTo>
                  <a:pt x="2952" y="2222"/>
                  <a:pt x="2953" y="1995"/>
                  <a:pt x="2984" y="1841"/>
                </a:cubicBezTo>
                <a:cubicBezTo>
                  <a:pt x="3010" y="1711"/>
                  <a:pt x="3072" y="1615"/>
                  <a:pt x="3163" y="1523"/>
                </a:cubicBezTo>
                <a:cubicBezTo>
                  <a:pt x="3253" y="1432"/>
                  <a:pt x="3357" y="1356"/>
                  <a:pt x="3467" y="1291"/>
                </a:cubicBezTo>
                <a:cubicBezTo>
                  <a:pt x="3498" y="1275"/>
                  <a:pt x="3528" y="1259"/>
                  <a:pt x="3559" y="1243"/>
                </a:cubicBezTo>
              </a:path>
              <a:path w="6584" h="2376" extrusionOk="0">
                <a:moveTo>
                  <a:pt x="3935" y="772"/>
                </a:moveTo>
                <a:cubicBezTo>
                  <a:pt x="3893" y="757"/>
                  <a:pt x="3907" y="735"/>
                  <a:pt x="3933" y="694"/>
                </a:cubicBezTo>
                <a:cubicBezTo>
                  <a:pt x="3950" y="672"/>
                  <a:pt x="3955" y="665"/>
                  <a:pt x="3977" y="670"/>
                </a:cubicBezTo>
                <a:cubicBezTo>
                  <a:pt x="3984" y="717"/>
                  <a:pt x="3983" y="764"/>
                  <a:pt x="3986" y="812"/>
                </a:cubicBezTo>
                <a:cubicBezTo>
                  <a:pt x="3990" y="877"/>
                  <a:pt x="3989" y="942"/>
                  <a:pt x="3996" y="1007"/>
                </a:cubicBezTo>
                <a:cubicBezTo>
                  <a:pt x="4026" y="977"/>
                  <a:pt x="4033" y="949"/>
                  <a:pt x="4051" y="910"/>
                </a:cubicBezTo>
                <a:cubicBezTo>
                  <a:pt x="4069" y="872"/>
                  <a:pt x="4086" y="834"/>
                  <a:pt x="4104" y="797"/>
                </a:cubicBezTo>
                <a:cubicBezTo>
                  <a:pt x="4107" y="791"/>
                  <a:pt x="4111" y="784"/>
                  <a:pt x="4114" y="778"/>
                </a:cubicBezTo>
                <a:cubicBezTo>
                  <a:pt x="4146" y="795"/>
                  <a:pt x="4152" y="816"/>
                  <a:pt x="4167" y="852"/>
                </a:cubicBezTo>
                <a:cubicBezTo>
                  <a:pt x="4180" y="883"/>
                  <a:pt x="4199" y="924"/>
                  <a:pt x="4233" y="937"/>
                </a:cubicBezTo>
                <a:cubicBezTo>
                  <a:pt x="4256" y="946"/>
                  <a:pt x="4293" y="916"/>
                  <a:pt x="4308" y="903"/>
                </a:cubicBezTo>
                <a:cubicBezTo>
                  <a:pt x="4341" y="874"/>
                  <a:pt x="4369" y="838"/>
                  <a:pt x="4393" y="802"/>
                </a:cubicBezTo>
                <a:cubicBezTo>
                  <a:pt x="4410" y="776"/>
                  <a:pt x="4424" y="747"/>
                  <a:pt x="4441" y="721"/>
                </a:cubicBezTo>
                <a:cubicBezTo>
                  <a:pt x="4451" y="761"/>
                  <a:pt x="4449" y="804"/>
                  <a:pt x="4448" y="846"/>
                </a:cubicBezTo>
                <a:cubicBezTo>
                  <a:pt x="4447" y="900"/>
                  <a:pt x="4442" y="973"/>
                  <a:pt x="4462" y="1024"/>
                </a:cubicBezTo>
                <a:cubicBezTo>
                  <a:pt x="4480" y="1070"/>
                  <a:pt x="4516" y="1069"/>
                  <a:pt x="4555" y="1065"/>
                </a:cubicBezTo>
              </a:path>
              <a:path w="6584" h="2376" extrusionOk="0">
                <a:moveTo>
                  <a:pt x="4716" y="814"/>
                </a:moveTo>
                <a:cubicBezTo>
                  <a:pt x="4696" y="762"/>
                  <a:pt x="4694" y="780"/>
                  <a:pt x="4728" y="732"/>
                </a:cubicBezTo>
                <a:cubicBezTo>
                  <a:pt x="4733" y="724"/>
                  <a:pt x="4738" y="716"/>
                  <a:pt x="4743" y="708"/>
                </a:cubicBezTo>
                <a:cubicBezTo>
                  <a:pt x="4782" y="733"/>
                  <a:pt x="4792" y="757"/>
                  <a:pt x="4808" y="802"/>
                </a:cubicBezTo>
                <a:cubicBezTo>
                  <a:pt x="4821" y="839"/>
                  <a:pt x="4832" y="880"/>
                  <a:pt x="4838" y="918"/>
                </a:cubicBezTo>
                <a:cubicBezTo>
                  <a:pt x="4841" y="938"/>
                  <a:pt x="4835" y="917"/>
                  <a:pt x="4838" y="937"/>
                </a:cubicBezTo>
                <a:cubicBezTo>
                  <a:pt x="4843" y="888"/>
                  <a:pt x="4848" y="842"/>
                  <a:pt x="4866" y="795"/>
                </a:cubicBezTo>
                <a:cubicBezTo>
                  <a:pt x="4880" y="758"/>
                  <a:pt x="4910" y="678"/>
                  <a:pt x="4956" y="668"/>
                </a:cubicBezTo>
                <a:cubicBezTo>
                  <a:pt x="4993" y="660"/>
                  <a:pt x="5005" y="704"/>
                  <a:pt x="5013" y="729"/>
                </a:cubicBezTo>
                <a:cubicBezTo>
                  <a:pt x="5030" y="782"/>
                  <a:pt x="5035" y="838"/>
                  <a:pt x="5041" y="893"/>
                </a:cubicBezTo>
                <a:cubicBezTo>
                  <a:pt x="5045" y="932"/>
                  <a:pt x="5050" y="970"/>
                  <a:pt x="5055" y="1009"/>
                </a:cubicBezTo>
                <a:cubicBezTo>
                  <a:pt x="5056" y="1015"/>
                  <a:pt x="5057" y="1022"/>
                  <a:pt x="5058" y="1028"/>
                </a:cubicBezTo>
                <a:cubicBezTo>
                  <a:pt x="5067" y="988"/>
                  <a:pt x="5078" y="949"/>
                  <a:pt x="5091" y="910"/>
                </a:cubicBezTo>
                <a:cubicBezTo>
                  <a:pt x="5107" y="865"/>
                  <a:pt x="5128" y="819"/>
                  <a:pt x="5155" y="780"/>
                </a:cubicBezTo>
                <a:cubicBezTo>
                  <a:pt x="5171" y="761"/>
                  <a:pt x="5177" y="754"/>
                  <a:pt x="5193" y="747"/>
                </a:cubicBezTo>
                <a:cubicBezTo>
                  <a:pt x="5212" y="778"/>
                  <a:pt x="5224" y="804"/>
                  <a:pt x="5237" y="838"/>
                </a:cubicBezTo>
                <a:cubicBezTo>
                  <a:pt x="5251" y="875"/>
                  <a:pt x="5259" y="915"/>
                  <a:pt x="5287" y="946"/>
                </a:cubicBezTo>
                <a:cubicBezTo>
                  <a:pt x="5322" y="984"/>
                  <a:pt x="5377" y="971"/>
                  <a:pt x="5420" y="961"/>
                </a:cubicBezTo>
                <a:cubicBezTo>
                  <a:pt x="5477" y="949"/>
                  <a:pt x="5532" y="923"/>
                  <a:pt x="5579" y="888"/>
                </a:cubicBezTo>
                <a:cubicBezTo>
                  <a:pt x="5638" y="844"/>
                  <a:pt x="5681" y="754"/>
                  <a:pt x="5627" y="687"/>
                </a:cubicBezTo>
                <a:cubicBezTo>
                  <a:pt x="5600" y="653"/>
                  <a:pt x="5597" y="653"/>
                  <a:pt x="5557" y="649"/>
                </a:cubicBezTo>
                <a:cubicBezTo>
                  <a:pt x="5538" y="689"/>
                  <a:pt x="5524" y="721"/>
                  <a:pt x="5519" y="768"/>
                </a:cubicBezTo>
                <a:cubicBezTo>
                  <a:pt x="5512" y="836"/>
                  <a:pt x="5519" y="905"/>
                  <a:pt x="5545" y="969"/>
                </a:cubicBezTo>
                <a:cubicBezTo>
                  <a:pt x="5567" y="1024"/>
                  <a:pt x="5609" y="1063"/>
                  <a:pt x="5671" y="1065"/>
                </a:cubicBezTo>
                <a:cubicBezTo>
                  <a:pt x="5736" y="1067"/>
                  <a:pt x="5792" y="1012"/>
                  <a:pt x="5838" y="975"/>
                </a:cubicBezTo>
              </a:path>
              <a:path w="6584" h="2376" extrusionOk="0">
                <a:moveTo>
                  <a:pt x="6049" y="44"/>
                </a:moveTo>
                <a:cubicBezTo>
                  <a:pt x="6051" y="20"/>
                  <a:pt x="6051" y="15"/>
                  <a:pt x="6051" y="0"/>
                </a:cubicBezTo>
                <a:cubicBezTo>
                  <a:pt x="6046" y="62"/>
                  <a:pt x="6044" y="122"/>
                  <a:pt x="6045" y="185"/>
                </a:cubicBezTo>
                <a:cubicBezTo>
                  <a:pt x="6046" y="292"/>
                  <a:pt x="6046" y="398"/>
                  <a:pt x="6041" y="505"/>
                </a:cubicBezTo>
                <a:cubicBezTo>
                  <a:pt x="6035" y="644"/>
                  <a:pt x="6010" y="780"/>
                  <a:pt x="5996" y="916"/>
                </a:cubicBezTo>
                <a:cubicBezTo>
                  <a:pt x="6031" y="882"/>
                  <a:pt x="6060" y="847"/>
                  <a:pt x="6091" y="808"/>
                </a:cubicBezTo>
                <a:cubicBezTo>
                  <a:pt x="6158" y="723"/>
                  <a:pt x="6214" y="645"/>
                  <a:pt x="6313" y="615"/>
                </a:cubicBezTo>
                <a:cubicBezTo>
                  <a:pt x="6319" y="662"/>
                  <a:pt x="6314" y="692"/>
                  <a:pt x="6309" y="740"/>
                </a:cubicBezTo>
                <a:cubicBezTo>
                  <a:pt x="6306" y="766"/>
                  <a:pt x="6291" y="822"/>
                  <a:pt x="6306" y="846"/>
                </a:cubicBezTo>
                <a:cubicBezTo>
                  <a:pt x="6325" y="876"/>
                  <a:pt x="6354" y="871"/>
                  <a:pt x="6385" y="869"/>
                </a:cubicBezTo>
                <a:cubicBezTo>
                  <a:pt x="6423" y="866"/>
                  <a:pt x="6460" y="847"/>
                  <a:pt x="6494" y="833"/>
                </a:cubicBezTo>
                <a:cubicBezTo>
                  <a:pt x="6515" y="822"/>
                  <a:pt x="6520" y="819"/>
                  <a:pt x="6534" y="816"/>
                </a:cubicBezTo>
                <a:cubicBezTo>
                  <a:pt x="6558" y="865"/>
                  <a:pt x="6565" y="897"/>
                  <a:pt x="6570" y="954"/>
                </a:cubicBezTo>
                <a:cubicBezTo>
                  <a:pt x="6577" y="1043"/>
                  <a:pt x="6572" y="1133"/>
                  <a:pt x="6560" y="1221"/>
                </a:cubicBezTo>
                <a:cubicBezTo>
                  <a:pt x="6550" y="1294"/>
                  <a:pt x="6536" y="1434"/>
                  <a:pt x="6467" y="1476"/>
                </a:cubicBezTo>
                <a:cubicBezTo>
                  <a:pt x="6418" y="1506"/>
                  <a:pt x="6398" y="1492"/>
                  <a:pt x="6349" y="1468"/>
                </a:cubicBezTo>
              </a:path>
              <a:path w="6584" h="2376" extrusionOk="0">
                <a:moveTo>
                  <a:pt x="5530" y="428"/>
                </a:moveTo>
                <a:cubicBezTo>
                  <a:pt x="5522" y="379"/>
                  <a:pt x="5576" y="373"/>
                  <a:pt x="5627" y="358"/>
                </a:cubicBezTo>
                <a:cubicBezTo>
                  <a:pt x="5761" y="318"/>
                  <a:pt x="5895" y="282"/>
                  <a:pt x="6028" y="240"/>
                </a:cubicBezTo>
                <a:cubicBezTo>
                  <a:pt x="6210" y="182"/>
                  <a:pt x="6396" y="138"/>
                  <a:pt x="6583" y="98"/>
                </a:cubicBezTo>
              </a:path>
            </a:pathLst>
          </a:custGeom>
          <a:noFill/>
          <a:ln w="19050" cap="rnd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20489" name="Comment 9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6986588" y="641350"/>
            <a:ext cx="1838325" cy="696913"/>
          </a:xfrm>
          <a:custGeom>
            <a:avLst/>
            <a:gdLst>
              <a:gd name="T0" fmla="+- 0 19483 19407"/>
              <a:gd name="T1" fmla="*/ T0 w 5105"/>
              <a:gd name="T2" fmla="+- 0 1885 1781"/>
              <a:gd name="T3" fmla="*/ 1885 h 1937"/>
              <a:gd name="T4" fmla="+- 0 19499 19407"/>
              <a:gd name="T5" fmla="*/ T4 w 5105"/>
              <a:gd name="T6" fmla="+- 0 2494 1781"/>
              <a:gd name="T7" fmla="*/ 2494 h 1937"/>
              <a:gd name="T8" fmla="+- 0 19556 19407"/>
              <a:gd name="T9" fmla="*/ T8 w 5105"/>
              <a:gd name="T10" fmla="+- 0 2611 1781"/>
              <a:gd name="T11" fmla="*/ 2611 h 1937"/>
              <a:gd name="T12" fmla="+- 0 19921 19407"/>
              <a:gd name="T13" fmla="*/ T12 w 5105"/>
              <a:gd name="T14" fmla="+- 0 2316 1781"/>
              <a:gd name="T15" fmla="*/ 2316 h 1937"/>
              <a:gd name="T16" fmla="+- 0 19601 19407"/>
              <a:gd name="T17" fmla="*/ T16 w 5105"/>
              <a:gd name="T18" fmla="+- 0 2871 1781"/>
              <a:gd name="T19" fmla="*/ 2871 h 1937"/>
              <a:gd name="T20" fmla="+- 0 19407 19407"/>
              <a:gd name="T21" fmla="*/ T20 w 5105"/>
              <a:gd name="T22" fmla="+- 0 2791 1781"/>
              <a:gd name="T23" fmla="*/ 2791 h 1937"/>
              <a:gd name="T24" fmla="+- 0 19767 19407"/>
              <a:gd name="T25" fmla="*/ T24 w 5105"/>
              <a:gd name="T26" fmla="+- 0 2691 1781"/>
              <a:gd name="T27" fmla="*/ 2691 h 1937"/>
              <a:gd name="T28" fmla="+- 0 20204 19407"/>
              <a:gd name="T29" fmla="*/ T28 w 5105"/>
              <a:gd name="T30" fmla="+- 0 2515 1781"/>
              <a:gd name="T31" fmla="*/ 2515 h 1937"/>
              <a:gd name="T32" fmla="+- 0 20274 19407"/>
              <a:gd name="T33" fmla="*/ T32 w 5105"/>
              <a:gd name="T34" fmla="+- 0 2750 1781"/>
              <a:gd name="T35" fmla="*/ 2750 h 1937"/>
              <a:gd name="T36" fmla="+- 0 20274 19407"/>
              <a:gd name="T37" fmla="*/ T36 w 5105"/>
              <a:gd name="T38" fmla="+- 0 2687 1781"/>
              <a:gd name="T39" fmla="*/ 2687 h 1937"/>
              <a:gd name="T40" fmla="+- 0 20445 19407"/>
              <a:gd name="T41" fmla="*/ T40 w 5105"/>
              <a:gd name="T42" fmla="+- 0 2487 1781"/>
              <a:gd name="T43" fmla="*/ 2487 h 1937"/>
              <a:gd name="T44" fmla="+- 0 20867 19407"/>
              <a:gd name="T45" fmla="*/ T44 w 5105"/>
              <a:gd name="T46" fmla="+- 0 2339 1781"/>
              <a:gd name="T47" fmla="*/ 2339 h 1937"/>
              <a:gd name="T48" fmla="+- 0 20755 19407"/>
              <a:gd name="T49" fmla="*/ T48 w 5105"/>
              <a:gd name="T50" fmla="+- 0 2377 1781"/>
              <a:gd name="T51" fmla="*/ 2377 h 1937"/>
              <a:gd name="T52" fmla="+- 0 21002 19407"/>
              <a:gd name="T53" fmla="*/ T52 w 5105"/>
              <a:gd name="T54" fmla="+- 0 2744 1781"/>
              <a:gd name="T55" fmla="*/ 2744 h 1937"/>
              <a:gd name="T56" fmla="+- 0 21238 19407"/>
              <a:gd name="T57" fmla="*/ T56 w 5105"/>
              <a:gd name="T58" fmla="+- 0 2591 1781"/>
              <a:gd name="T59" fmla="*/ 2591 h 1937"/>
              <a:gd name="T60" fmla="+- 0 21175 19407"/>
              <a:gd name="T61" fmla="*/ T60 w 5105"/>
              <a:gd name="T62" fmla="+- 0 2780 1781"/>
              <a:gd name="T63" fmla="*/ 2780 h 1937"/>
              <a:gd name="T64" fmla="+- 0 21415 19407"/>
              <a:gd name="T65" fmla="*/ T64 w 5105"/>
              <a:gd name="T66" fmla="+- 0 2487 1781"/>
              <a:gd name="T67" fmla="*/ 2487 h 1937"/>
              <a:gd name="T68" fmla="+- 0 21323 19407"/>
              <a:gd name="T69" fmla="*/ T68 w 5105"/>
              <a:gd name="T70" fmla="+- 0 2621 1781"/>
              <a:gd name="T71" fmla="*/ 2621 h 1937"/>
              <a:gd name="T72" fmla="+- 0 21679 19407"/>
              <a:gd name="T73" fmla="*/ T72 w 5105"/>
              <a:gd name="T74" fmla="+- 0 2733 1781"/>
              <a:gd name="T75" fmla="*/ 2733 h 1937"/>
              <a:gd name="T76" fmla="+- 0 21768 19407"/>
              <a:gd name="T77" fmla="*/ T76 w 5105"/>
              <a:gd name="T78" fmla="+- 0 2182 1781"/>
              <a:gd name="T79" fmla="*/ 2182 h 1937"/>
              <a:gd name="T80" fmla="+- 0 21753 19407"/>
              <a:gd name="T81" fmla="*/ T80 w 5105"/>
              <a:gd name="T82" fmla="+- 0 2729 1781"/>
              <a:gd name="T83" fmla="*/ 2729 h 1937"/>
              <a:gd name="T84" fmla="+- 0 21844 19407"/>
              <a:gd name="T85" fmla="*/ T84 w 5105"/>
              <a:gd name="T86" fmla="+- 0 2784 1781"/>
              <a:gd name="T87" fmla="*/ 2784 h 1937"/>
              <a:gd name="T88" fmla="+- 0 22171 19407"/>
              <a:gd name="T89" fmla="*/ T88 w 5105"/>
              <a:gd name="T90" fmla="+- 0 2367 1781"/>
              <a:gd name="T91" fmla="*/ 2367 h 1937"/>
              <a:gd name="T92" fmla="+- 0 21993 19407"/>
              <a:gd name="T93" fmla="*/ T92 w 5105"/>
              <a:gd name="T94" fmla="+- 0 2721 1781"/>
              <a:gd name="T95" fmla="*/ 2721 h 1937"/>
              <a:gd name="T96" fmla="+- 0 22128 19407"/>
              <a:gd name="T97" fmla="*/ T96 w 5105"/>
              <a:gd name="T98" fmla="+- 0 2746 1781"/>
              <a:gd name="T99" fmla="*/ 2746 h 1937"/>
              <a:gd name="T100" fmla="+- 0 22506 19407"/>
              <a:gd name="T101" fmla="*/ T100 w 5105"/>
              <a:gd name="T102" fmla="+- 0 2522 1781"/>
              <a:gd name="T103" fmla="*/ 2522 h 1937"/>
              <a:gd name="T104" fmla="+- 0 22474 19407"/>
              <a:gd name="T105" fmla="*/ T104 w 5105"/>
              <a:gd name="T106" fmla="+- 0 2564 1781"/>
              <a:gd name="T107" fmla="*/ 2564 h 1937"/>
              <a:gd name="T108" fmla="+- 0 22620 19407"/>
              <a:gd name="T109" fmla="*/ T108 w 5105"/>
              <a:gd name="T110" fmla="+- 0 2850 1781"/>
              <a:gd name="T111" fmla="*/ 2850 h 1937"/>
              <a:gd name="T112" fmla="+- 0 22599 19407"/>
              <a:gd name="T113" fmla="*/ T112 w 5105"/>
              <a:gd name="T114" fmla="+- 0 2212 1781"/>
              <a:gd name="T115" fmla="*/ 2212 h 1937"/>
              <a:gd name="T116" fmla="+- 0 22572 19407"/>
              <a:gd name="T117" fmla="*/ T116 w 5105"/>
              <a:gd name="T118" fmla="+- 0 2252 1781"/>
              <a:gd name="T119" fmla="*/ 2252 h 1937"/>
              <a:gd name="T120" fmla="+- 0 22728 19407"/>
              <a:gd name="T121" fmla="*/ T120 w 5105"/>
              <a:gd name="T122" fmla="+- 0 2538 1781"/>
              <a:gd name="T123" fmla="*/ 2538 h 1937"/>
              <a:gd name="T124" fmla="+- 0 22898 19407"/>
              <a:gd name="T125" fmla="*/ T124 w 5105"/>
              <a:gd name="T126" fmla="+- 0 2587 1781"/>
              <a:gd name="T127" fmla="*/ 2587 h 1937"/>
              <a:gd name="T128" fmla="+- 0 22943 19407"/>
              <a:gd name="T129" fmla="*/ T128 w 5105"/>
              <a:gd name="T130" fmla="+- 0 2873 1781"/>
              <a:gd name="T131" fmla="*/ 2873 h 1937"/>
              <a:gd name="T132" fmla="+- 0 23177 19407"/>
              <a:gd name="T133" fmla="*/ T132 w 5105"/>
              <a:gd name="T134" fmla="+- 0 2562 1781"/>
              <a:gd name="T135" fmla="*/ 2562 h 1937"/>
              <a:gd name="T136" fmla="+- 0 23327 19407"/>
              <a:gd name="T137" fmla="*/ T136 w 5105"/>
              <a:gd name="T138" fmla="+- 0 2712 1781"/>
              <a:gd name="T139" fmla="*/ 2712 h 1937"/>
              <a:gd name="T140" fmla="+- 0 23544 19407"/>
              <a:gd name="T141" fmla="*/ T140 w 5105"/>
              <a:gd name="T142" fmla="+- 0 2634 1781"/>
              <a:gd name="T143" fmla="*/ 2634 h 1937"/>
              <a:gd name="T144" fmla="+- 0 23707 19407"/>
              <a:gd name="T145" fmla="*/ T144 w 5105"/>
              <a:gd name="T146" fmla="+- 0 2698 1781"/>
              <a:gd name="T147" fmla="*/ 2698 h 1937"/>
              <a:gd name="T148" fmla="+- 0 23858 19407"/>
              <a:gd name="T149" fmla="*/ T148 w 5105"/>
              <a:gd name="T150" fmla="+- 0 2600 1781"/>
              <a:gd name="T151" fmla="*/ 2600 h 1937"/>
              <a:gd name="T152" fmla="+- 0 23728 19407"/>
              <a:gd name="T153" fmla="*/ T152 w 5105"/>
              <a:gd name="T154" fmla="+- 0 2418 1781"/>
              <a:gd name="T155" fmla="*/ 2418 h 1937"/>
              <a:gd name="T156" fmla="+- 0 23529 19407"/>
              <a:gd name="T157" fmla="*/ T156 w 5105"/>
              <a:gd name="T158" fmla="+- 0 2689 1781"/>
              <a:gd name="T159" fmla="*/ 2689 h 1937"/>
              <a:gd name="T160" fmla="+- 0 23483 19407"/>
              <a:gd name="T161" fmla="*/ T160 w 5105"/>
              <a:gd name="T162" fmla="+- 0 3461 1781"/>
              <a:gd name="T163" fmla="*/ 3461 h 1937"/>
              <a:gd name="T164" fmla="+- 0 23329 19407"/>
              <a:gd name="T165" fmla="*/ T164 w 5105"/>
              <a:gd name="T166" fmla="+- 0 3715 1781"/>
              <a:gd name="T167" fmla="*/ 3715 h 1937"/>
              <a:gd name="T168" fmla="+- 0 23397 19407"/>
              <a:gd name="T169" fmla="*/ T168 w 5105"/>
              <a:gd name="T170" fmla="+- 0 3514 1781"/>
              <a:gd name="T171" fmla="*/ 3514 h 1937"/>
              <a:gd name="T172" fmla="+- 0 24420 19407"/>
              <a:gd name="T173" fmla="*/ T172 w 5105"/>
              <a:gd name="T174" fmla="+- 0 2939 1781"/>
              <a:gd name="T175" fmla="*/ 2939 h 1937"/>
              <a:gd name="T176" fmla="+- 0 24407 19407"/>
              <a:gd name="T177" fmla="*/ T176 w 5105"/>
              <a:gd name="T178" fmla="+- 0 2470 1781"/>
              <a:gd name="T179" fmla="*/ 2470 h 1937"/>
              <a:gd name="T180" fmla="+- 0 24435 19407"/>
              <a:gd name="T181" fmla="*/ T180 w 5105"/>
              <a:gd name="T182" fmla="+- 0 2789 1781"/>
              <a:gd name="T183" fmla="*/ 2789 h 1937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  <a:cxn ang="0">
                <a:pos x="T145" y="T147"/>
              </a:cxn>
              <a:cxn ang="0">
                <a:pos x="T149" y="T151"/>
              </a:cxn>
              <a:cxn ang="0">
                <a:pos x="T153" y="T155"/>
              </a:cxn>
              <a:cxn ang="0">
                <a:pos x="T157" y="T159"/>
              </a:cxn>
              <a:cxn ang="0">
                <a:pos x="T161" y="T163"/>
              </a:cxn>
              <a:cxn ang="0">
                <a:pos x="T165" y="T167"/>
              </a:cxn>
              <a:cxn ang="0">
                <a:pos x="T169" y="T171"/>
              </a:cxn>
              <a:cxn ang="0">
                <a:pos x="T173" y="T175"/>
              </a:cxn>
              <a:cxn ang="0">
                <a:pos x="T177" y="T179"/>
              </a:cxn>
              <a:cxn ang="0">
                <a:pos x="T181" y="T183"/>
              </a:cxn>
            </a:cxnLst>
            <a:rect l="0" t="0" r="r" b="b"/>
            <a:pathLst>
              <a:path w="5105" h="1937" extrusionOk="0">
                <a:moveTo>
                  <a:pt x="126" y="11"/>
                </a:moveTo>
                <a:cubicBezTo>
                  <a:pt x="101" y="34"/>
                  <a:pt x="84" y="30"/>
                  <a:pt x="76" y="104"/>
                </a:cubicBezTo>
                <a:cubicBezTo>
                  <a:pt x="66" y="197"/>
                  <a:pt x="69" y="301"/>
                  <a:pt x="71" y="395"/>
                </a:cubicBezTo>
                <a:cubicBezTo>
                  <a:pt x="73" y="501"/>
                  <a:pt x="82" y="607"/>
                  <a:pt x="92" y="713"/>
                </a:cubicBezTo>
                <a:cubicBezTo>
                  <a:pt x="99" y="788"/>
                  <a:pt x="110" y="863"/>
                  <a:pt x="118" y="938"/>
                </a:cubicBezTo>
                <a:cubicBezTo>
                  <a:pt x="129" y="903"/>
                  <a:pt x="136" y="865"/>
                  <a:pt x="149" y="830"/>
                </a:cubicBezTo>
                <a:cubicBezTo>
                  <a:pt x="191" y="714"/>
                  <a:pt x="248" y="612"/>
                  <a:pt x="354" y="543"/>
                </a:cubicBezTo>
                <a:cubicBezTo>
                  <a:pt x="400" y="513"/>
                  <a:pt x="473" y="479"/>
                  <a:pt x="514" y="535"/>
                </a:cubicBezTo>
                <a:cubicBezTo>
                  <a:pt x="591" y="639"/>
                  <a:pt x="512" y="830"/>
                  <a:pt x="460" y="927"/>
                </a:cubicBezTo>
                <a:cubicBezTo>
                  <a:pt x="405" y="1028"/>
                  <a:pt x="312" y="1101"/>
                  <a:pt x="194" y="1090"/>
                </a:cubicBezTo>
                <a:cubicBezTo>
                  <a:pt x="141" y="1085"/>
                  <a:pt x="87" y="1059"/>
                  <a:pt x="40" y="1035"/>
                </a:cubicBezTo>
                <a:cubicBezTo>
                  <a:pt x="19" y="1021"/>
                  <a:pt x="14" y="1018"/>
                  <a:pt x="0" y="1010"/>
                </a:cubicBezTo>
                <a:cubicBezTo>
                  <a:pt x="49" y="999"/>
                  <a:pt x="95" y="992"/>
                  <a:pt x="145" y="984"/>
                </a:cubicBezTo>
                <a:cubicBezTo>
                  <a:pt x="221" y="971"/>
                  <a:pt x="290" y="940"/>
                  <a:pt x="360" y="910"/>
                </a:cubicBezTo>
                <a:cubicBezTo>
                  <a:pt x="447" y="873"/>
                  <a:pt x="532" y="834"/>
                  <a:pt x="618" y="796"/>
                </a:cubicBezTo>
                <a:cubicBezTo>
                  <a:pt x="659" y="778"/>
                  <a:pt x="749" y="724"/>
                  <a:pt x="797" y="734"/>
                </a:cubicBezTo>
                <a:cubicBezTo>
                  <a:pt x="854" y="746"/>
                  <a:pt x="868" y="769"/>
                  <a:pt x="877" y="832"/>
                </a:cubicBezTo>
                <a:cubicBezTo>
                  <a:pt x="883" y="874"/>
                  <a:pt x="876" y="928"/>
                  <a:pt x="867" y="969"/>
                </a:cubicBezTo>
                <a:cubicBezTo>
                  <a:pt x="862" y="993"/>
                  <a:pt x="852" y="1016"/>
                  <a:pt x="846" y="1040"/>
                </a:cubicBezTo>
                <a:cubicBezTo>
                  <a:pt x="852" y="995"/>
                  <a:pt x="858" y="951"/>
                  <a:pt x="867" y="906"/>
                </a:cubicBezTo>
                <a:cubicBezTo>
                  <a:pt x="885" y="810"/>
                  <a:pt x="909" y="724"/>
                  <a:pt x="949" y="636"/>
                </a:cubicBezTo>
                <a:cubicBezTo>
                  <a:pt x="981" y="653"/>
                  <a:pt x="1001" y="668"/>
                  <a:pt x="1038" y="706"/>
                </a:cubicBezTo>
                <a:cubicBezTo>
                  <a:pt x="1106" y="777"/>
                  <a:pt x="1165" y="793"/>
                  <a:pt x="1263" y="764"/>
                </a:cubicBezTo>
                <a:cubicBezTo>
                  <a:pt x="1362" y="735"/>
                  <a:pt x="1441" y="660"/>
                  <a:pt x="1460" y="558"/>
                </a:cubicBezTo>
                <a:cubicBezTo>
                  <a:pt x="1468" y="517"/>
                  <a:pt x="1450" y="518"/>
                  <a:pt x="1441" y="486"/>
                </a:cubicBezTo>
                <a:cubicBezTo>
                  <a:pt x="1402" y="523"/>
                  <a:pt x="1379" y="545"/>
                  <a:pt x="1348" y="596"/>
                </a:cubicBezTo>
                <a:cubicBezTo>
                  <a:pt x="1288" y="695"/>
                  <a:pt x="1229" y="873"/>
                  <a:pt x="1308" y="976"/>
                </a:cubicBezTo>
                <a:cubicBezTo>
                  <a:pt x="1378" y="1067"/>
                  <a:pt x="1519" y="1009"/>
                  <a:pt x="1595" y="963"/>
                </a:cubicBezTo>
                <a:cubicBezTo>
                  <a:pt x="1703" y="897"/>
                  <a:pt x="1797" y="807"/>
                  <a:pt x="1890" y="723"/>
                </a:cubicBezTo>
                <a:cubicBezTo>
                  <a:pt x="1871" y="752"/>
                  <a:pt x="1850" y="780"/>
                  <a:pt x="1831" y="810"/>
                </a:cubicBezTo>
                <a:cubicBezTo>
                  <a:pt x="1806" y="851"/>
                  <a:pt x="1778" y="894"/>
                  <a:pt x="1768" y="942"/>
                </a:cubicBezTo>
                <a:cubicBezTo>
                  <a:pt x="1764" y="972"/>
                  <a:pt x="1763" y="980"/>
                  <a:pt x="1768" y="999"/>
                </a:cubicBezTo>
                <a:cubicBezTo>
                  <a:pt x="1832" y="1015"/>
                  <a:pt x="1858" y="1035"/>
                  <a:pt x="1926" y="988"/>
                </a:cubicBezTo>
                <a:cubicBezTo>
                  <a:pt x="2014" y="928"/>
                  <a:pt x="2075" y="805"/>
                  <a:pt x="2008" y="706"/>
                </a:cubicBezTo>
                <a:cubicBezTo>
                  <a:pt x="1979" y="664"/>
                  <a:pt x="1954" y="686"/>
                  <a:pt x="1920" y="675"/>
                </a:cubicBezTo>
                <a:cubicBezTo>
                  <a:pt x="1891" y="742"/>
                  <a:pt x="1882" y="762"/>
                  <a:pt x="1916" y="840"/>
                </a:cubicBezTo>
                <a:cubicBezTo>
                  <a:pt x="1938" y="891"/>
                  <a:pt x="2000" y="1066"/>
                  <a:pt x="2059" y="1078"/>
                </a:cubicBezTo>
                <a:cubicBezTo>
                  <a:pt x="2114" y="1089"/>
                  <a:pt x="2233" y="979"/>
                  <a:pt x="2272" y="952"/>
                </a:cubicBezTo>
              </a:path>
              <a:path w="5105" h="1937" extrusionOk="0">
                <a:moveTo>
                  <a:pt x="2394" y="301"/>
                </a:moveTo>
                <a:cubicBezTo>
                  <a:pt x="2376" y="321"/>
                  <a:pt x="2365" y="337"/>
                  <a:pt x="2361" y="401"/>
                </a:cubicBezTo>
                <a:cubicBezTo>
                  <a:pt x="2355" y="490"/>
                  <a:pt x="2354" y="579"/>
                  <a:pt x="2350" y="668"/>
                </a:cubicBezTo>
                <a:cubicBezTo>
                  <a:pt x="2346" y="761"/>
                  <a:pt x="2341" y="855"/>
                  <a:pt x="2346" y="948"/>
                </a:cubicBezTo>
                <a:cubicBezTo>
                  <a:pt x="2348" y="993"/>
                  <a:pt x="2354" y="1039"/>
                  <a:pt x="2358" y="1084"/>
                </a:cubicBezTo>
                <a:cubicBezTo>
                  <a:pt x="2395" y="1061"/>
                  <a:pt x="2409" y="1047"/>
                  <a:pt x="2437" y="1003"/>
                </a:cubicBezTo>
                <a:cubicBezTo>
                  <a:pt x="2501" y="902"/>
                  <a:pt x="2565" y="802"/>
                  <a:pt x="2637" y="707"/>
                </a:cubicBezTo>
                <a:cubicBezTo>
                  <a:pt x="2674" y="658"/>
                  <a:pt x="2712" y="617"/>
                  <a:pt x="2764" y="586"/>
                </a:cubicBezTo>
                <a:cubicBezTo>
                  <a:pt x="2756" y="630"/>
                  <a:pt x="2748" y="648"/>
                  <a:pt x="2722" y="689"/>
                </a:cubicBezTo>
                <a:cubicBezTo>
                  <a:pt x="2680" y="756"/>
                  <a:pt x="2583" y="855"/>
                  <a:pt x="2586" y="940"/>
                </a:cubicBezTo>
                <a:cubicBezTo>
                  <a:pt x="2588" y="946"/>
                  <a:pt x="2591" y="953"/>
                  <a:pt x="2593" y="959"/>
                </a:cubicBezTo>
                <a:cubicBezTo>
                  <a:pt x="2643" y="975"/>
                  <a:pt x="2664" y="979"/>
                  <a:pt x="2721" y="965"/>
                </a:cubicBezTo>
                <a:cubicBezTo>
                  <a:pt x="2801" y="945"/>
                  <a:pt x="2871" y="909"/>
                  <a:pt x="2941" y="866"/>
                </a:cubicBezTo>
                <a:cubicBezTo>
                  <a:pt x="2998" y="831"/>
                  <a:pt x="3054" y="792"/>
                  <a:pt x="3099" y="741"/>
                </a:cubicBezTo>
                <a:cubicBezTo>
                  <a:pt x="3115" y="721"/>
                  <a:pt x="3119" y="716"/>
                  <a:pt x="3124" y="700"/>
                </a:cubicBezTo>
                <a:cubicBezTo>
                  <a:pt x="3088" y="727"/>
                  <a:pt x="3079" y="729"/>
                  <a:pt x="3067" y="783"/>
                </a:cubicBezTo>
                <a:cubicBezTo>
                  <a:pt x="3053" y="845"/>
                  <a:pt x="3051" y="899"/>
                  <a:pt x="3067" y="961"/>
                </a:cubicBezTo>
                <a:cubicBezTo>
                  <a:pt x="3085" y="1032"/>
                  <a:pt x="3135" y="1080"/>
                  <a:pt x="3213" y="1069"/>
                </a:cubicBezTo>
                <a:cubicBezTo>
                  <a:pt x="3262" y="1062"/>
                  <a:pt x="3285" y="1033"/>
                  <a:pt x="3318" y="1001"/>
                </a:cubicBezTo>
              </a:path>
              <a:path w="5105" h="1937" extrusionOk="0">
                <a:moveTo>
                  <a:pt x="3192" y="431"/>
                </a:moveTo>
                <a:cubicBezTo>
                  <a:pt x="3160" y="406"/>
                  <a:pt x="3142" y="393"/>
                  <a:pt x="3103" y="388"/>
                </a:cubicBezTo>
                <a:cubicBezTo>
                  <a:pt x="3120" y="415"/>
                  <a:pt x="3143" y="445"/>
                  <a:pt x="3165" y="471"/>
                </a:cubicBezTo>
                <a:cubicBezTo>
                  <a:pt x="3171" y="477"/>
                  <a:pt x="3178" y="484"/>
                  <a:pt x="3184" y="490"/>
                </a:cubicBezTo>
              </a:path>
              <a:path w="5105" h="1937" extrusionOk="0">
                <a:moveTo>
                  <a:pt x="3321" y="757"/>
                </a:moveTo>
                <a:cubicBezTo>
                  <a:pt x="3367" y="779"/>
                  <a:pt x="3343" y="783"/>
                  <a:pt x="3407" y="768"/>
                </a:cubicBezTo>
                <a:cubicBezTo>
                  <a:pt x="3463" y="755"/>
                  <a:pt x="3467" y="743"/>
                  <a:pt x="3491" y="806"/>
                </a:cubicBezTo>
                <a:cubicBezTo>
                  <a:pt x="3512" y="860"/>
                  <a:pt x="3502" y="940"/>
                  <a:pt x="3506" y="997"/>
                </a:cubicBezTo>
                <a:cubicBezTo>
                  <a:pt x="3510" y="1050"/>
                  <a:pt x="3520" y="1062"/>
                  <a:pt x="3536" y="1092"/>
                </a:cubicBezTo>
                <a:cubicBezTo>
                  <a:pt x="3596" y="1011"/>
                  <a:pt x="3654" y="928"/>
                  <a:pt x="3713" y="846"/>
                </a:cubicBezTo>
                <a:cubicBezTo>
                  <a:pt x="3733" y="819"/>
                  <a:pt x="3748" y="805"/>
                  <a:pt x="3770" y="781"/>
                </a:cubicBezTo>
                <a:cubicBezTo>
                  <a:pt x="3775" y="798"/>
                  <a:pt x="3782" y="842"/>
                  <a:pt x="3791" y="857"/>
                </a:cubicBezTo>
                <a:cubicBezTo>
                  <a:pt x="3823" y="910"/>
                  <a:pt x="3855" y="932"/>
                  <a:pt x="3920" y="931"/>
                </a:cubicBezTo>
                <a:cubicBezTo>
                  <a:pt x="3958" y="931"/>
                  <a:pt x="4010" y="915"/>
                  <a:pt x="4044" y="897"/>
                </a:cubicBezTo>
                <a:cubicBezTo>
                  <a:pt x="4083" y="876"/>
                  <a:pt x="4090" y="857"/>
                  <a:pt x="4137" y="853"/>
                </a:cubicBezTo>
                <a:cubicBezTo>
                  <a:pt x="4166" y="850"/>
                  <a:pt x="4185" y="857"/>
                  <a:pt x="4211" y="866"/>
                </a:cubicBezTo>
                <a:cubicBezTo>
                  <a:pt x="4243" y="878"/>
                  <a:pt x="4268" y="906"/>
                  <a:pt x="4300" y="917"/>
                </a:cubicBezTo>
                <a:cubicBezTo>
                  <a:pt x="4333" y="928"/>
                  <a:pt x="4371" y="929"/>
                  <a:pt x="4401" y="910"/>
                </a:cubicBezTo>
                <a:cubicBezTo>
                  <a:pt x="4437" y="887"/>
                  <a:pt x="4445" y="858"/>
                  <a:pt x="4451" y="819"/>
                </a:cubicBezTo>
                <a:cubicBezTo>
                  <a:pt x="4457" y="780"/>
                  <a:pt x="4450" y="731"/>
                  <a:pt x="4432" y="696"/>
                </a:cubicBezTo>
                <a:cubicBezTo>
                  <a:pt x="4410" y="653"/>
                  <a:pt x="4369" y="624"/>
                  <a:pt x="4321" y="637"/>
                </a:cubicBezTo>
                <a:cubicBezTo>
                  <a:pt x="4275" y="650"/>
                  <a:pt x="4241" y="688"/>
                  <a:pt x="4213" y="724"/>
                </a:cubicBezTo>
                <a:cubicBezTo>
                  <a:pt x="4169" y="781"/>
                  <a:pt x="4145" y="841"/>
                  <a:pt x="4122" y="908"/>
                </a:cubicBezTo>
                <a:cubicBezTo>
                  <a:pt x="4089" y="1005"/>
                  <a:pt x="4072" y="1103"/>
                  <a:pt x="4061" y="1205"/>
                </a:cubicBezTo>
                <a:cubicBezTo>
                  <a:pt x="4044" y="1363"/>
                  <a:pt x="4064" y="1522"/>
                  <a:pt x="4076" y="1680"/>
                </a:cubicBezTo>
                <a:cubicBezTo>
                  <a:pt x="4081" y="1742"/>
                  <a:pt x="4085" y="1813"/>
                  <a:pt x="4047" y="1866"/>
                </a:cubicBezTo>
                <a:cubicBezTo>
                  <a:pt x="4018" y="1907"/>
                  <a:pt x="3971" y="1930"/>
                  <a:pt x="3922" y="1934"/>
                </a:cubicBezTo>
                <a:cubicBezTo>
                  <a:pt x="3875" y="1938"/>
                  <a:pt x="3879" y="1920"/>
                  <a:pt x="3842" y="1905"/>
                </a:cubicBezTo>
                <a:cubicBezTo>
                  <a:pt x="3879" y="1822"/>
                  <a:pt x="3905" y="1793"/>
                  <a:pt x="3990" y="1733"/>
                </a:cubicBezTo>
                <a:cubicBezTo>
                  <a:pt x="4177" y="1601"/>
                  <a:pt x="4396" y="1502"/>
                  <a:pt x="4597" y="1391"/>
                </a:cubicBezTo>
                <a:cubicBezTo>
                  <a:pt x="4805" y="1277"/>
                  <a:pt x="4876" y="1239"/>
                  <a:pt x="5013" y="1158"/>
                </a:cubicBezTo>
              </a:path>
              <a:path w="5105" h="1937" extrusionOk="0">
                <a:moveTo>
                  <a:pt x="4990" y="671"/>
                </a:moveTo>
                <a:cubicBezTo>
                  <a:pt x="4993" y="677"/>
                  <a:pt x="4997" y="683"/>
                  <a:pt x="5000" y="689"/>
                </a:cubicBezTo>
                <a:cubicBezTo>
                  <a:pt x="5038" y="669"/>
                  <a:pt x="5047" y="664"/>
                  <a:pt x="5089" y="670"/>
                </a:cubicBezTo>
              </a:path>
              <a:path w="5105" h="1937" extrusionOk="0">
                <a:moveTo>
                  <a:pt x="5028" y="1008"/>
                </a:moveTo>
                <a:cubicBezTo>
                  <a:pt x="5057" y="1024"/>
                  <a:pt x="5083" y="986"/>
                  <a:pt x="5104" y="963"/>
                </a:cubicBezTo>
              </a:path>
            </a:pathLst>
          </a:custGeom>
          <a:noFill/>
          <a:ln w="19050" cap="rnd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20490" name="Comment 10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806450" y="1909763"/>
            <a:ext cx="246063" cy="176212"/>
          </a:xfrm>
          <a:custGeom>
            <a:avLst/>
            <a:gdLst>
              <a:gd name="T0" fmla="+- 0 2313 2241"/>
              <a:gd name="T1" fmla="*/ T0 w 684"/>
              <a:gd name="T2" fmla="+- 0 5456 5304"/>
              <a:gd name="T3" fmla="*/ 5456 h 491"/>
              <a:gd name="T4" fmla="+- 0 2279 2241"/>
              <a:gd name="T5" fmla="*/ T4 w 684"/>
              <a:gd name="T6" fmla="+- 0 5488 5304"/>
              <a:gd name="T7" fmla="*/ 5488 h 491"/>
              <a:gd name="T8" fmla="+- 0 2245 2241"/>
              <a:gd name="T9" fmla="*/ T8 w 684"/>
              <a:gd name="T10" fmla="+- 0 5643 5304"/>
              <a:gd name="T11" fmla="*/ 5643 h 491"/>
              <a:gd name="T12" fmla="+- 0 2275 2241"/>
              <a:gd name="T13" fmla="*/ T12 w 684"/>
              <a:gd name="T14" fmla="+- 0 5783 5304"/>
              <a:gd name="T15" fmla="*/ 5783 h 491"/>
              <a:gd name="T16" fmla="+- 0 2410 2241"/>
              <a:gd name="T17" fmla="*/ T16 w 684"/>
              <a:gd name="T18" fmla="+- 0 5757 5304"/>
              <a:gd name="T19" fmla="*/ 5757 h 491"/>
              <a:gd name="T20" fmla="+- 0 2538 2241"/>
              <a:gd name="T21" fmla="*/ T20 w 684"/>
              <a:gd name="T22" fmla="+- 0 5571 5304"/>
              <a:gd name="T23" fmla="*/ 5571 h 491"/>
              <a:gd name="T24" fmla="+- 0 2521 2241"/>
              <a:gd name="T25" fmla="*/ T24 w 684"/>
              <a:gd name="T26" fmla="+- 0 5367 5304"/>
              <a:gd name="T27" fmla="*/ 5367 h 491"/>
              <a:gd name="T28" fmla="+- 0 2369 2241"/>
              <a:gd name="T29" fmla="*/ T28 w 684"/>
              <a:gd name="T30" fmla="+- 0 5318 5304"/>
              <a:gd name="T31" fmla="*/ 5318 h 491"/>
              <a:gd name="T32" fmla="+- 0 2321 2241"/>
              <a:gd name="T33" fmla="*/ T32 w 684"/>
              <a:gd name="T34" fmla="+- 0 5393 5304"/>
              <a:gd name="T35" fmla="*/ 5393 h 491"/>
              <a:gd name="T36" fmla="+- 0 2393 2241"/>
              <a:gd name="T37" fmla="*/ T36 w 684"/>
              <a:gd name="T38" fmla="+- 0 5450 5304"/>
              <a:gd name="T39" fmla="*/ 5450 h 491"/>
              <a:gd name="T40" fmla="+- 0 2477 2241"/>
              <a:gd name="T41" fmla="*/ T40 w 684"/>
              <a:gd name="T42" fmla="+- 0 5512 5304"/>
              <a:gd name="T43" fmla="*/ 5512 h 491"/>
              <a:gd name="T44" fmla="+- 0 2562 2241"/>
              <a:gd name="T45" fmla="*/ T44 w 684"/>
              <a:gd name="T46" fmla="+- 0 5645 5304"/>
              <a:gd name="T47" fmla="*/ 5645 h 491"/>
              <a:gd name="T48" fmla="+- 0 2703 2241"/>
              <a:gd name="T49" fmla="*/ T48 w 684"/>
              <a:gd name="T50" fmla="+- 0 5732 5304"/>
              <a:gd name="T51" fmla="*/ 5732 h 491"/>
              <a:gd name="T52" fmla="+- 0 2924 2241"/>
              <a:gd name="T53" fmla="*/ T52 w 684"/>
              <a:gd name="T54" fmla="+- 0 5620 5304"/>
              <a:gd name="T55" fmla="*/ 5620 h 491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</a:cxnLst>
            <a:rect l="0" t="0" r="r" b="b"/>
            <a:pathLst>
              <a:path w="684" h="491" extrusionOk="0">
                <a:moveTo>
                  <a:pt x="72" y="152"/>
                </a:moveTo>
                <a:cubicBezTo>
                  <a:pt x="49" y="148"/>
                  <a:pt x="55" y="135"/>
                  <a:pt x="38" y="184"/>
                </a:cubicBezTo>
                <a:cubicBezTo>
                  <a:pt x="21" y="234"/>
                  <a:pt x="11" y="287"/>
                  <a:pt x="4" y="339"/>
                </a:cubicBezTo>
                <a:cubicBezTo>
                  <a:pt x="-1" y="382"/>
                  <a:pt x="-4" y="448"/>
                  <a:pt x="34" y="479"/>
                </a:cubicBezTo>
                <a:cubicBezTo>
                  <a:pt x="72" y="511"/>
                  <a:pt x="138" y="476"/>
                  <a:pt x="169" y="453"/>
                </a:cubicBezTo>
                <a:cubicBezTo>
                  <a:pt x="229" y="408"/>
                  <a:pt x="277" y="339"/>
                  <a:pt x="297" y="267"/>
                </a:cubicBezTo>
                <a:cubicBezTo>
                  <a:pt x="316" y="201"/>
                  <a:pt x="317" y="122"/>
                  <a:pt x="280" y="63"/>
                </a:cubicBezTo>
                <a:cubicBezTo>
                  <a:pt x="246" y="8"/>
                  <a:pt x="186" y="-14"/>
                  <a:pt x="128" y="14"/>
                </a:cubicBezTo>
                <a:cubicBezTo>
                  <a:pt x="101" y="27"/>
                  <a:pt x="74" y="56"/>
                  <a:pt x="80" y="89"/>
                </a:cubicBezTo>
                <a:cubicBezTo>
                  <a:pt x="85" y="121"/>
                  <a:pt x="126" y="135"/>
                  <a:pt x="152" y="146"/>
                </a:cubicBezTo>
                <a:cubicBezTo>
                  <a:pt x="185" y="160"/>
                  <a:pt x="212" y="180"/>
                  <a:pt x="236" y="208"/>
                </a:cubicBezTo>
                <a:cubicBezTo>
                  <a:pt x="271" y="248"/>
                  <a:pt x="291" y="297"/>
                  <a:pt x="321" y="341"/>
                </a:cubicBezTo>
                <a:cubicBezTo>
                  <a:pt x="352" y="388"/>
                  <a:pt x="400" y="434"/>
                  <a:pt x="462" y="428"/>
                </a:cubicBezTo>
                <a:cubicBezTo>
                  <a:pt x="547" y="419"/>
                  <a:pt x="614" y="360"/>
                  <a:pt x="683" y="316"/>
                </a:cubicBezTo>
              </a:path>
            </a:pathLst>
          </a:custGeom>
          <a:noFill/>
          <a:ln w="19050" cap="rnd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20491" name="Comment 11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1465263" y="1722438"/>
            <a:ext cx="1325562" cy="373062"/>
          </a:xfrm>
          <a:custGeom>
            <a:avLst/>
            <a:gdLst>
              <a:gd name="T0" fmla="+- 0 4119 4072"/>
              <a:gd name="T1" fmla="*/ T0 w 3681"/>
              <a:gd name="T2" fmla="+- 0 5789 4784"/>
              <a:gd name="T3" fmla="*/ 5789 h 1036"/>
              <a:gd name="T4" fmla="+- 0 4079 4072"/>
              <a:gd name="T5" fmla="*/ T4 w 3681"/>
              <a:gd name="T6" fmla="+- 0 5704 4784"/>
              <a:gd name="T7" fmla="*/ 5704 h 1036"/>
              <a:gd name="T8" fmla="+- 0 4125 4072"/>
              <a:gd name="T9" fmla="*/ T8 w 3681"/>
              <a:gd name="T10" fmla="+- 0 5575 4784"/>
              <a:gd name="T11" fmla="*/ 5575 h 1036"/>
              <a:gd name="T12" fmla="+- 0 4209 4072"/>
              <a:gd name="T13" fmla="*/ T12 w 3681"/>
              <a:gd name="T14" fmla="+- 0 5439 4784"/>
              <a:gd name="T15" fmla="*/ 5439 h 1036"/>
              <a:gd name="T16" fmla="+- 0 4311 4072"/>
              <a:gd name="T17" fmla="*/ T16 w 3681"/>
              <a:gd name="T18" fmla="+- 0 5367 4784"/>
              <a:gd name="T19" fmla="*/ 5367 h 1036"/>
              <a:gd name="T20" fmla="+- 0 4405 4072"/>
              <a:gd name="T21" fmla="*/ T20 w 3681"/>
              <a:gd name="T22" fmla="+- 0 5427 4784"/>
              <a:gd name="T23" fmla="*/ 5427 h 1036"/>
              <a:gd name="T24" fmla="+- 0 4481 4072"/>
              <a:gd name="T25" fmla="*/ T24 w 3681"/>
              <a:gd name="T26" fmla="+- 0 5617 4784"/>
              <a:gd name="T27" fmla="*/ 5617 h 1036"/>
              <a:gd name="T28" fmla="+- 0 4528 4072"/>
              <a:gd name="T29" fmla="*/ T28 w 3681"/>
              <a:gd name="T30" fmla="+- 0 5783 4784"/>
              <a:gd name="T31" fmla="*/ 5783 h 1036"/>
              <a:gd name="T32" fmla="+- 0 4538 4072"/>
              <a:gd name="T33" fmla="*/ T32 w 3681"/>
              <a:gd name="T34" fmla="+- 0 5819 4784"/>
              <a:gd name="T35" fmla="*/ 5819 h 1036"/>
              <a:gd name="T36" fmla="+- 0 4562 4072"/>
              <a:gd name="T37" fmla="*/ T36 w 3681"/>
              <a:gd name="T38" fmla="+- 0 5649 4784"/>
              <a:gd name="T39" fmla="*/ 5649 h 1036"/>
              <a:gd name="T40" fmla="+- 0 4688 4072"/>
              <a:gd name="T41" fmla="*/ T40 w 3681"/>
              <a:gd name="T42" fmla="+- 0 5389 4784"/>
              <a:gd name="T43" fmla="*/ 5389 h 1036"/>
              <a:gd name="T44" fmla="+- 0 4762 4072"/>
              <a:gd name="T45" fmla="*/ T44 w 3681"/>
              <a:gd name="T46" fmla="+- 0 5471 4784"/>
              <a:gd name="T47" fmla="*/ 5471 h 1036"/>
              <a:gd name="T48" fmla="+- 0 4832 4072"/>
              <a:gd name="T49" fmla="*/ T48 w 3681"/>
              <a:gd name="T50" fmla="+- 0 5635 4784"/>
              <a:gd name="T51" fmla="*/ 5635 h 1036"/>
              <a:gd name="T52" fmla="+- 0 4889 4072"/>
              <a:gd name="T53" fmla="*/ T52 w 3681"/>
              <a:gd name="T54" fmla="+- 0 5738 4784"/>
              <a:gd name="T55" fmla="*/ 5738 h 1036"/>
              <a:gd name="T56" fmla="+- 0 4952 4072"/>
              <a:gd name="T57" fmla="*/ T56 w 3681"/>
              <a:gd name="T58" fmla="+- 0 5609 4784"/>
              <a:gd name="T59" fmla="*/ 5609 h 1036"/>
              <a:gd name="T60" fmla="+- 0 5028 4072"/>
              <a:gd name="T61" fmla="*/ T60 w 3681"/>
              <a:gd name="T62" fmla="+- 0 5448 4784"/>
              <a:gd name="T63" fmla="*/ 5448 h 1036"/>
              <a:gd name="T64" fmla="+- 0 5074 4072"/>
              <a:gd name="T65" fmla="*/ T64 w 3681"/>
              <a:gd name="T66" fmla="+- 0 5401 4784"/>
              <a:gd name="T67" fmla="*/ 5401 h 1036"/>
              <a:gd name="T68" fmla="+- 0 5146 4072"/>
              <a:gd name="T69" fmla="*/ T68 w 3681"/>
              <a:gd name="T70" fmla="+- 0 5543 4784"/>
              <a:gd name="T71" fmla="*/ 5543 h 1036"/>
              <a:gd name="T72" fmla="+- 0 5247 4072"/>
              <a:gd name="T73" fmla="*/ T72 w 3681"/>
              <a:gd name="T74" fmla="+- 0 5768 4784"/>
              <a:gd name="T75" fmla="*/ 5768 h 1036"/>
              <a:gd name="T76" fmla="+- 0 5338 4072"/>
              <a:gd name="T77" fmla="*/ T76 w 3681"/>
              <a:gd name="T78" fmla="+- 0 5768 4784"/>
              <a:gd name="T79" fmla="*/ 5768 h 1036"/>
              <a:gd name="T80" fmla="+- 0 5676 4072"/>
              <a:gd name="T81" fmla="*/ T80 w 3681"/>
              <a:gd name="T82" fmla="+- 0 5473 4784"/>
              <a:gd name="T83" fmla="*/ 5473 h 1036"/>
              <a:gd name="T84" fmla="+- 0 5688 4072"/>
              <a:gd name="T85" fmla="*/ T84 w 3681"/>
              <a:gd name="T86" fmla="+- 0 5427 4784"/>
              <a:gd name="T87" fmla="*/ 5427 h 1036"/>
              <a:gd name="T88" fmla="+- 0 5707 4072"/>
              <a:gd name="T89" fmla="*/ T88 w 3681"/>
              <a:gd name="T90" fmla="+- 0 5533 4784"/>
              <a:gd name="T91" fmla="*/ 5533 h 1036"/>
              <a:gd name="T92" fmla="+- 0 5731 4072"/>
              <a:gd name="T93" fmla="*/ T92 w 3681"/>
              <a:gd name="T94" fmla="+- 0 5654 4784"/>
              <a:gd name="T95" fmla="*/ 5654 h 1036"/>
              <a:gd name="T96" fmla="+- 0 5806 4072"/>
              <a:gd name="T97" fmla="*/ T96 w 3681"/>
              <a:gd name="T98" fmla="+- 0 5690 4784"/>
              <a:gd name="T99" fmla="*/ 5690 h 1036"/>
              <a:gd name="T100" fmla="+- 0 5903 4072"/>
              <a:gd name="T101" fmla="*/ T100 w 3681"/>
              <a:gd name="T102" fmla="+- 0 5469 4784"/>
              <a:gd name="T103" fmla="*/ 5469 h 1036"/>
              <a:gd name="T104" fmla="+- 0 5819 4072"/>
              <a:gd name="T105" fmla="*/ T104 w 3681"/>
              <a:gd name="T106" fmla="+- 0 5355 4784"/>
              <a:gd name="T107" fmla="*/ 5355 h 1036"/>
              <a:gd name="T108" fmla="+- 0 5749 4072"/>
              <a:gd name="T109" fmla="*/ T108 w 3681"/>
              <a:gd name="T110" fmla="+- 0 5363 4784"/>
              <a:gd name="T111" fmla="*/ 5363 h 1036"/>
              <a:gd name="T112" fmla="+- 0 5777 4072"/>
              <a:gd name="T113" fmla="*/ T112 w 3681"/>
              <a:gd name="T114" fmla="+- 0 5446 4784"/>
              <a:gd name="T115" fmla="*/ 5446 h 1036"/>
              <a:gd name="T116" fmla="+- 0 5999 4072"/>
              <a:gd name="T117" fmla="*/ T116 w 3681"/>
              <a:gd name="T118" fmla="+- 0 5456 4784"/>
              <a:gd name="T119" fmla="*/ 5456 h 1036"/>
              <a:gd name="T120" fmla="+- 0 6313 4072"/>
              <a:gd name="T121" fmla="*/ T120 w 3681"/>
              <a:gd name="T122" fmla="+- 0 5329 4784"/>
              <a:gd name="T123" fmla="*/ 5329 h 1036"/>
              <a:gd name="T124" fmla="+- 0 6397 4072"/>
              <a:gd name="T125" fmla="*/ T124 w 3681"/>
              <a:gd name="T126" fmla="+- 0 5304 4784"/>
              <a:gd name="T127" fmla="*/ 5304 h 1036"/>
              <a:gd name="T128" fmla="+- 0 6399 4072"/>
              <a:gd name="T129" fmla="*/ T128 w 3681"/>
              <a:gd name="T130" fmla="+- 0 5386 4784"/>
              <a:gd name="T131" fmla="*/ 5386 h 1036"/>
              <a:gd name="T132" fmla="+- 0 6410 4072"/>
              <a:gd name="T133" fmla="*/ T132 w 3681"/>
              <a:gd name="T134" fmla="+- 0 5533 4784"/>
              <a:gd name="T135" fmla="*/ 5533 h 1036"/>
              <a:gd name="T136" fmla="+- 0 6501 4072"/>
              <a:gd name="T137" fmla="*/ T136 w 3681"/>
              <a:gd name="T138" fmla="+- 0 5452 4784"/>
              <a:gd name="T139" fmla="*/ 5452 h 1036"/>
              <a:gd name="T140" fmla="+- 0 6454 4072"/>
              <a:gd name="T141" fmla="*/ T140 w 3681"/>
              <a:gd name="T142" fmla="+- 0 5407 4784"/>
              <a:gd name="T143" fmla="*/ 5407 h 1036"/>
              <a:gd name="T144" fmla="+- 0 6528 4072"/>
              <a:gd name="T145" fmla="*/ T144 w 3681"/>
              <a:gd name="T146" fmla="+- 0 5318 4784"/>
              <a:gd name="T147" fmla="*/ 5318 h 1036"/>
              <a:gd name="T148" fmla="+- 0 6570 4072"/>
              <a:gd name="T149" fmla="*/ T148 w 3681"/>
              <a:gd name="T150" fmla="+- 0 4784 4784"/>
              <a:gd name="T151" fmla="*/ 4784 h 1036"/>
              <a:gd name="T152" fmla="+- 0 6549 4072"/>
              <a:gd name="T153" fmla="*/ T152 w 3681"/>
              <a:gd name="T154" fmla="+- 0 4992 4784"/>
              <a:gd name="T155" fmla="*/ 4992 h 1036"/>
              <a:gd name="T156" fmla="+- 0 6553 4072"/>
              <a:gd name="T157" fmla="*/ T156 w 3681"/>
              <a:gd name="T158" fmla="+- 0 5266 4784"/>
              <a:gd name="T159" fmla="*/ 5266 h 1036"/>
              <a:gd name="T160" fmla="+- 0 6602 4072"/>
              <a:gd name="T161" fmla="*/ T160 w 3681"/>
              <a:gd name="T162" fmla="+- 0 5475 4784"/>
              <a:gd name="T163" fmla="*/ 5475 h 1036"/>
              <a:gd name="T164" fmla="+- 0 6733 4072"/>
              <a:gd name="T165" fmla="*/ T164 w 3681"/>
              <a:gd name="T166" fmla="+- 0 5618 4784"/>
              <a:gd name="T167" fmla="*/ 5618 h 1036"/>
              <a:gd name="T168" fmla="+- 0 6821 4072"/>
              <a:gd name="T169" fmla="*/ T168 w 3681"/>
              <a:gd name="T170" fmla="+- 0 5605 4784"/>
              <a:gd name="T171" fmla="*/ 5605 h 1036"/>
              <a:gd name="T172" fmla="+- 0 7036 4072"/>
              <a:gd name="T173" fmla="*/ T172 w 3681"/>
              <a:gd name="T174" fmla="+- 0 5359 4784"/>
              <a:gd name="T175" fmla="*/ 5359 h 1036"/>
              <a:gd name="T176" fmla="+- 0 7036 4072"/>
              <a:gd name="T177" fmla="*/ T176 w 3681"/>
              <a:gd name="T178" fmla="+- 0 5266 4784"/>
              <a:gd name="T179" fmla="*/ 5266 h 1036"/>
              <a:gd name="T180" fmla="+- 0 6979 4072"/>
              <a:gd name="T181" fmla="*/ T180 w 3681"/>
              <a:gd name="T182" fmla="+- 0 5354 4784"/>
              <a:gd name="T183" fmla="*/ 5354 h 1036"/>
              <a:gd name="T184" fmla="+- 0 6980 4072"/>
              <a:gd name="T185" fmla="*/ T184 w 3681"/>
              <a:gd name="T186" fmla="+- 0 5584 4784"/>
              <a:gd name="T187" fmla="*/ 5584 h 1036"/>
              <a:gd name="T188" fmla="+- 0 7129 4072"/>
              <a:gd name="T189" fmla="*/ T188 w 3681"/>
              <a:gd name="T190" fmla="+- 0 5700 4784"/>
              <a:gd name="T191" fmla="*/ 5700 h 1036"/>
              <a:gd name="T192" fmla="+- 0 7486 4072"/>
              <a:gd name="T193" fmla="*/ T192 w 3681"/>
              <a:gd name="T194" fmla="+- 0 5458 4784"/>
              <a:gd name="T195" fmla="*/ 5458 h 1036"/>
              <a:gd name="T196" fmla="+- 0 7617 4072"/>
              <a:gd name="T197" fmla="*/ T196 w 3681"/>
              <a:gd name="T198" fmla="+- 0 5202 4784"/>
              <a:gd name="T199" fmla="*/ 5202 h 1036"/>
              <a:gd name="T200" fmla="+- 0 7657 4072"/>
              <a:gd name="T201" fmla="*/ T200 w 3681"/>
              <a:gd name="T202" fmla="+- 0 4901 4784"/>
              <a:gd name="T203" fmla="*/ 4901 h 1036"/>
              <a:gd name="T204" fmla="+- 0 7648 4072"/>
              <a:gd name="T205" fmla="*/ T204 w 3681"/>
              <a:gd name="T206" fmla="+- 0 4882 4784"/>
              <a:gd name="T207" fmla="*/ 4882 h 1036"/>
              <a:gd name="T208" fmla="+- 0 7574 4072"/>
              <a:gd name="T209" fmla="*/ T208 w 3681"/>
              <a:gd name="T210" fmla="+- 0 4994 4784"/>
              <a:gd name="T211" fmla="*/ 4994 h 1036"/>
              <a:gd name="T212" fmla="+- 0 7518 4072"/>
              <a:gd name="T213" fmla="*/ T212 w 3681"/>
              <a:gd name="T214" fmla="+- 0 5291 4784"/>
              <a:gd name="T215" fmla="*/ 5291 h 1036"/>
              <a:gd name="T216" fmla="+- 0 7632 4072"/>
              <a:gd name="T217" fmla="*/ T216 w 3681"/>
              <a:gd name="T218" fmla="+- 0 5673 4784"/>
              <a:gd name="T219" fmla="*/ 5673 h 1036"/>
              <a:gd name="T220" fmla="+- 0 7752 4072"/>
              <a:gd name="T221" fmla="*/ T220 w 3681"/>
              <a:gd name="T222" fmla="+- 0 5681 4784"/>
              <a:gd name="T223" fmla="*/ 5681 h 1036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  <a:cxn ang="0">
                <a:pos x="T145" y="T147"/>
              </a:cxn>
              <a:cxn ang="0">
                <a:pos x="T149" y="T151"/>
              </a:cxn>
              <a:cxn ang="0">
                <a:pos x="T153" y="T155"/>
              </a:cxn>
              <a:cxn ang="0">
                <a:pos x="T157" y="T159"/>
              </a:cxn>
              <a:cxn ang="0">
                <a:pos x="T161" y="T163"/>
              </a:cxn>
              <a:cxn ang="0">
                <a:pos x="T165" y="T167"/>
              </a:cxn>
              <a:cxn ang="0">
                <a:pos x="T169" y="T171"/>
              </a:cxn>
              <a:cxn ang="0">
                <a:pos x="T173" y="T175"/>
              </a:cxn>
              <a:cxn ang="0">
                <a:pos x="T177" y="T179"/>
              </a:cxn>
              <a:cxn ang="0">
                <a:pos x="T181" y="T183"/>
              </a:cxn>
              <a:cxn ang="0">
                <a:pos x="T185" y="T187"/>
              </a:cxn>
              <a:cxn ang="0">
                <a:pos x="T189" y="T191"/>
              </a:cxn>
              <a:cxn ang="0">
                <a:pos x="T193" y="T195"/>
              </a:cxn>
              <a:cxn ang="0">
                <a:pos x="T197" y="T199"/>
              </a:cxn>
              <a:cxn ang="0">
                <a:pos x="T201" y="T203"/>
              </a:cxn>
              <a:cxn ang="0">
                <a:pos x="T205" y="T207"/>
              </a:cxn>
              <a:cxn ang="0">
                <a:pos x="T209" y="T211"/>
              </a:cxn>
              <a:cxn ang="0">
                <a:pos x="T213" y="T215"/>
              </a:cxn>
              <a:cxn ang="0">
                <a:pos x="T217" y="T219"/>
              </a:cxn>
              <a:cxn ang="0">
                <a:pos x="T221" y="T223"/>
              </a:cxn>
            </a:cxnLst>
            <a:rect l="0" t="0" r="r" b="b"/>
            <a:pathLst>
              <a:path w="3681" h="1036" extrusionOk="0">
                <a:moveTo>
                  <a:pt x="47" y="1005"/>
                </a:moveTo>
                <a:cubicBezTo>
                  <a:pt x="1" y="983"/>
                  <a:pt x="-3" y="973"/>
                  <a:pt x="7" y="920"/>
                </a:cubicBezTo>
                <a:cubicBezTo>
                  <a:pt x="15" y="874"/>
                  <a:pt x="36" y="834"/>
                  <a:pt x="53" y="791"/>
                </a:cubicBezTo>
                <a:cubicBezTo>
                  <a:pt x="75" y="739"/>
                  <a:pt x="100" y="698"/>
                  <a:pt x="137" y="655"/>
                </a:cubicBezTo>
                <a:cubicBezTo>
                  <a:pt x="162" y="626"/>
                  <a:pt x="198" y="586"/>
                  <a:pt x="239" y="583"/>
                </a:cubicBezTo>
                <a:cubicBezTo>
                  <a:pt x="282" y="580"/>
                  <a:pt x="311" y="608"/>
                  <a:pt x="333" y="643"/>
                </a:cubicBezTo>
                <a:cubicBezTo>
                  <a:pt x="368" y="699"/>
                  <a:pt x="390" y="770"/>
                  <a:pt x="409" y="833"/>
                </a:cubicBezTo>
                <a:cubicBezTo>
                  <a:pt x="425" y="888"/>
                  <a:pt x="441" y="944"/>
                  <a:pt x="456" y="999"/>
                </a:cubicBezTo>
                <a:cubicBezTo>
                  <a:pt x="460" y="1018"/>
                  <a:pt x="461" y="1023"/>
                  <a:pt x="466" y="1035"/>
                </a:cubicBezTo>
                <a:cubicBezTo>
                  <a:pt x="471" y="979"/>
                  <a:pt x="476" y="920"/>
                  <a:pt x="490" y="865"/>
                </a:cubicBezTo>
                <a:cubicBezTo>
                  <a:pt x="506" y="803"/>
                  <a:pt x="547" y="633"/>
                  <a:pt x="616" y="605"/>
                </a:cubicBezTo>
                <a:cubicBezTo>
                  <a:pt x="655" y="589"/>
                  <a:pt x="681" y="665"/>
                  <a:pt x="690" y="687"/>
                </a:cubicBezTo>
                <a:cubicBezTo>
                  <a:pt x="713" y="742"/>
                  <a:pt x="737" y="796"/>
                  <a:pt x="760" y="851"/>
                </a:cubicBezTo>
                <a:cubicBezTo>
                  <a:pt x="777" y="889"/>
                  <a:pt x="793" y="922"/>
                  <a:pt x="817" y="954"/>
                </a:cubicBezTo>
                <a:cubicBezTo>
                  <a:pt x="849" y="913"/>
                  <a:pt x="860" y="873"/>
                  <a:pt x="880" y="825"/>
                </a:cubicBezTo>
                <a:cubicBezTo>
                  <a:pt x="903" y="770"/>
                  <a:pt x="930" y="717"/>
                  <a:pt x="956" y="664"/>
                </a:cubicBezTo>
                <a:cubicBezTo>
                  <a:pt x="975" y="624"/>
                  <a:pt x="975" y="639"/>
                  <a:pt x="1002" y="617"/>
                </a:cubicBezTo>
                <a:cubicBezTo>
                  <a:pt x="1033" y="663"/>
                  <a:pt x="1053" y="708"/>
                  <a:pt x="1074" y="759"/>
                </a:cubicBezTo>
                <a:cubicBezTo>
                  <a:pt x="1105" y="833"/>
                  <a:pt x="1131" y="916"/>
                  <a:pt x="1175" y="984"/>
                </a:cubicBezTo>
                <a:cubicBezTo>
                  <a:pt x="1206" y="1031"/>
                  <a:pt x="1232" y="1013"/>
                  <a:pt x="1266" y="984"/>
                </a:cubicBezTo>
              </a:path>
              <a:path w="3681" h="1036" extrusionOk="0">
                <a:moveTo>
                  <a:pt x="1604" y="689"/>
                </a:moveTo>
                <a:cubicBezTo>
                  <a:pt x="1602" y="665"/>
                  <a:pt x="1602" y="656"/>
                  <a:pt x="1616" y="643"/>
                </a:cubicBezTo>
                <a:cubicBezTo>
                  <a:pt x="1625" y="680"/>
                  <a:pt x="1631" y="711"/>
                  <a:pt x="1635" y="749"/>
                </a:cubicBezTo>
                <a:cubicBezTo>
                  <a:pt x="1640" y="788"/>
                  <a:pt x="1638" y="834"/>
                  <a:pt x="1659" y="870"/>
                </a:cubicBezTo>
                <a:cubicBezTo>
                  <a:pt x="1677" y="900"/>
                  <a:pt x="1702" y="907"/>
                  <a:pt x="1734" y="906"/>
                </a:cubicBezTo>
                <a:cubicBezTo>
                  <a:pt x="1829" y="903"/>
                  <a:pt x="1851" y="751"/>
                  <a:pt x="1831" y="685"/>
                </a:cubicBezTo>
                <a:cubicBezTo>
                  <a:pt x="1821" y="650"/>
                  <a:pt x="1785" y="583"/>
                  <a:pt x="1747" y="571"/>
                </a:cubicBezTo>
                <a:cubicBezTo>
                  <a:pt x="1695" y="555"/>
                  <a:pt x="1727" y="572"/>
                  <a:pt x="1677" y="579"/>
                </a:cubicBezTo>
                <a:cubicBezTo>
                  <a:pt x="1688" y="612"/>
                  <a:pt x="1675" y="633"/>
                  <a:pt x="1705" y="662"/>
                </a:cubicBezTo>
                <a:cubicBezTo>
                  <a:pt x="1763" y="717"/>
                  <a:pt x="1860" y="694"/>
                  <a:pt x="1927" y="672"/>
                </a:cubicBezTo>
                <a:cubicBezTo>
                  <a:pt x="2034" y="637"/>
                  <a:pt x="2135" y="583"/>
                  <a:pt x="2241" y="545"/>
                </a:cubicBezTo>
                <a:cubicBezTo>
                  <a:pt x="2269" y="535"/>
                  <a:pt x="2297" y="528"/>
                  <a:pt x="2325" y="520"/>
                </a:cubicBezTo>
                <a:cubicBezTo>
                  <a:pt x="2326" y="551"/>
                  <a:pt x="2333" y="564"/>
                  <a:pt x="2327" y="602"/>
                </a:cubicBezTo>
                <a:cubicBezTo>
                  <a:pt x="2316" y="667"/>
                  <a:pt x="2316" y="693"/>
                  <a:pt x="2338" y="749"/>
                </a:cubicBezTo>
                <a:cubicBezTo>
                  <a:pt x="2374" y="728"/>
                  <a:pt x="2428" y="731"/>
                  <a:pt x="2429" y="668"/>
                </a:cubicBezTo>
                <a:cubicBezTo>
                  <a:pt x="2430" y="627"/>
                  <a:pt x="2400" y="640"/>
                  <a:pt x="2382" y="623"/>
                </a:cubicBezTo>
                <a:cubicBezTo>
                  <a:pt x="2405" y="595"/>
                  <a:pt x="2436" y="565"/>
                  <a:pt x="2456" y="534"/>
                </a:cubicBezTo>
                <a:cubicBezTo>
                  <a:pt x="2565" y="368"/>
                  <a:pt x="2531" y="184"/>
                  <a:pt x="2498" y="0"/>
                </a:cubicBezTo>
                <a:cubicBezTo>
                  <a:pt x="2485" y="70"/>
                  <a:pt x="2482" y="136"/>
                  <a:pt x="2477" y="208"/>
                </a:cubicBezTo>
                <a:cubicBezTo>
                  <a:pt x="2471" y="299"/>
                  <a:pt x="2471" y="391"/>
                  <a:pt x="2481" y="482"/>
                </a:cubicBezTo>
                <a:cubicBezTo>
                  <a:pt x="2489" y="551"/>
                  <a:pt x="2505" y="626"/>
                  <a:pt x="2530" y="691"/>
                </a:cubicBezTo>
                <a:cubicBezTo>
                  <a:pt x="2554" y="754"/>
                  <a:pt x="2588" y="824"/>
                  <a:pt x="2661" y="834"/>
                </a:cubicBezTo>
                <a:cubicBezTo>
                  <a:pt x="2692" y="838"/>
                  <a:pt x="2720" y="833"/>
                  <a:pt x="2749" y="821"/>
                </a:cubicBezTo>
                <a:cubicBezTo>
                  <a:pt x="2847" y="780"/>
                  <a:pt x="2917" y="664"/>
                  <a:pt x="2964" y="575"/>
                </a:cubicBezTo>
                <a:cubicBezTo>
                  <a:pt x="2996" y="514"/>
                  <a:pt x="2971" y="509"/>
                  <a:pt x="2964" y="482"/>
                </a:cubicBezTo>
                <a:cubicBezTo>
                  <a:pt x="2937" y="515"/>
                  <a:pt x="2922" y="527"/>
                  <a:pt x="2907" y="570"/>
                </a:cubicBezTo>
                <a:cubicBezTo>
                  <a:pt x="2881" y="643"/>
                  <a:pt x="2879" y="727"/>
                  <a:pt x="2908" y="800"/>
                </a:cubicBezTo>
                <a:cubicBezTo>
                  <a:pt x="2934" y="866"/>
                  <a:pt x="2987" y="907"/>
                  <a:pt x="3057" y="916"/>
                </a:cubicBezTo>
                <a:cubicBezTo>
                  <a:pt x="3200" y="933"/>
                  <a:pt x="3346" y="781"/>
                  <a:pt x="3414" y="674"/>
                </a:cubicBezTo>
                <a:cubicBezTo>
                  <a:pt x="3464" y="596"/>
                  <a:pt x="3513" y="505"/>
                  <a:pt x="3545" y="418"/>
                </a:cubicBezTo>
                <a:cubicBezTo>
                  <a:pt x="3579" y="325"/>
                  <a:pt x="3603" y="214"/>
                  <a:pt x="3585" y="117"/>
                </a:cubicBezTo>
                <a:cubicBezTo>
                  <a:pt x="3582" y="111"/>
                  <a:pt x="3579" y="104"/>
                  <a:pt x="3576" y="98"/>
                </a:cubicBezTo>
                <a:cubicBezTo>
                  <a:pt x="3543" y="132"/>
                  <a:pt x="3522" y="148"/>
                  <a:pt x="3502" y="210"/>
                </a:cubicBezTo>
                <a:cubicBezTo>
                  <a:pt x="3471" y="305"/>
                  <a:pt x="3453" y="408"/>
                  <a:pt x="3446" y="507"/>
                </a:cubicBezTo>
                <a:cubicBezTo>
                  <a:pt x="3438" y="618"/>
                  <a:pt x="3439" y="830"/>
                  <a:pt x="3560" y="889"/>
                </a:cubicBezTo>
                <a:cubicBezTo>
                  <a:pt x="3621" y="905"/>
                  <a:pt x="3639" y="911"/>
                  <a:pt x="3680" y="897"/>
                </a:cubicBezTo>
              </a:path>
            </a:pathLst>
          </a:custGeom>
          <a:noFill/>
          <a:ln w="19050" cap="rnd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20492" name="Comment 12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3290888" y="1649413"/>
            <a:ext cx="958850" cy="465137"/>
          </a:xfrm>
          <a:custGeom>
            <a:avLst/>
            <a:gdLst>
              <a:gd name="T0" fmla="+- 0 9151 9140"/>
              <a:gd name="T1" fmla="*/ T0 w 2666"/>
              <a:gd name="T2" fmla="+- 0 5874 4581"/>
              <a:gd name="T3" fmla="*/ 5874 h 1294"/>
              <a:gd name="T4" fmla="+- 0 9176 9140"/>
              <a:gd name="T5" fmla="*/ T4 w 2666"/>
              <a:gd name="T6" fmla="+- 0 5770 4581"/>
              <a:gd name="T7" fmla="*/ 5770 h 1294"/>
              <a:gd name="T8" fmla="+- 0 9264 9140"/>
              <a:gd name="T9" fmla="*/ T8 w 2666"/>
              <a:gd name="T10" fmla="+- 0 5598 4581"/>
              <a:gd name="T11" fmla="*/ 5598 h 1294"/>
              <a:gd name="T12" fmla="+- 0 9307 9140"/>
              <a:gd name="T13" fmla="*/ T12 w 2666"/>
              <a:gd name="T14" fmla="+- 0 5388 4581"/>
              <a:gd name="T15" fmla="*/ 5388 h 1294"/>
              <a:gd name="T16" fmla="+- 0 9290 9140"/>
              <a:gd name="T17" fmla="*/ T16 w 2666"/>
              <a:gd name="T18" fmla="+- 0 5238 4581"/>
              <a:gd name="T19" fmla="*/ 5238 h 1294"/>
              <a:gd name="T20" fmla="+- 0 9273 9140"/>
              <a:gd name="T21" fmla="*/ T20 w 2666"/>
              <a:gd name="T22" fmla="+- 0 5198 4581"/>
              <a:gd name="T23" fmla="*/ 5198 h 1294"/>
              <a:gd name="T24" fmla="+- 0 9300 9140"/>
              <a:gd name="T25" fmla="*/ T24 w 2666"/>
              <a:gd name="T26" fmla="+- 0 5433 4581"/>
              <a:gd name="T27" fmla="*/ 5433 h 1294"/>
              <a:gd name="T28" fmla="+- 0 9387 9140"/>
              <a:gd name="T29" fmla="*/ T28 w 2666"/>
              <a:gd name="T30" fmla="+- 0 5477 4581"/>
              <a:gd name="T31" fmla="*/ 5477 h 1294"/>
              <a:gd name="T32" fmla="+- 0 9492 9140"/>
              <a:gd name="T33" fmla="*/ T32 w 2666"/>
              <a:gd name="T34" fmla="+- 0 5435 4581"/>
              <a:gd name="T35" fmla="*/ 5435 h 1294"/>
              <a:gd name="T36" fmla="+- 0 9562 9140"/>
              <a:gd name="T37" fmla="*/ T36 w 2666"/>
              <a:gd name="T38" fmla="+- 0 5350 4581"/>
              <a:gd name="T39" fmla="*/ 5350 h 1294"/>
              <a:gd name="T40" fmla="+- 0 9581 9140"/>
              <a:gd name="T41" fmla="*/ T40 w 2666"/>
              <a:gd name="T42" fmla="+- 0 5304 4581"/>
              <a:gd name="T43" fmla="*/ 5304 h 1294"/>
              <a:gd name="T44" fmla="+- 0 9621 9140"/>
              <a:gd name="T45" fmla="*/ T44 w 2666"/>
              <a:gd name="T46" fmla="+- 0 5393 4581"/>
              <a:gd name="T47" fmla="*/ 5393 h 1294"/>
              <a:gd name="T48" fmla="+- 0 9729 9140"/>
              <a:gd name="T49" fmla="*/ T48 w 2666"/>
              <a:gd name="T50" fmla="+- 0 5512 4581"/>
              <a:gd name="T51" fmla="*/ 5512 h 1294"/>
              <a:gd name="T52" fmla="+- 0 9853 9140"/>
              <a:gd name="T53" fmla="*/ T52 w 2666"/>
              <a:gd name="T54" fmla="+- 0 5558 4581"/>
              <a:gd name="T55" fmla="*/ 5558 h 1294"/>
              <a:gd name="T56" fmla="+- 0 9935 9140"/>
              <a:gd name="T57" fmla="*/ T56 w 2666"/>
              <a:gd name="T58" fmla="+- 0 5433 4581"/>
              <a:gd name="T59" fmla="*/ 5433 h 1294"/>
              <a:gd name="T60" fmla="+- 0 9895 9140"/>
              <a:gd name="T61" fmla="*/ T60 w 2666"/>
              <a:gd name="T62" fmla="+- 0 5181 4581"/>
              <a:gd name="T63" fmla="*/ 5181 h 1294"/>
              <a:gd name="T64" fmla="+- 0 9879 9140"/>
              <a:gd name="T65" fmla="*/ T64 w 2666"/>
              <a:gd name="T66" fmla="+- 0 5160 4581"/>
              <a:gd name="T67" fmla="*/ 5160 h 1294"/>
              <a:gd name="T68" fmla="+- 0 10013 9140"/>
              <a:gd name="T69" fmla="*/ T68 w 2666"/>
              <a:gd name="T70" fmla="+- 0 5219 4581"/>
              <a:gd name="T71" fmla="*/ 5219 h 1294"/>
              <a:gd name="T72" fmla="+- 0 10248 9140"/>
              <a:gd name="T73" fmla="*/ T72 w 2666"/>
              <a:gd name="T74" fmla="+- 0 5229 4581"/>
              <a:gd name="T75" fmla="*/ 5229 h 1294"/>
              <a:gd name="T76" fmla="+- 0 10398 9140"/>
              <a:gd name="T77" fmla="*/ T76 w 2666"/>
              <a:gd name="T78" fmla="+- 0 5312 4581"/>
              <a:gd name="T79" fmla="*/ 5312 h 1294"/>
              <a:gd name="T80" fmla="+- 0 10490 9140"/>
              <a:gd name="T81" fmla="*/ T80 w 2666"/>
              <a:gd name="T82" fmla="+- 0 5541 4581"/>
              <a:gd name="T83" fmla="*/ 5541 h 1294"/>
              <a:gd name="T84" fmla="+- 0 10334 9140"/>
              <a:gd name="T85" fmla="*/ T84 w 2666"/>
              <a:gd name="T86" fmla="+- 0 4930 4581"/>
              <a:gd name="T87" fmla="*/ 4930 h 1294"/>
              <a:gd name="T88" fmla="+- 0 10309 9140"/>
              <a:gd name="T89" fmla="*/ T88 w 2666"/>
              <a:gd name="T90" fmla="+- 0 4826 4581"/>
              <a:gd name="T91" fmla="*/ 4826 h 1294"/>
              <a:gd name="T92" fmla="+- 0 10427 9140"/>
              <a:gd name="T93" fmla="*/ T92 w 2666"/>
              <a:gd name="T94" fmla="+- 0 4856 4581"/>
              <a:gd name="T95" fmla="*/ 4856 h 1294"/>
              <a:gd name="T96" fmla="+- 0 10879 9140"/>
              <a:gd name="T97" fmla="*/ T96 w 2666"/>
              <a:gd name="T98" fmla="+- 0 4665 4581"/>
              <a:gd name="T99" fmla="*/ 4665 h 1294"/>
              <a:gd name="T100" fmla="+- 0 10896 9140"/>
              <a:gd name="T101" fmla="*/ T100 w 2666"/>
              <a:gd name="T102" fmla="+- 0 4598 4581"/>
              <a:gd name="T103" fmla="*/ 4598 h 1294"/>
              <a:gd name="T104" fmla="+- 0 10881 9140"/>
              <a:gd name="T105" fmla="*/ T104 w 2666"/>
              <a:gd name="T106" fmla="+- 0 4703 4581"/>
              <a:gd name="T107" fmla="*/ 4703 h 1294"/>
              <a:gd name="T108" fmla="+- 0 10838 9140"/>
              <a:gd name="T109" fmla="*/ T108 w 2666"/>
              <a:gd name="T110" fmla="+- 0 5053 4581"/>
              <a:gd name="T111" fmla="*/ 5053 h 1294"/>
              <a:gd name="T112" fmla="+- 0 10830 9140"/>
              <a:gd name="T113" fmla="*/ T112 w 2666"/>
              <a:gd name="T114" fmla="+- 0 5442 4581"/>
              <a:gd name="T115" fmla="*/ 5442 h 1294"/>
              <a:gd name="T116" fmla="+- 0 10885 9140"/>
              <a:gd name="T117" fmla="*/ T116 w 2666"/>
              <a:gd name="T118" fmla="+- 0 5634 4581"/>
              <a:gd name="T119" fmla="*/ 5634 h 1294"/>
              <a:gd name="T120" fmla="+- 0 10978 9140"/>
              <a:gd name="T121" fmla="*/ T120 w 2666"/>
              <a:gd name="T122" fmla="+- 0 5579 4581"/>
              <a:gd name="T123" fmla="*/ 5579 h 1294"/>
              <a:gd name="T124" fmla="+- 0 10982 9140"/>
              <a:gd name="T125" fmla="*/ T124 w 2666"/>
              <a:gd name="T126" fmla="+- 0 5537 4581"/>
              <a:gd name="T127" fmla="*/ 5537 h 1294"/>
              <a:gd name="T128" fmla="+- 0 10729 9140"/>
              <a:gd name="T129" fmla="*/ T128 w 2666"/>
              <a:gd name="T130" fmla="+- 0 5246 4581"/>
              <a:gd name="T131" fmla="*/ 5246 h 1294"/>
              <a:gd name="T132" fmla="+- 0 10800 9140"/>
              <a:gd name="T133" fmla="*/ T132 w 2666"/>
              <a:gd name="T134" fmla="+- 0 5206 4581"/>
              <a:gd name="T135" fmla="*/ 5206 h 1294"/>
              <a:gd name="T136" fmla="+- 0 10986 9140"/>
              <a:gd name="T137" fmla="*/ T136 w 2666"/>
              <a:gd name="T138" fmla="+- 0 5140 4581"/>
              <a:gd name="T139" fmla="*/ 5140 h 1294"/>
              <a:gd name="T140" fmla="+- 0 11178 9140"/>
              <a:gd name="T141" fmla="*/ T140 w 2666"/>
              <a:gd name="T142" fmla="+- 0 5020 4581"/>
              <a:gd name="T143" fmla="*/ 5020 h 1294"/>
              <a:gd name="T144" fmla="+- 0 11305 9140"/>
              <a:gd name="T145" fmla="*/ T144 w 2666"/>
              <a:gd name="T146" fmla="+- 0 4869 4581"/>
              <a:gd name="T147" fmla="*/ 4869 h 1294"/>
              <a:gd name="T148" fmla="+- 0 11341 9140"/>
              <a:gd name="T149" fmla="*/ T148 w 2666"/>
              <a:gd name="T150" fmla="+- 0 4746 4581"/>
              <a:gd name="T151" fmla="*/ 4746 h 1294"/>
              <a:gd name="T152" fmla="+- 0 11334 9140"/>
              <a:gd name="T153" fmla="*/ T152 w 2666"/>
              <a:gd name="T154" fmla="+- 0 4708 4581"/>
              <a:gd name="T155" fmla="*/ 4708 h 1294"/>
              <a:gd name="T156" fmla="+- 0 11313 9140"/>
              <a:gd name="T157" fmla="*/ T156 w 2666"/>
              <a:gd name="T158" fmla="+- 0 4833 4581"/>
              <a:gd name="T159" fmla="*/ 4833 h 1294"/>
              <a:gd name="T160" fmla="+- 0 11284 9140"/>
              <a:gd name="T161" fmla="*/ T160 w 2666"/>
              <a:gd name="T162" fmla="+- 0 5125 4581"/>
              <a:gd name="T163" fmla="*/ 5125 h 1294"/>
              <a:gd name="T164" fmla="+- 0 11252 9140"/>
              <a:gd name="T165" fmla="*/ T164 w 2666"/>
              <a:gd name="T166" fmla="+- 0 5458 4581"/>
              <a:gd name="T167" fmla="*/ 5458 h 1294"/>
              <a:gd name="T168" fmla="+- 0 11241 9140"/>
              <a:gd name="T169" fmla="*/ T168 w 2666"/>
              <a:gd name="T170" fmla="+- 0 5637 4581"/>
              <a:gd name="T171" fmla="*/ 5637 h 1294"/>
              <a:gd name="T172" fmla="+- 0 11370 9140"/>
              <a:gd name="T173" fmla="*/ T172 w 2666"/>
              <a:gd name="T174" fmla="+- 0 5524 4581"/>
              <a:gd name="T175" fmla="*/ 5524 h 1294"/>
              <a:gd name="T176" fmla="+- 0 11493 9140"/>
              <a:gd name="T177" fmla="*/ T176 w 2666"/>
              <a:gd name="T178" fmla="+- 0 5380 4581"/>
              <a:gd name="T179" fmla="*/ 5380 h 1294"/>
              <a:gd name="T180" fmla="+- 0 11528 9140"/>
              <a:gd name="T181" fmla="*/ T180 w 2666"/>
              <a:gd name="T182" fmla="+- 0 5346 4581"/>
              <a:gd name="T183" fmla="*/ 5346 h 1294"/>
              <a:gd name="T184" fmla="+- 0 11549 9140"/>
              <a:gd name="T185" fmla="*/ T184 w 2666"/>
              <a:gd name="T186" fmla="+- 0 5429 4581"/>
              <a:gd name="T187" fmla="*/ 5429 h 1294"/>
              <a:gd name="T188" fmla="+- 0 11598 9140"/>
              <a:gd name="T189" fmla="*/ T188 w 2666"/>
              <a:gd name="T190" fmla="+- 0 5545 4581"/>
              <a:gd name="T191" fmla="*/ 5545 h 1294"/>
              <a:gd name="T192" fmla="+- 0 11685 9140"/>
              <a:gd name="T193" fmla="*/ T192 w 2666"/>
              <a:gd name="T194" fmla="+- 0 5605 4581"/>
              <a:gd name="T195" fmla="*/ 5605 h 1294"/>
              <a:gd name="T196" fmla="+- 0 11805 9140"/>
              <a:gd name="T197" fmla="*/ T196 w 2666"/>
              <a:gd name="T198" fmla="+- 0 5552 4581"/>
              <a:gd name="T199" fmla="*/ 5552 h 1294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  <a:cxn ang="0">
                <a:pos x="T145" y="T147"/>
              </a:cxn>
              <a:cxn ang="0">
                <a:pos x="T149" y="T151"/>
              </a:cxn>
              <a:cxn ang="0">
                <a:pos x="T153" y="T155"/>
              </a:cxn>
              <a:cxn ang="0">
                <a:pos x="T157" y="T159"/>
              </a:cxn>
              <a:cxn ang="0">
                <a:pos x="T161" y="T163"/>
              </a:cxn>
              <a:cxn ang="0">
                <a:pos x="T165" y="T167"/>
              </a:cxn>
              <a:cxn ang="0">
                <a:pos x="T169" y="T171"/>
              </a:cxn>
              <a:cxn ang="0">
                <a:pos x="T173" y="T175"/>
              </a:cxn>
              <a:cxn ang="0">
                <a:pos x="T177" y="T179"/>
              </a:cxn>
              <a:cxn ang="0">
                <a:pos x="T181" y="T183"/>
              </a:cxn>
              <a:cxn ang="0">
                <a:pos x="T185" y="T187"/>
              </a:cxn>
              <a:cxn ang="0">
                <a:pos x="T189" y="T191"/>
              </a:cxn>
              <a:cxn ang="0">
                <a:pos x="T193" y="T195"/>
              </a:cxn>
              <a:cxn ang="0">
                <a:pos x="T197" y="T199"/>
              </a:cxn>
            </a:cxnLst>
            <a:rect l="0" t="0" r="r" b="b"/>
            <a:pathLst>
              <a:path w="2666" h="1294" extrusionOk="0">
                <a:moveTo>
                  <a:pt x="11" y="1293"/>
                </a:moveTo>
                <a:cubicBezTo>
                  <a:pt x="7" y="1244"/>
                  <a:pt x="8" y="1235"/>
                  <a:pt x="36" y="1189"/>
                </a:cubicBezTo>
                <a:cubicBezTo>
                  <a:pt x="70" y="1134"/>
                  <a:pt x="96" y="1076"/>
                  <a:pt x="124" y="1017"/>
                </a:cubicBezTo>
                <a:cubicBezTo>
                  <a:pt x="158" y="945"/>
                  <a:pt x="165" y="885"/>
                  <a:pt x="167" y="807"/>
                </a:cubicBezTo>
                <a:cubicBezTo>
                  <a:pt x="169" y="755"/>
                  <a:pt x="165" y="707"/>
                  <a:pt x="150" y="657"/>
                </a:cubicBezTo>
                <a:cubicBezTo>
                  <a:pt x="146" y="636"/>
                  <a:pt x="143" y="628"/>
                  <a:pt x="133" y="617"/>
                </a:cubicBezTo>
                <a:cubicBezTo>
                  <a:pt x="123" y="691"/>
                  <a:pt x="115" y="787"/>
                  <a:pt x="160" y="852"/>
                </a:cubicBezTo>
                <a:cubicBezTo>
                  <a:pt x="182" y="884"/>
                  <a:pt x="209" y="896"/>
                  <a:pt x="247" y="896"/>
                </a:cubicBezTo>
                <a:cubicBezTo>
                  <a:pt x="282" y="896"/>
                  <a:pt x="325" y="875"/>
                  <a:pt x="352" y="854"/>
                </a:cubicBezTo>
                <a:cubicBezTo>
                  <a:pt x="378" y="834"/>
                  <a:pt x="406" y="798"/>
                  <a:pt x="422" y="769"/>
                </a:cubicBezTo>
                <a:cubicBezTo>
                  <a:pt x="434" y="745"/>
                  <a:pt x="437" y="739"/>
                  <a:pt x="441" y="723"/>
                </a:cubicBezTo>
                <a:cubicBezTo>
                  <a:pt x="453" y="755"/>
                  <a:pt x="464" y="781"/>
                  <a:pt x="481" y="812"/>
                </a:cubicBezTo>
                <a:cubicBezTo>
                  <a:pt x="507" y="858"/>
                  <a:pt x="546" y="899"/>
                  <a:pt x="589" y="931"/>
                </a:cubicBezTo>
                <a:cubicBezTo>
                  <a:pt x="623" y="956"/>
                  <a:pt x="669" y="987"/>
                  <a:pt x="713" y="977"/>
                </a:cubicBezTo>
                <a:cubicBezTo>
                  <a:pt x="768" y="964"/>
                  <a:pt x="788" y="901"/>
                  <a:pt x="795" y="852"/>
                </a:cubicBezTo>
                <a:cubicBezTo>
                  <a:pt x="807" y="772"/>
                  <a:pt x="792" y="673"/>
                  <a:pt x="755" y="600"/>
                </a:cubicBezTo>
                <a:cubicBezTo>
                  <a:pt x="750" y="593"/>
                  <a:pt x="744" y="586"/>
                  <a:pt x="739" y="579"/>
                </a:cubicBezTo>
                <a:cubicBezTo>
                  <a:pt x="786" y="611"/>
                  <a:pt x="812" y="631"/>
                  <a:pt x="873" y="638"/>
                </a:cubicBezTo>
                <a:cubicBezTo>
                  <a:pt x="952" y="647"/>
                  <a:pt x="1030" y="631"/>
                  <a:pt x="1108" y="648"/>
                </a:cubicBezTo>
                <a:cubicBezTo>
                  <a:pt x="1167" y="661"/>
                  <a:pt x="1216" y="688"/>
                  <a:pt x="1258" y="731"/>
                </a:cubicBezTo>
                <a:cubicBezTo>
                  <a:pt x="1329" y="805"/>
                  <a:pt x="1353" y="858"/>
                  <a:pt x="1350" y="960"/>
                </a:cubicBezTo>
              </a:path>
              <a:path w="2666" h="1294" extrusionOk="0">
                <a:moveTo>
                  <a:pt x="1194" y="349"/>
                </a:moveTo>
                <a:cubicBezTo>
                  <a:pt x="1180" y="333"/>
                  <a:pt x="1102" y="253"/>
                  <a:pt x="1169" y="245"/>
                </a:cubicBezTo>
                <a:cubicBezTo>
                  <a:pt x="1192" y="242"/>
                  <a:pt x="1265" y="270"/>
                  <a:pt x="1287" y="275"/>
                </a:cubicBezTo>
              </a:path>
              <a:path w="2666" h="1294" extrusionOk="0">
                <a:moveTo>
                  <a:pt x="1739" y="84"/>
                </a:moveTo>
                <a:cubicBezTo>
                  <a:pt x="1741" y="50"/>
                  <a:pt x="1743" y="37"/>
                  <a:pt x="1756" y="17"/>
                </a:cubicBezTo>
                <a:cubicBezTo>
                  <a:pt x="1751" y="64"/>
                  <a:pt x="1747" y="75"/>
                  <a:pt x="1741" y="122"/>
                </a:cubicBezTo>
                <a:cubicBezTo>
                  <a:pt x="1726" y="238"/>
                  <a:pt x="1708" y="355"/>
                  <a:pt x="1698" y="472"/>
                </a:cubicBezTo>
                <a:cubicBezTo>
                  <a:pt x="1687" y="602"/>
                  <a:pt x="1680" y="731"/>
                  <a:pt x="1690" y="861"/>
                </a:cubicBezTo>
                <a:cubicBezTo>
                  <a:pt x="1694" y="906"/>
                  <a:pt x="1697" y="1023"/>
                  <a:pt x="1745" y="1053"/>
                </a:cubicBezTo>
                <a:cubicBezTo>
                  <a:pt x="1788" y="1080"/>
                  <a:pt x="1828" y="1038"/>
                  <a:pt x="1838" y="998"/>
                </a:cubicBezTo>
                <a:cubicBezTo>
                  <a:pt x="1839" y="984"/>
                  <a:pt x="1841" y="970"/>
                  <a:pt x="1842" y="956"/>
                </a:cubicBezTo>
              </a:path>
              <a:path w="2666" h="1294" extrusionOk="0">
                <a:moveTo>
                  <a:pt x="1589" y="665"/>
                </a:moveTo>
                <a:cubicBezTo>
                  <a:pt x="1547" y="624"/>
                  <a:pt x="1611" y="639"/>
                  <a:pt x="1660" y="625"/>
                </a:cubicBezTo>
                <a:cubicBezTo>
                  <a:pt x="1723" y="608"/>
                  <a:pt x="1786" y="586"/>
                  <a:pt x="1846" y="559"/>
                </a:cubicBezTo>
                <a:cubicBezTo>
                  <a:pt x="1916" y="528"/>
                  <a:pt x="1978" y="485"/>
                  <a:pt x="2038" y="439"/>
                </a:cubicBezTo>
                <a:cubicBezTo>
                  <a:pt x="2091" y="398"/>
                  <a:pt x="2133" y="348"/>
                  <a:pt x="2165" y="288"/>
                </a:cubicBezTo>
                <a:cubicBezTo>
                  <a:pt x="2183" y="253"/>
                  <a:pt x="2201" y="205"/>
                  <a:pt x="2201" y="165"/>
                </a:cubicBezTo>
                <a:cubicBezTo>
                  <a:pt x="2199" y="145"/>
                  <a:pt x="2199" y="139"/>
                  <a:pt x="2194" y="127"/>
                </a:cubicBezTo>
                <a:cubicBezTo>
                  <a:pt x="2185" y="169"/>
                  <a:pt x="2180" y="210"/>
                  <a:pt x="2173" y="252"/>
                </a:cubicBezTo>
                <a:cubicBezTo>
                  <a:pt x="2158" y="349"/>
                  <a:pt x="2154" y="446"/>
                  <a:pt x="2144" y="544"/>
                </a:cubicBezTo>
                <a:cubicBezTo>
                  <a:pt x="2133" y="655"/>
                  <a:pt x="2122" y="766"/>
                  <a:pt x="2112" y="877"/>
                </a:cubicBezTo>
                <a:cubicBezTo>
                  <a:pt x="2107" y="937"/>
                  <a:pt x="2103" y="996"/>
                  <a:pt x="2101" y="1056"/>
                </a:cubicBezTo>
                <a:cubicBezTo>
                  <a:pt x="2156" y="1029"/>
                  <a:pt x="2188" y="990"/>
                  <a:pt x="2230" y="943"/>
                </a:cubicBezTo>
                <a:cubicBezTo>
                  <a:pt x="2272" y="896"/>
                  <a:pt x="2310" y="845"/>
                  <a:pt x="2353" y="799"/>
                </a:cubicBezTo>
                <a:cubicBezTo>
                  <a:pt x="2370" y="780"/>
                  <a:pt x="2374" y="774"/>
                  <a:pt x="2388" y="765"/>
                </a:cubicBezTo>
                <a:cubicBezTo>
                  <a:pt x="2395" y="792"/>
                  <a:pt x="2401" y="821"/>
                  <a:pt x="2409" y="848"/>
                </a:cubicBezTo>
                <a:cubicBezTo>
                  <a:pt x="2421" y="886"/>
                  <a:pt x="2434" y="931"/>
                  <a:pt x="2458" y="964"/>
                </a:cubicBezTo>
                <a:cubicBezTo>
                  <a:pt x="2484" y="999"/>
                  <a:pt x="2500" y="1016"/>
                  <a:pt x="2545" y="1024"/>
                </a:cubicBezTo>
                <a:cubicBezTo>
                  <a:pt x="2594" y="1033"/>
                  <a:pt x="2633" y="1000"/>
                  <a:pt x="2665" y="971"/>
                </a:cubicBezTo>
              </a:path>
            </a:pathLst>
          </a:custGeom>
          <a:noFill/>
          <a:ln w="19050" cap="rnd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20493" name="Comment 13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4678363" y="1627188"/>
            <a:ext cx="758825" cy="344487"/>
          </a:xfrm>
          <a:custGeom>
            <a:avLst/>
            <a:gdLst>
              <a:gd name="T0" fmla="+- 0 13372 12995"/>
              <a:gd name="T1" fmla="*/ T0 w 2107"/>
              <a:gd name="T2" fmla="+- 0 4636 4521"/>
              <a:gd name="T3" fmla="*/ 4636 h 955"/>
              <a:gd name="T4" fmla="+- 0 13354 12995"/>
              <a:gd name="T5" fmla="*/ T4 w 2107"/>
              <a:gd name="T6" fmla="+- 0 4542 4521"/>
              <a:gd name="T7" fmla="*/ 4542 h 955"/>
              <a:gd name="T8" fmla="+- 0 13345 12995"/>
              <a:gd name="T9" fmla="*/ T8 w 2107"/>
              <a:gd name="T10" fmla="+- 0 4521 4521"/>
              <a:gd name="T11" fmla="*/ 4521 h 955"/>
              <a:gd name="T12" fmla="+- 0 13332 12995"/>
              <a:gd name="T13" fmla="*/ T12 w 2107"/>
              <a:gd name="T14" fmla="+- 0 4619 4521"/>
              <a:gd name="T15" fmla="*/ 4619 h 955"/>
              <a:gd name="T16" fmla="+- 0 13389 12995"/>
              <a:gd name="T17" fmla="*/ T16 w 2107"/>
              <a:gd name="T18" fmla="+- 0 4918 4521"/>
              <a:gd name="T19" fmla="*/ 4918 h 955"/>
              <a:gd name="T20" fmla="+- 0 13463 12995"/>
              <a:gd name="T21" fmla="*/ T20 w 2107"/>
              <a:gd name="T22" fmla="+- 0 5185 4521"/>
              <a:gd name="T23" fmla="*/ 5185 h 955"/>
              <a:gd name="T24" fmla="+- 0 13489 12995"/>
              <a:gd name="T25" fmla="*/ T24 w 2107"/>
              <a:gd name="T26" fmla="+- 0 5361 4521"/>
              <a:gd name="T27" fmla="*/ 5361 h 955"/>
              <a:gd name="T28" fmla="+- 0 13489 12995"/>
              <a:gd name="T29" fmla="*/ T28 w 2107"/>
              <a:gd name="T30" fmla="+- 0 5399 4521"/>
              <a:gd name="T31" fmla="*/ 5399 h 955"/>
              <a:gd name="T32" fmla="+- 0 13567 12995"/>
              <a:gd name="T33" fmla="*/ T32 w 2107"/>
              <a:gd name="T34" fmla="+- 0 5310 4521"/>
              <a:gd name="T35" fmla="*/ 5310 h 955"/>
              <a:gd name="T36" fmla="+- 0 13697 12995"/>
              <a:gd name="T37" fmla="*/ T36 w 2107"/>
              <a:gd name="T38" fmla="+- 0 5117 4521"/>
              <a:gd name="T39" fmla="*/ 5117 h 955"/>
              <a:gd name="T40" fmla="+- 0 13775 12995"/>
              <a:gd name="T41" fmla="*/ T40 w 2107"/>
              <a:gd name="T42" fmla="+- 0 4994 4521"/>
              <a:gd name="T43" fmla="*/ 4994 h 955"/>
              <a:gd name="T44" fmla="+- 0 13765 12995"/>
              <a:gd name="T45" fmla="*/ T44 w 2107"/>
              <a:gd name="T46" fmla="+- 0 5108 4521"/>
              <a:gd name="T47" fmla="*/ 5108 h 955"/>
              <a:gd name="T48" fmla="+- 0 13832 12995"/>
              <a:gd name="T49" fmla="*/ T48 w 2107"/>
              <a:gd name="T50" fmla="+- 0 5374 4521"/>
              <a:gd name="T51" fmla="*/ 5374 h 955"/>
              <a:gd name="T52" fmla="+- 0 14029 12995"/>
              <a:gd name="T53" fmla="*/ T52 w 2107"/>
              <a:gd name="T54" fmla="+- 0 5342 4521"/>
              <a:gd name="T55" fmla="*/ 5342 h 955"/>
              <a:gd name="T56" fmla="+- 0 14193 12995"/>
              <a:gd name="T57" fmla="*/ T56 w 2107"/>
              <a:gd name="T58" fmla="+- 0 5126 4521"/>
              <a:gd name="T59" fmla="*/ 5126 h 955"/>
              <a:gd name="T60" fmla="+- 0 14238 12995"/>
              <a:gd name="T61" fmla="*/ T60 w 2107"/>
              <a:gd name="T62" fmla="+- 0 5079 4521"/>
              <a:gd name="T63" fmla="*/ 5079 h 955"/>
              <a:gd name="T64" fmla="+- 0 14269 12995"/>
              <a:gd name="T65" fmla="*/ T64 w 2107"/>
              <a:gd name="T66" fmla="+- 0 5187 4521"/>
              <a:gd name="T67" fmla="*/ 5187 h 955"/>
              <a:gd name="T68" fmla="+- 0 14387 12995"/>
              <a:gd name="T69" fmla="*/ T68 w 2107"/>
              <a:gd name="T70" fmla="+- 0 5422 4521"/>
              <a:gd name="T71" fmla="*/ 5422 h 955"/>
              <a:gd name="T72" fmla="+- 0 14448 12995"/>
              <a:gd name="T73" fmla="*/ T72 w 2107"/>
              <a:gd name="T74" fmla="+- 0 5336 4521"/>
              <a:gd name="T75" fmla="*/ 5336 h 955"/>
              <a:gd name="T76" fmla="+- 0 14449 12995"/>
              <a:gd name="T77" fmla="*/ T76 w 2107"/>
              <a:gd name="T78" fmla="+- 0 5034 4521"/>
              <a:gd name="T79" fmla="*/ 5034 h 955"/>
              <a:gd name="T80" fmla="+- 0 14792 12995"/>
              <a:gd name="T81" fmla="*/ T80 w 2107"/>
              <a:gd name="T82" fmla="+- 0 5068 4521"/>
              <a:gd name="T83" fmla="*/ 5068 h 955"/>
              <a:gd name="T84" fmla="+- 0 15008 12995"/>
              <a:gd name="T85" fmla="*/ T84 w 2107"/>
              <a:gd name="T86" fmla="+- 0 5179 4521"/>
              <a:gd name="T87" fmla="*/ 5179 h 955"/>
              <a:gd name="T88" fmla="+- 0 14974 12995"/>
              <a:gd name="T89" fmla="*/ T88 w 2107"/>
              <a:gd name="T90" fmla="+- 0 5441 4521"/>
              <a:gd name="T91" fmla="*/ 5441 h 955"/>
              <a:gd name="T92" fmla="+- 0 14999 12995"/>
              <a:gd name="T93" fmla="*/ T92 w 2107"/>
              <a:gd name="T94" fmla="+- 0 5475 4521"/>
              <a:gd name="T95" fmla="*/ 5475 h 955"/>
              <a:gd name="T96" fmla="+- 0 15094 12995"/>
              <a:gd name="T97" fmla="*/ T96 w 2107"/>
              <a:gd name="T98" fmla="+- 0 5378 4521"/>
              <a:gd name="T99" fmla="*/ 5378 h 955"/>
              <a:gd name="T100" fmla="+- 0 15056 12995"/>
              <a:gd name="T101" fmla="*/ T100 w 2107"/>
              <a:gd name="T102" fmla="+- 0 5155 4521"/>
              <a:gd name="T103" fmla="*/ 5155 h 955"/>
              <a:gd name="T104" fmla="+- 0 14968 12995"/>
              <a:gd name="T105" fmla="*/ T104 w 2107"/>
              <a:gd name="T106" fmla="+- 0 5055 4521"/>
              <a:gd name="T107" fmla="*/ 5055 h 955"/>
              <a:gd name="T108" fmla="+- 0 13052 12995"/>
              <a:gd name="T109" fmla="*/ T108 w 2107"/>
              <a:gd name="T110" fmla="+- 0 4837 4521"/>
              <a:gd name="T111" fmla="*/ 4837 h 955"/>
              <a:gd name="T112" fmla="+- 0 13077 12995"/>
              <a:gd name="T113" fmla="*/ T112 w 2107"/>
              <a:gd name="T114" fmla="+- 0 4803 4521"/>
              <a:gd name="T115" fmla="*/ 4803 h 955"/>
              <a:gd name="T116" fmla="+- 0 13453 12995"/>
              <a:gd name="T117" fmla="*/ T116 w 2107"/>
              <a:gd name="T118" fmla="+- 0 4723 4521"/>
              <a:gd name="T119" fmla="*/ 4723 h 955"/>
              <a:gd name="T120" fmla="+- 0 14189 12995"/>
              <a:gd name="T121" fmla="*/ T120 w 2107"/>
              <a:gd name="T122" fmla="+- 0 4617 4521"/>
              <a:gd name="T123" fmla="*/ 4617 h 955"/>
              <a:gd name="T124" fmla="+- 0 14423 12995"/>
              <a:gd name="T125" fmla="*/ T124 w 2107"/>
              <a:gd name="T126" fmla="+- 0 4597 4521"/>
              <a:gd name="T127" fmla="*/ 4597 h 955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</a:cxnLst>
            <a:rect l="0" t="0" r="r" b="b"/>
            <a:pathLst>
              <a:path w="2107" h="955" extrusionOk="0">
                <a:moveTo>
                  <a:pt x="377" y="115"/>
                </a:moveTo>
                <a:cubicBezTo>
                  <a:pt x="369" y="84"/>
                  <a:pt x="368" y="52"/>
                  <a:pt x="359" y="21"/>
                </a:cubicBezTo>
                <a:cubicBezTo>
                  <a:pt x="356" y="14"/>
                  <a:pt x="353" y="7"/>
                  <a:pt x="350" y="0"/>
                </a:cubicBezTo>
                <a:cubicBezTo>
                  <a:pt x="346" y="34"/>
                  <a:pt x="336" y="60"/>
                  <a:pt x="337" y="98"/>
                </a:cubicBezTo>
                <a:cubicBezTo>
                  <a:pt x="340" y="199"/>
                  <a:pt x="368" y="300"/>
                  <a:pt x="394" y="397"/>
                </a:cubicBezTo>
                <a:cubicBezTo>
                  <a:pt x="418" y="486"/>
                  <a:pt x="449" y="574"/>
                  <a:pt x="468" y="664"/>
                </a:cubicBezTo>
                <a:cubicBezTo>
                  <a:pt x="480" y="722"/>
                  <a:pt x="490" y="781"/>
                  <a:pt x="494" y="840"/>
                </a:cubicBezTo>
                <a:cubicBezTo>
                  <a:pt x="494" y="860"/>
                  <a:pt x="494" y="865"/>
                  <a:pt x="494" y="878"/>
                </a:cubicBezTo>
                <a:cubicBezTo>
                  <a:pt x="524" y="850"/>
                  <a:pt x="545" y="826"/>
                  <a:pt x="572" y="789"/>
                </a:cubicBezTo>
                <a:cubicBezTo>
                  <a:pt x="618" y="727"/>
                  <a:pt x="661" y="663"/>
                  <a:pt x="702" y="596"/>
                </a:cubicBezTo>
                <a:cubicBezTo>
                  <a:pt x="727" y="554"/>
                  <a:pt x="753" y="514"/>
                  <a:pt x="780" y="473"/>
                </a:cubicBezTo>
                <a:cubicBezTo>
                  <a:pt x="779" y="510"/>
                  <a:pt x="774" y="548"/>
                  <a:pt x="770" y="587"/>
                </a:cubicBezTo>
                <a:cubicBezTo>
                  <a:pt x="760" y="680"/>
                  <a:pt x="755" y="790"/>
                  <a:pt x="837" y="853"/>
                </a:cubicBezTo>
                <a:cubicBezTo>
                  <a:pt x="905" y="905"/>
                  <a:pt x="977" y="863"/>
                  <a:pt x="1034" y="821"/>
                </a:cubicBezTo>
                <a:cubicBezTo>
                  <a:pt x="1104" y="769"/>
                  <a:pt x="1150" y="675"/>
                  <a:pt x="1198" y="605"/>
                </a:cubicBezTo>
                <a:cubicBezTo>
                  <a:pt x="1212" y="584"/>
                  <a:pt x="1229" y="574"/>
                  <a:pt x="1243" y="558"/>
                </a:cubicBezTo>
                <a:cubicBezTo>
                  <a:pt x="1254" y="594"/>
                  <a:pt x="1264" y="629"/>
                  <a:pt x="1274" y="666"/>
                </a:cubicBezTo>
                <a:cubicBezTo>
                  <a:pt x="1300" y="762"/>
                  <a:pt x="1321" y="838"/>
                  <a:pt x="1392" y="901"/>
                </a:cubicBezTo>
                <a:cubicBezTo>
                  <a:pt x="1417" y="871"/>
                  <a:pt x="1438" y="855"/>
                  <a:pt x="1453" y="815"/>
                </a:cubicBezTo>
                <a:cubicBezTo>
                  <a:pt x="1491" y="714"/>
                  <a:pt x="1482" y="614"/>
                  <a:pt x="1454" y="513"/>
                </a:cubicBezTo>
                <a:cubicBezTo>
                  <a:pt x="1569" y="518"/>
                  <a:pt x="1684" y="528"/>
                  <a:pt x="1797" y="547"/>
                </a:cubicBezTo>
                <a:cubicBezTo>
                  <a:pt x="1872" y="560"/>
                  <a:pt x="1978" y="578"/>
                  <a:pt x="2013" y="658"/>
                </a:cubicBezTo>
                <a:cubicBezTo>
                  <a:pt x="2054" y="752"/>
                  <a:pt x="1960" y="834"/>
                  <a:pt x="1979" y="920"/>
                </a:cubicBezTo>
                <a:cubicBezTo>
                  <a:pt x="1984" y="940"/>
                  <a:pt x="1988" y="948"/>
                  <a:pt x="2004" y="954"/>
                </a:cubicBezTo>
                <a:cubicBezTo>
                  <a:pt x="2053" y="928"/>
                  <a:pt x="2082" y="926"/>
                  <a:pt x="2099" y="857"/>
                </a:cubicBezTo>
                <a:cubicBezTo>
                  <a:pt x="2119" y="777"/>
                  <a:pt x="2101" y="702"/>
                  <a:pt x="2061" y="634"/>
                </a:cubicBezTo>
                <a:cubicBezTo>
                  <a:pt x="2037" y="592"/>
                  <a:pt x="2006" y="568"/>
                  <a:pt x="1973" y="534"/>
                </a:cubicBezTo>
              </a:path>
              <a:path w="2107" h="955" extrusionOk="0">
                <a:moveTo>
                  <a:pt x="57" y="316"/>
                </a:moveTo>
                <a:cubicBezTo>
                  <a:pt x="-35" y="324"/>
                  <a:pt x="27" y="296"/>
                  <a:pt x="82" y="282"/>
                </a:cubicBezTo>
                <a:cubicBezTo>
                  <a:pt x="206" y="251"/>
                  <a:pt x="332" y="225"/>
                  <a:pt x="458" y="202"/>
                </a:cubicBezTo>
                <a:cubicBezTo>
                  <a:pt x="702" y="158"/>
                  <a:pt x="948" y="126"/>
                  <a:pt x="1194" y="96"/>
                </a:cubicBezTo>
                <a:cubicBezTo>
                  <a:pt x="1312" y="80"/>
                  <a:pt x="1349" y="74"/>
                  <a:pt x="1428" y="76"/>
                </a:cubicBezTo>
              </a:path>
            </a:pathLst>
          </a:custGeom>
          <a:noFill/>
          <a:ln w="19050" cap="rnd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20494" name="Comment 14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5864225" y="1554163"/>
            <a:ext cx="1220788" cy="635000"/>
          </a:xfrm>
          <a:custGeom>
            <a:avLst/>
            <a:gdLst>
              <a:gd name="T0" fmla="+- 0 17236 16288"/>
              <a:gd name="T1" fmla="*/ T0 w 3394"/>
              <a:gd name="T2" fmla="+- 0 4615 4316"/>
              <a:gd name="T3" fmla="*/ 4615 h 1765"/>
              <a:gd name="T4" fmla="+- 0 17155 16288"/>
              <a:gd name="T5" fmla="*/ T4 w 3394"/>
              <a:gd name="T6" fmla="+- 0 4443 4316"/>
              <a:gd name="T7" fmla="*/ 4443 h 1765"/>
              <a:gd name="T8" fmla="+- 0 17031 16288"/>
              <a:gd name="T9" fmla="*/ T8 w 3394"/>
              <a:gd name="T10" fmla="+- 0 4316 4316"/>
              <a:gd name="T11" fmla="*/ 4316 h 1765"/>
              <a:gd name="T12" fmla="+- 0 16926 16288"/>
              <a:gd name="T13" fmla="*/ T12 w 3394"/>
              <a:gd name="T14" fmla="+- 0 4417 4316"/>
              <a:gd name="T15" fmla="*/ 4417 h 1765"/>
              <a:gd name="T16" fmla="+- 0 16810 16288"/>
              <a:gd name="T17" fmla="*/ T16 w 3394"/>
              <a:gd name="T18" fmla="+- 0 4703 4316"/>
              <a:gd name="T19" fmla="*/ 4703 h 1765"/>
              <a:gd name="T20" fmla="+- 0 16776 16288"/>
              <a:gd name="T21" fmla="*/ T20 w 3394"/>
              <a:gd name="T22" fmla="+- 0 5132 4316"/>
              <a:gd name="T23" fmla="*/ 5132 h 1765"/>
              <a:gd name="T24" fmla="+- 0 16849 16288"/>
              <a:gd name="T25" fmla="*/ T24 w 3394"/>
              <a:gd name="T26" fmla="+- 0 5590 4316"/>
              <a:gd name="T27" fmla="*/ 5590 h 1765"/>
              <a:gd name="T28" fmla="+- 0 16909 16288"/>
              <a:gd name="T29" fmla="*/ T28 w 3394"/>
              <a:gd name="T30" fmla="+- 0 5974 4316"/>
              <a:gd name="T31" fmla="*/ 5974 h 1765"/>
              <a:gd name="T32" fmla="+- 0 16877 16288"/>
              <a:gd name="T33" fmla="*/ T32 w 3394"/>
              <a:gd name="T34" fmla="+- 0 6080 4316"/>
              <a:gd name="T35" fmla="*/ 6080 h 1765"/>
              <a:gd name="T36" fmla="+- 0 16850 16288"/>
              <a:gd name="T37" fmla="*/ T36 w 3394"/>
              <a:gd name="T38" fmla="+- 0 6057 4316"/>
              <a:gd name="T39" fmla="*/ 6057 h 1765"/>
              <a:gd name="T40" fmla="+- 0 16295 16288"/>
              <a:gd name="T41" fmla="*/ T40 w 3394"/>
              <a:gd name="T42" fmla="+- 0 5637 4316"/>
              <a:gd name="T43" fmla="*/ 5637 h 1765"/>
              <a:gd name="T44" fmla="+- 0 16377 16288"/>
              <a:gd name="T45" fmla="*/ T44 w 3394"/>
              <a:gd name="T46" fmla="+- 0 5548 4316"/>
              <a:gd name="T47" fmla="*/ 5548 h 1765"/>
              <a:gd name="T48" fmla="+- 0 16628 16288"/>
              <a:gd name="T49" fmla="*/ T48 w 3394"/>
              <a:gd name="T50" fmla="+- 0 5448 4316"/>
              <a:gd name="T51" fmla="*/ 5448 h 1765"/>
              <a:gd name="T52" fmla="+- 0 16940 16288"/>
              <a:gd name="T53" fmla="*/ T52 w 3394"/>
              <a:gd name="T54" fmla="+- 0 5321 4316"/>
              <a:gd name="T55" fmla="*/ 5321 h 1765"/>
              <a:gd name="T56" fmla="+- 0 17208 16288"/>
              <a:gd name="T57" fmla="*/ T56 w 3394"/>
              <a:gd name="T58" fmla="+- 0 5206 4316"/>
              <a:gd name="T59" fmla="*/ 5206 h 1765"/>
              <a:gd name="T60" fmla="+- 0 17348 16288"/>
              <a:gd name="T61" fmla="*/ T60 w 3394"/>
              <a:gd name="T62" fmla="+- 0 5159 4316"/>
              <a:gd name="T63" fmla="*/ 5159 h 1765"/>
              <a:gd name="T64" fmla="+- 0 17426 16288"/>
              <a:gd name="T65" fmla="*/ T64 w 3394"/>
              <a:gd name="T66" fmla="+- 0 5231 4316"/>
              <a:gd name="T67" fmla="*/ 5231 h 1765"/>
              <a:gd name="T68" fmla="+- 0 17474 16288"/>
              <a:gd name="T69" fmla="*/ T68 w 3394"/>
              <a:gd name="T70" fmla="+- 0 5403 4316"/>
              <a:gd name="T71" fmla="*/ 5403 h 1765"/>
              <a:gd name="T72" fmla="+- 0 17451 16288"/>
              <a:gd name="T73" fmla="*/ T72 w 3394"/>
              <a:gd name="T74" fmla="+- 0 5520 4316"/>
              <a:gd name="T75" fmla="*/ 5520 h 1765"/>
              <a:gd name="T76" fmla="+- 0 17425 16288"/>
              <a:gd name="T77" fmla="*/ T76 w 3394"/>
              <a:gd name="T78" fmla="+- 0 5505 4316"/>
              <a:gd name="T79" fmla="*/ 5505 h 1765"/>
              <a:gd name="T80" fmla="+- 0 17307 16288"/>
              <a:gd name="T81" fmla="*/ T80 w 3394"/>
              <a:gd name="T82" fmla="+- 0 4826 4316"/>
              <a:gd name="T83" fmla="*/ 4826 h 1765"/>
              <a:gd name="T84" fmla="+- 0 17436 16288"/>
              <a:gd name="T85" fmla="*/ T84 w 3394"/>
              <a:gd name="T86" fmla="+- 0 4896 4316"/>
              <a:gd name="T87" fmla="*/ 4896 h 1765"/>
              <a:gd name="T88" fmla="+- 0 17466 16288"/>
              <a:gd name="T89" fmla="*/ T88 w 3394"/>
              <a:gd name="T90" fmla="+- 0 4924 4316"/>
              <a:gd name="T91" fmla="*/ 4924 h 1765"/>
              <a:gd name="T92" fmla="+- 0 17736 16288"/>
              <a:gd name="T93" fmla="*/ T92 w 3394"/>
              <a:gd name="T94" fmla="+- 0 5270 4316"/>
              <a:gd name="T95" fmla="*/ 5270 h 1765"/>
              <a:gd name="T96" fmla="+- 0 17822 16288"/>
              <a:gd name="T97" fmla="*/ T96 w 3394"/>
              <a:gd name="T98" fmla="+- 0 5268 4316"/>
              <a:gd name="T99" fmla="*/ 5268 h 1765"/>
              <a:gd name="T100" fmla="+- 0 17947 16288"/>
              <a:gd name="T101" fmla="*/ T100 w 3394"/>
              <a:gd name="T102" fmla="+- 0 5212 4316"/>
              <a:gd name="T103" fmla="*/ 5212 h 1765"/>
              <a:gd name="T104" fmla="+- 0 18016 16288"/>
              <a:gd name="T105" fmla="*/ T104 w 3394"/>
              <a:gd name="T106" fmla="+- 0 5119 4316"/>
              <a:gd name="T107" fmla="*/ 5119 h 1765"/>
              <a:gd name="T108" fmla="+- 0 17871 16288"/>
              <a:gd name="T109" fmla="*/ T108 w 3394"/>
              <a:gd name="T110" fmla="+- 0 5028 4316"/>
              <a:gd name="T111" fmla="*/ 5028 h 1765"/>
              <a:gd name="T112" fmla="+- 0 17803 16288"/>
              <a:gd name="T113" fmla="*/ T112 w 3394"/>
              <a:gd name="T114" fmla="+- 0 5363 4316"/>
              <a:gd name="T115" fmla="*/ 5363 h 1765"/>
              <a:gd name="T116" fmla="+- 0 18023 16288"/>
              <a:gd name="T117" fmla="*/ T116 w 3394"/>
              <a:gd name="T118" fmla="+- 0 5478 4316"/>
              <a:gd name="T119" fmla="*/ 5478 h 1765"/>
              <a:gd name="T120" fmla="+- 0 18333 16288"/>
              <a:gd name="T121" fmla="*/ T120 w 3394"/>
              <a:gd name="T122" fmla="+- 0 5236 4316"/>
              <a:gd name="T123" fmla="*/ 5236 h 1765"/>
              <a:gd name="T124" fmla="+- 0 18459 16288"/>
              <a:gd name="T125" fmla="*/ T124 w 3394"/>
              <a:gd name="T126" fmla="+- 0 4905 4316"/>
              <a:gd name="T127" fmla="*/ 4905 h 1765"/>
              <a:gd name="T128" fmla="+- 0 18504 16288"/>
              <a:gd name="T129" fmla="*/ T128 w 3394"/>
              <a:gd name="T130" fmla="+- 0 4528 4316"/>
              <a:gd name="T131" fmla="*/ 4528 h 1765"/>
              <a:gd name="T132" fmla="+- 0 18500 16288"/>
              <a:gd name="T133" fmla="*/ T132 w 3394"/>
              <a:gd name="T134" fmla="+- 0 4468 4316"/>
              <a:gd name="T135" fmla="*/ 4468 h 1765"/>
              <a:gd name="T136" fmla="+- 0 18440 16288"/>
              <a:gd name="T137" fmla="*/ T136 w 3394"/>
              <a:gd name="T138" fmla="+- 0 4651 4316"/>
              <a:gd name="T139" fmla="*/ 4651 h 1765"/>
              <a:gd name="T140" fmla="+- 0 18354 16288"/>
              <a:gd name="T141" fmla="*/ T140 w 3394"/>
              <a:gd name="T142" fmla="+- 0 5028 4316"/>
              <a:gd name="T143" fmla="*/ 5028 h 1765"/>
              <a:gd name="T144" fmla="+- 0 18339 16288"/>
              <a:gd name="T145" fmla="*/ T144 w 3394"/>
              <a:gd name="T146" fmla="+- 0 5348 4316"/>
              <a:gd name="T147" fmla="*/ 5348 h 1765"/>
              <a:gd name="T148" fmla="+- 0 18552 16288"/>
              <a:gd name="T149" fmla="*/ T148 w 3394"/>
              <a:gd name="T150" fmla="+- 0 5444 4316"/>
              <a:gd name="T151" fmla="*/ 5444 h 1765"/>
              <a:gd name="T152" fmla="+- 0 18734 16288"/>
              <a:gd name="T153" fmla="*/ T152 w 3394"/>
              <a:gd name="T154" fmla="+- 0 5319 4316"/>
              <a:gd name="T155" fmla="*/ 5319 h 1765"/>
              <a:gd name="T156" fmla="+- 0 18824 16288"/>
              <a:gd name="T157" fmla="*/ T156 w 3394"/>
              <a:gd name="T158" fmla="+- 0 5225 4316"/>
              <a:gd name="T159" fmla="*/ 5225 h 1765"/>
              <a:gd name="T160" fmla="+- 0 18822 16288"/>
              <a:gd name="T161" fmla="*/ T160 w 3394"/>
              <a:gd name="T162" fmla="+- 0 5350 4316"/>
              <a:gd name="T163" fmla="*/ 5350 h 1765"/>
              <a:gd name="T164" fmla="+- 0 18919 16288"/>
              <a:gd name="T165" fmla="*/ T164 w 3394"/>
              <a:gd name="T166" fmla="+- 0 5461 4316"/>
              <a:gd name="T167" fmla="*/ 5461 h 1765"/>
              <a:gd name="T168" fmla="+- 0 18949 16288"/>
              <a:gd name="T169" fmla="*/ T168 w 3394"/>
              <a:gd name="T170" fmla="+- 0 5378 4316"/>
              <a:gd name="T171" fmla="*/ 5378 h 1765"/>
              <a:gd name="T172" fmla="+- 0 18909 16288"/>
              <a:gd name="T173" fmla="*/ T172 w 3394"/>
              <a:gd name="T174" fmla="+- 0 5257 4316"/>
              <a:gd name="T175" fmla="*/ 5257 h 1765"/>
              <a:gd name="T176" fmla="+- 0 18841 16288"/>
              <a:gd name="T177" fmla="*/ T176 w 3394"/>
              <a:gd name="T178" fmla="+- 0 5200 4316"/>
              <a:gd name="T179" fmla="*/ 5200 h 1765"/>
              <a:gd name="T180" fmla="+- 0 19023 16288"/>
              <a:gd name="T181" fmla="*/ T180 w 3394"/>
              <a:gd name="T182" fmla="+- 0 5117 4316"/>
              <a:gd name="T183" fmla="*/ 5117 h 1765"/>
              <a:gd name="T184" fmla="+- 0 19105 16288"/>
              <a:gd name="T185" fmla="*/ T184 w 3394"/>
              <a:gd name="T186" fmla="+- 0 4757 4316"/>
              <a:gd name="T187" fmla="*/ 4757 h 1765"/>
              <a:gd name="T188" fmla="+- 0 19086 16288"/>
              <a:gd name="T189" fmla="*/ T188 w 3394"/>
              <a:gd name="T190" fmla="+- 0 4665 4316"/>
              <a:gd name="T191" fmla="*/ 4665 h 1765"/>
              <a:gd name="T192" fmla="+- 0 19040 16288"/>
              <a:gd name="T193" fmla="*/ T192 w 3394"/>
              <a:gd name="T194" fmla="+- 0 4837 4316"/>
              <a:gd name="T195" fmla="*/ 4837 h 1765"/>
              <a:gd name="T196" fmla="+- 0 19010 16288"/>
              <a:gd name="T197" fmla="*/ T196 w 3394"/>
              <a:gd name="T198" fmla="+- 0 5157 4316"/>
              <a:gd name="T199" fmla="*/ 5157 h 1765"/>
              <a:gd name="T200" fmla="+- 0 19048 16288"/>
              <a:gd name="T201" fmla="*/ T200 w 3394"/>
              <a:gd name="T202" fmla="+- 0 5414 4316"/>
              <a:gd name="T203" fmla="*/ 5414 h 1765"/>
              <a:gd name="T204" fmla="+- 0 19175 16288"/>
              <a:gd name="T205" fmla="*/ T204 w 3394"/>
              <a:gd name="T206" fmla="+- 0 5410 4316"/>
              <a:gd name="T207" fmla="*/ 5410 h 1765"/>
              <a:gd name="T208" fmla="+- 0 19677 16288"/>
              <a:gd name="T209" fmla="*/ T208 w 3394"/>
              <a:gd name="T210" fmla="+- 0 5085 4316"/>
              <a:gd name="T211" fmla="*/ 5085 h 1765"/>
              <a:gd name="T212" fmla="+- 0 19652 16288"/>
              <a:gd name="T213" fmla="*/ T212 w 3394"/>
              <a:gd name="T214" fmla="+- 0 4983 4316"/>
              <a:gd name="T215" fmla="*/ 4983 h 1765"/>
              <a:gd name="T216" fmla="+- 0 19521 16288"/>
              <a:gd name="T217" fmla="*/ T216 w 3394"/>
              <a:gd name="T218" fmla="+- 0 4992 4316"/>
              <a:gd name="T219" fmla="*/ 4992 h 1765"/>
              <a:gd name="T220" fmla="+- 0 19424 16288"/>
              <a:gd name="T221" fmla="*/ T220 w 3394"/>
              <a:gd name="T222" fmla="+- 0 5096 4316"/>
              <a:gd name="T223" fmla="*/ 5096 h 1765"/>
              <a:gd name="T224" fmla="+- 0 19487 16288"/>
              <a:gd name="T225" fmla="*/ T224 w 3394"/>
              <a:gd name="T226" fmla="+- 0 5312 4316"/>
              <a:gd name="T227" fmla="*/ 5312 h 1765"/>
              <a:gd name="T228" fmla="+- 0 19616 16288"/>
              <a:gd name="T229" fmla="*/ T228 w 3394"/>
              <a:gd name="T230" fmla="+- 0 5458 4316"/>
              <a:gd name="T231" fmla="*/ 5458 h 1765"/>
              <a:gd name="T232" fmla="+- 0 19651 16288"/>
              <a:gd name="T233" fmla="*/ T232 w 3394"/>
              <a:gd name="T234" fmla="+- 0 5509 4316"/>
              <a:gd name="T235" fmla="*/ 5509 h 1765"/>
              <a:gd name="T236" fmla="+- 0 19489 16288"/>
              <a:gd name="T237" fmla="*/ T236 w 3394"/>
              <a:gd name="T238" fmla="+- 0 5550 4316"/>
              <a:gd name="T239" fmla="*/ 5550 h 1765"/>
              <a:gd name="T240" fmla="+- 0 19400 16288"/>
              <a:gd name="T241" fmla="*/ T240 w 3394"/>
              <a:gd name="T242" fmla="+- 0 5562 4316"/>
              <a:gd name="T243" fmla="*/ 5562 h 1765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  <a:cxn ang="0">
                <a:pos x="T145" y="T147"/>
              </a:cxn>
              <a:cxn ang="0">
                <a:pos x="T149" y="T151"/>
              </a:cxn>
              <a:cxn ang="0">
                <a:pos x="T153" y="T155"/>
              </a:cxn>
              <a:cxn ang="0">
                <a:pos x="T157" y="T159"/>
              </a:cxn>
              <a:cxn ang="0">
                <a:pos x="T161" y="T163"/>
              </a:cxn>
              <a:cxn ang="0">
                <a:pos x="T165" y="T167"/>
              </a:cxn>
              <a:cxn ang="0">
                <a:pos x="T169" y="T171"/>
              </a:cxn>
              <a:cxn ang="0">
                <a:pos x="T173" y="T175"/>
              </a:cxn>
              <a:cxn ang="0">
                <a:pos x="T177" y="T179"/>
              </a:cxn>
              <a:cxn ang="0">
                <a:pos x="T181" y="T183"/>
              </a:cxn>
              <a:cxn ang="0">
                <a:pos x="T185" y="T187"/>
              </a:cxn>
              <a:cxn ang="0">
                <a:pos x="T189" y="T191"/>
              </a:cxn>
              <a:cxn ang="0">
                <a:pos x="T193" y="T195"/>
              </a:cxn>
              <a:cxn ang="0">
                <a:pos x="T197" y="T199"/>
              </a:cxn>
              <a:cxn ang="0">
                <a:pos x="T201" y="T203"/>
              </a:cxn>
              <a:cxn ang="0">
                <a:pos x="T205" y="T207"/>
              </a:cxn>
              <a:cxn ang="0">
                <a:pos x="T209" y="T211"/>
              </a:cxn>
              <a:cxn ang="0">
                <a:pos x="T213" y="T215"/>
              </a:cxn>
              <a:cxn ang="0">
                <a:pos x="T217" y="T219"/>
              </a:cxn>
              <a:cxn ang="0">
                <a:pos x="T221" y="T223"/>
              </a:cxn>
              <a:cxn ang="0">
                <a:pos x="T225" y="T227"/>
              </a:cxn>
              <a:cxn ang="0">
                <a:pos x="T229" y="T231"/>
              </a:cxn>
              <a:cxn ang="0">
                <a:pos x="T233" y="T235"/>
              </a:cxn>
              <a:cxn ang="0">
                <a:pos x="T237" y="T239"/>
              </a:cxn>
              <a:cxn ang="0">
                <a:pos x="T241" y="T243"/>
              </a:cxn>
            </a:cxnLst>
            <a:rect l="0" t="0" r="r" b="b"/>
            <a:pathLst>
              <a:path w="3394" h="1765" extrusionOk="0">
                <a:moveTo>
                  <a:pt x="948" y="299"/>
                </a:moveTo>
                <a:cubicBezTo>
                  <a:pt x="921" y="241"/>
                  <a:pt x="898" y="182"/>
                  <a:pt x="867" y="127"/>
                </a:cubicBezTo>
                <a:cubicBezTo>
                  <a:pt x="847" y="91"/>
                  <a:pt x="792" y="0"/>
                  <a:pt x="743" y="0"/>
                </a:cubicBezTo>
                <a:cubicBezTo>
                  <a:pt x="684" y="0"/>
                  <a:pt x="667" y="57"/>
                  <a:pt x="638" y="101"/>
                </a:cubicBezTo>
                <a:cubicBezTo>
                  <a:pt x="580" y="190"/>
                  <a:pt x="548" y="284"/>
                  <a:pt x="522" y="387"/>
                </a:cubicBezTo>
                <a:cubicBezTo>
                  <a:pt x="486" y="527"/>
                  <a:pt x="479" y="672"/>
                  <a:pt x="488" y="816"/>
                </a:cubicBezTo>
                <a:cubicBezTo>
                  <a:pt x="498" y="970"/>
                  <a:pt x="530" y="1123"/>
                  <a:pt x="561" y="1274"/>
                </a:cubicBezTo>
                <a:cubicBezTo>
                  <a:pt x="587" y="1399"/>
                  <a:pt x="623" y="1529"/>
                  <a:pt x="621" y="1658"/>
                </a:cubicBezTo>
                <a:cubicBezTo>
                  <a:pt x="621" y="1693"/>
                  <a:pt x="632" y="1759"/>
                  <a:pt x="589" y="1764"/>
                </a:cubicBezTo>
                <a:cubicBezTo>
                  <a:pt x="580" y="1756"/>
                  <a:pt x="571" y="1749"/>
                  <a:pt x="562" y="1741"/>
                </a:cubicBezTo>
              </a:path>
              <a:path w="3394" h="1765" extrusionOk="0">
                <a:moveTo>
                  <a:pt x="7" y="1321"/>
                </a:moveTo>
                <a:cubicBezTo>
                  <a:pt x="8" y="1267"/>
                  <a:pt x="30" y="1257"/>
                  <a:pt x="89" y="1232"/>
                </a:cubicBezTo>
                <a:cubicBezTo>
                  <a:pt x="171" y="1197"/>
                  <a:pt x="256" y="1162"/>
                  <a:pt x="340" y="1132"/>
                </a:cubicBezTo>
                <a:cubicBezTo>
                  <a:pt x="446" y="1093"/>
                  <a:pt x="548" y="1049"/>
                  <a:pt x="652" y="1005"/>
                </a:cubicBezTo>
                <a:cubicBezTo>
                  <a:pt x="741" y="967"/>
                  <a:pt x="830" y="925"/>
                  <a:pt x="920" y="890"/>
                </a:cubicBezTo>
                <a:cubicBezTo>
                  <a:pt x="954" y="877"/>
                  <a:pt x="1021" y="839"/>
                  <a:pt x="1060" y="843"/>
                </a:cubicBezTo>
                <a:cubicBezTo>
                  <a:pt x="1101" y="847"/>
                  <a:pt x="1122" y="881"/>
                  <a:pt x="1138" y="915"/>
                </a:cubicBezTo>
                <a:cubicBezTo>
                  <a:pt x="1163" y="966"/>
                  <a:pt x="1180" y="1030"/>
                  <a:pt x="1186" y="1087"/>
                </a:cubicBezTo>
                <a:cubicBezTo>
                  <a:pt x="1189" y="1120"/>
                  <a:pt x="1202" y="1188"/>
                  <a:pt x="1163" y="1204"/>
                </a:cubicBezTo>
                <a:cubicBezTo>
                  <a:pt x="1154" y="1199"/>
                  <a:pt x="1146" y="1194"/>
                  <a:pt x="1137" y="1189"/>
                </a:cubicBezTo>
              </a:path>
              <a:path w="3394" h="1765" extrusionOk="0">
                <a:moveTo>
                  <a:pt x="1019" y="510"/>
                </a:moveTo>
                <a:cubicBezTo>
                  <a:pt x="1076" y="516"/>
                  <a:pt x="1102" y="540"/>
                  <a:pt x="1148" y="580"/>
                </a:cubicBezTo>
                <a:cubicBezTo>
                  <a:pt x="1158" y="589"/>
                  <a:pt x="1168" y="599"/>
                  <a:pt x="1178" y="608"/>
                </a:cubicBezTo>
              </a:path>
              <a:path w="3394" h="1765" extrusionOk="0">
                <a:moveTo>
                  <a:pt x="1448" y="954"/>
                </a:moveTo>
                <a:cubicBezTo>
                  <a:pt x="1475" y="964"/>
                  <a:pt x="1482" y="967"/>
                  <a:pt x="1534" y="952"/>
                </a:cubicBezTo>
                <a:cubicBezTo>
                  <a:pt x="1579" y="939"/>
                  <a:pt x="1621" y="923"/>
                  <a:pt x="1659" y="896"/>
                </a:cubicBezTo>
                <a:cubicBezTo>
                  <a:pt x="1695" y="871"/>
                  <a:pt x="1721" y="848"/>
                  <a:pt x="1728" y="803"/>
                </a:cubicBezTo>
                <a:cubicBezTo>
                  <a:pt x="1743" y="711"/>
                  <a:pt x="1650" y="678"/>
                  <a:pt x="1583" y="712"/>
                </a:cubicBezTo>
                <a:cubicBezTo>
                  <a:pt x="1478" y="765"/>
                  <a:pt x="1475" y="959"/>
                  <a:pt x="1515" y="1047"/>
                </a:cubicBezTo>
                <a:cubicBezTo>
                  <a:pt x="1556" y="1138"/>
                  <a:pt x="1640" y="1172"/>
                  <a:pt x="1735" y="1162"/>
                </a:cubicBezTo>
                <a:cubicBezTo>
                  <a:pt x="1871" y="1148"/>
                  <a:pt x="1978" y="1031"/>
                  <a:pt x="2045" y="920"/>
                </a:cubicBezTo>
                <a:cubicBezTo>
                  <a:pt x="2107" y="818"/>
                  <a:pt x="2145" y="705"/>
                  <a:pt x="2171" y="589"/>
                </a:cubicBezTo>
                <a:cubicBezTo>
                  <a:pt x="2198" y="466"/>
                  <a:pt x="2216" y="339"/>
                  <a:pt x="2216" y="212"/>
                </a:cubicBezTo>
                <a:cubicBezTo>
                  <a:pt x="2214" y="179"/>
                  <a:pt x="2214" y="172"/>
                  <a:pt x="2212" y="152"/>
                </a:cubicBezTo>
                <a:cubicBezTo>
                  <a:pt x="2186" y="212"/>
                  <a:pt x="2167" y="270"/>
                  <a:pt x="2152" y="335"/>
                </a:cubicBezTo>
                <a:cubicBezTo>
                  <a:pt x="2122" y="460"/>
                  <a:pt x="2087" y="585"/>
                  <a:pt x="2066" y="712"/>
                </a:cubicBezTo>
                <a:cubicBezTo>
                  <a:pt x="2049" y="814"/>
                  <a:pt x="2030" y="929"/>
                  <a:pt x="2051" y="1032"/>
                </a:cubicBezTo>
                <a:cubicBezTo>
                  <a:pt x="2074" y="1141"/>
                  <a:pt x="2170" y="1163"/>
                  <a:pt x="2264" y="1128"/>
                </a:cubicBezTo>
                <a:cubicBezTo>
                  <a:pt x="2333" y="1102"/>
                  <a:pt x="2392" y="1051"/>
                  <a:pt x="2446" y="1003"/>
                </a:cubicBezTo>
                <a:cubicBezTo>
                  <a:pt x="2479" y="973"/>
                  <a:pt x="2507" y="942"/>
                  <a:pt x="2536" y="909"/>
                </a:cubicBezTo>
                <a:cubicBezTo>
                  <a:pt x="2533" y="949"/>
                  <a:pt x="2524" y="994"/>
                  <a:pt x="2534" y="1034"/>
                </a:cubicBezTo>
                <a:cubicBezTo>
                  <a:pt x="2549" y="1094"/>
                  <a:pt x="2588" y="1110"/>
                  <a:pt x="2631" y="1145"/>
                </a:cubicBezTo>
                <a:cubicBezTo>
                  <a:pt x="2648" y="1113"/>
                  <a:pt x="2663" y="1107"/>
                  <a:pt x="2661" y="1062"/>
                </a:cubicBezTo>
                <a:cubicBezTo>
                  <a:pt x="2659" y="1021"/>
                  <a:pt x="2642" y="975"/>
                  <a:pt x="2621" y="941"/>
                </a:cubicBezTo>
                <a:cubicBezTo>
                  <a:pt x="2602" y="911"/>
                  <a:pt x="2580" y="903"/>
                  <a:pt x="2553" y="884"/>
                </a:cubicBezTo>
                <a:cubicBezTo>
                  <a:pt x="2622" y="867"/>
                  <a:pt x="2679" y="851"/>
                  <a:pt x="2735" y="801"/>
                </a:cubicBezTo>
                <a:cubicBezTo>
                  <a:pt x="2835" y="711"/>
                  <a:pt x="2838" y="565"/>
                  <a:pt x="2817" y="441"/>
                </a:cubicBezTo>
                <a:cubicBezTo>
                  <a:pt x="2812" y="410"/>
                  <a:pt x="2804" y="379"/>
                  <a:pt x="2798" y="349"/>
                </a:cubicBezTo>
                <a:cubicBezTo>
                  <a:pt x="2774" y="406"/>
                  <a:pt x="2760" y="454"/>
                  <a:pt x="2752" y="521"/>
                </a:cubicBezTo>
                <a:cubicBezTo>
                  <a:pt x="2740" y="627"/>
                  <a:pt x="2727" y="734"/>
                  <a:pt x="2722" y="841"/>
                </a:cubicBezTo>
                <a:cubicBezTo>
                  <a:pt x="2719" y="905"/>
                  <a:pt x="2701" y="1048"/>
                  <a:pt x="2760" y="1098"/>
                </a:cubicBezTo>
                <a:cubicBezTo>
                  <a:pt x="2800" y="1132"/>
                  <a:pt x="2846" y="1104"/>
                  <a:pt x="2887" y="1094"/>
                </a:cubicBezTo>
              </a:path>
              <a:path w="3394" h="1765" extrusionOk="0">
                <a:moveTo>
                  <a:pt x="3389" y="769"/>
                </a:moveTo>
                <a:cubicBezTo>
                  <a:pt x="3389" y="733"/>
                  <a:pt x="3404" y="689"/>
                  <a:pt x="3364" y="667"/>
                </a:cubicBezTo>
                <a:cubicBezTo>
                  <a:pt x="3319" y="642"/>
                  <a:pt x="3276" y="655"/>
                  <a:pt x="3233" y="676"/>
                </a:cubicBezTo>
                <a:cubicBezTo>
                  <a:pt x="3190" y="697"/>
                  <a:pt x="3150" y="732"/>
                  <a:pt x="3136" y="780"/>
                </a:cubicBezTo>
                <a:cubicBezTo>
                  <a:pt x="3113" y="857"/>
                  <a:pt x="3158" y="935"/>
                  <a:pt x="3199" y="996"/>
                </a:cubicBezTo>
                <a:cubicBezTo>
                  <a:pt x="3236" y="1050"/>
                  <a:pt x="3283" y="1095"/>
                  <a:pt x="3328" y="1142"/>
                </a:cubicBezTo>
                <a:cubicBezTo>
                  <a:pt x="3350" y="1165"/>
                  <a:pt x="3357" y="1172"/>
                  <a:pt x="3363" y="1193"/>
                </a:cubicBezTo>
                <a:cubicBezTo>
                  <a:pt x="3307" y="1211"/>
                  <a:pt x="3258" y="1222"/>
                  <a:pt x="3201" y="1234"/>
                </a:cubicBezTo>
                <a:cubicBezTo>
                  <a:pt x="3158" y="1246"/>
                  <a:pt x="3143" y="1250"/>
                  <a:pt x="3112" y="1246"/>
                </a:cubicBezTo>
              </a:path>
            </a:pathLst>
          </a:custGeom>
          <a:noFill/>
          <a:ln w="19050" cap="rnd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20495" name="Comment 15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7418388" y="1636713"/>
            <a:ext cx="1281112" cy="538162"/>
          </a:xfrm>
          <a:custGeom>
            <a:avLst/>
            <a:gdLst>
              <a:gd name="T0" fmla="+- 0 20647 20607"/>
              <a:gd name="T1" fmla="*/ T0 w 3559"/>
              <a:gd name="T2" fmla="+- 0 4795 4545"/>
              <a:gd name="T3" fmla="*/ 4795 h 1495"/>
              <a:gd name="T4" fmla="+- 0 20679 20607"/>
              <a:gd name="T5" fmla="*/ T4 w 3559"/>
              <a:gd name="T6" fmla="+- 0 4704 4545"/>
              <a:gd name="T7" fmla="*/ 4704 h 1495"/>
              <a:gd name="T8" fmla="+- 0 20770 20607"/>
              <a:gd name="T9" fmla="*/ T8 w 3559"/>
              <a:gd name="T10" fmla="+- 0 4701 4545"/>
              <a:gd name="T11" fmla="*/ 4701 h 1495"/>
              <a:gd name="T12" fmla="+- 0 20858 20607"/>
              <a:gd name="T13" fmla="*/ T12 w 3559"/>
              <a:gd name="T14" fmla="+- 0 4820 4545"/>
              <a:gd name="T15" fmla="*/ 4820 h 1495"/>
              <a:gd name="T16" fmla="+- 0 20915 20607"/>
              <a:gd name="T17" fmla="*/ T16 w 3559"/>
              <a:gd name="T18" fmla="+- 0 5079 4545"/>
              <a:gd name="T19" fmla="*/ 5079 h 1495"/>
              <a:gd name="T20" fmla="+- 0 20985 20607"/>
              <a:gd name="T21" fmla="*/ T20 w 3559"/>
              <a:gd name="T22" fmla="+- 0 5391 4545"/>
              <a:gd name="T23" fmla="*/ 5391 h 1495"/>
              <a:gd name="T24" fmla="+- 0 21078 20607"/>
              <a:gd name="T25" fmla="*/ T24 w 3559"/>
              <a:gd name="T26" fmla="+- 0 5618 4545"/>
              <a:gd name="T27" fmla="*/ 5618 h 1495"/>
              <a:gd name="T28" fmla="+- 0 21196 20607"/>
              <a:gd name="T29" fmla="*/ T28 w 3559"/>
              <a:gd name="T30" fmla="+- 0 5700 4545"/>
              <a:gd name="T31" fmla="*/ 5700 h 1495"/>
              <a:gd name="T32" fmla="+- 0 21266 20607"/>
              <a:gd name="T33" fmla="*/ T32 w 3559"/>
              <a:gd name="T34" fmla="+- 0 5639 4545"/>
              <a:gd name="T35" fmla="*/ 5639 h 1495"/>
              <a:gd name="T36" fmla="+- 0 21173 20607"/>
              <a:gd name="T37" fmla="*/ T36 w 3559"/>
              <a:gd name="T38" fmla="+- 0 4665 4545"/>
              <a:gd name="T39" fmla="*/ 4665 h 1495"/>
              <a:gd name="T40" fmla="+- 0 21152 20607"/>
              <a:gd name="T41" fmla="*/ T40 w 3559"/>
              <a:gd name="T42" fmla="+- 0 4648 4545"/>
              <a:gd name="T43" fmla="*/ 4648 h 1495"/>
              <a:gd name="T44" fmla="+- 0 21122 20607"/>
              <a:gd name="T45" fmla="*/ T44 w 3559"/>
              <a:gd name="T46" fmla="+- 0 4746 4545"/>
              <a:gd name="T47" fmla="*/ 4746 h 1495"/>
              <a:gd name="T48" fmla="+- 0 21057 20607"/>
              <a:gd name="T49" fmla="*/ T48 w 3559"/>
              <a:gd name="T50" fmla="+- 0 4971 4545"/>
              <a:gd name="T51" fmla="*/ 4971 h 1495"/>
              <a:gd name="T52" fmla="+- 0 20881 20607"/>
              <a:gd name="T53" fmla="*/ T52 w 3559"/>
              <a:gd name="T54" fmla="+- 0 5346 4545"/>
              <a:gd name="T55" fmla="*/ 5346 h 1495"/>
              <a:gd name="T56" fmla="+- 0 20673 20607"/>
              <a:gd name="T57" fmla="*/ T56 w 3559"/>
              <a:gd name="T58" fmla="+- 0 5696 4545"/>
              <a:gd name="T59" fmla="*/ 5696 h 1495"/>
              <a:gd name="T60" fmla="+- 0 20614 20607"/>
              <a:gd name="T61" fmla="*/ T60 w 3559"/>
              <a:gd name="T62" fmla="+- 0 5861 4545"/>
              <a:gd name="T63" fmla="*/ 5861 h 1495"/>
              <a:gd name="T64" fmla="+- 0 20698 20607"/>
              <a:gd name="T65" fmla="*/ T64 w 3559"/>
              <a:gd name="T66" fmla="+- 0 5810 4545"/>
              <a:gd name="T67" fmla="*/ 5810 h 1495"/>
              <a:gd name="T68" fmla="+- 0 21339 20607"/>
              <a:gd name="T69" fmla="*/ T68 w 3559"/>
              <a:gd name="T70" fmla="+- 0 4899 4545"/>
              <a:gd name="T71" fmla="*/ 4899 h 1495"/>
              <a:gd name="T72" fmla="+- 0 21432 20607"/>
              <a:gd name="T73" fmla="*/ T72 w 3559"/>
              <a:gd name="T74" fmla="+- 0 4861 4545"/>
              <a:gd name="T75" fmla="*/ 4861 h 1495"/>
              <a:gd name="T76" fmla="+- 0 21582 20607"/>
              <a:gd name="T77" fmla="*/ T76 w 3559"/>
              <a:gd name="T78" fmla="+- 0 4841 4545"/>
              <a:gd name="T79" fmla="*/ 4841 h 1495"/>
              <a:gd name="T80" fmla="+- 0 21694 20607"/>
              <a:gd name="T81" fmla="*/ T80 w 3559"/>
              <a:gd name="T82" fmla="+- 0 4837 4545"/>
              <a:gd name="T83" fmla="*/ 4837 h 1495"/>
              <a:gd name="T84" fmla="+- 0 22283 20607"/>
              <a:gd name="T85" fmla="*/ T84 w 3559"/>
              <a:gd name="T86" fmla="+- 0 5645 4545"/>
              <a:gd name="T87" fmla="*/ 5645 h 1495"/>
              <a:gd name="T88" fmla="+- 0 22318 20607"/>
              <a:gd name="T89" fmla="*/ T88 w 3559"/>
              <a:gd name="T90" fmla="+- 0 5762 4545"/>
              <a:gd name="T91" fmla="*/ 5762 h 1495"/>
              <a:gd name="T92" fmla="+- 0 22316 20607"/>
              <a:gd name="T93" fmla="*/ T92 w 3559"/>
              <a:gd name="T94" fmla="+- 0 5912 4545"/>
              <a:gd name="T95" fmla="*/ 5912 h 1495"/>
              <a:gd name="T96" fmla="+- 0 22253 20607"/>
              <a:gd name="T97" fmla="*/ T96 w 3559"/>
              <a:gd name="T98" fmla="+- 0 6031 4545"/>
              <a:gd name="T99" fmla="*/ 6031 h 1495"/>
              <a:gd name="T100" fmla="+- 0 22188 20607"/>
              <a:gd name="T101" fmla="*/ T100 w 3559"/>
              <a:gd name="T102" fmla="+- 0 6033 4545"/>
              <a:gd name="T103" fmla="*/ 6033 h 1495"/>
              <a:gd name="T104" fmla="+- 0 22783 20607"/>
              <a:gd name="T105" fmla="*/ T104 w 3559"/>
              <a:gd name="T106" fmla="+- 0 4973 4545"/>
              <a:gd name="T107" fmla="*/ 4973 h 1495"/>
              <a:gd name="T108" fmla="+- 0 22842 20607"/>
              <a:gd name="T109" fmla="*/ T108 w 3559"/>
              <a:gd name="T110" fmla="+- 0 4871 4545"/>
              <a:gd name="T111" fmla="*/ 4871 h 1495"/>
              <a:gd name="T112" fmla="+- 0 22964 20607"/>
              <a:gd name="T113" fmla="*/ T112 w 3559"/>
              <a:gd name="T114" fmla="+- 0 4793 4545"/>
              <a:gd name="T115" fmla="*/ 4793 h 1495"/>
              <a:gd name="T116" fmla="+- 0 23080 20607"/>
              <a:gd name="T117" fmla="*/ T116 w 3559"/>
              <a:gd name="T118" fmla="+- 0 4793 4545"/>
              <a:gd name="T119" fmla="*/ 4793 h 1495"/>
              <a:gd name="T120" fmla="+- 0 23122 20607"/>
              <a:gd name="T121" fmla="*/ T120 w 3559"/>
              <a:gd name="T122" fmla="+- 0 4928 4545"/>
              <a:gd name="T123" fmla="*/ 4928 h 1495"/>
              <a:gd name="T124" fmla="+- 0 23131 20607"/>
              <a:gd name="T125" fmla="*/ T124 w 3559"/>
              <a:gd name="T126" fmla="+- 0 5193 4545"/>
              <a:gd name="T127" fmla="*/ 5193 h 1495"/>
              <a:gd name="T128" fmla="+- 0 23190 20607"/>
              <a:gd name="T129" fmla="*/ T128 w 3559"/>
              <a:gd name="T130" fmla="+- 0 5492 4545"/>
              <a:gd name="T131" fmla="*/ 5492 h 1495"/>
              <a:gd name="T132" fmla="+- 0 23262 20607"/>
              <a:gd name="T133" fmla="*/ T132 w 3559"/>
              <a:gd name="T134" fmla="+- 0 5723 4545"/>
              <a:gd name="T135" fmla="*/ 5723 h 1495"/>
              <a:gd name="T136" fmla="+- 0 23329 20607"/>
              <a:gd name="T137" fmla="*/ T136 w 3559"/>
              <a:gd name="T138" fmla="+- 0 5823 4545"/>
              <a:gd name="T139" fmla="*/ 5823 h 1495"/>
              <a:gd name="T140" fmla="+- 0 23386 20607"/>
              <a:gd name="T141" fmla="*/ T140 w 3559"/>
              <a:gd name="T142" fmla="+- 0 5796 4545"/>
              <a:gd name="T143" fmla="*/ 5796 h 1495"/>
              <a:gd name="T144" fmla="+- 0 23403 20607"/>
              <a:gd name="T145" fmla="*/ T144 w 3559"/>
              <a:gd name="T146" fmla="+- 0 4924 4545"/>
              <a:gd name="T147" fmla="*/ 4924 h 1495"/>
              <a:gd name="T148" fmla="+- 0 23373 20607"/>
              <a:gd name="T149" fmla="*/ T148 w 3559"/>
              <a:gd name="T150" fmla="+- 0 4894 4545"/>
              <a:gd name="T151" fmla="*/ 4894 h 1495"/>
              <a:gd name="T152" fmla="+- 0 23289 20607"/>
              <a:gd name="T153" fmla="*/ T152 w 3559"/>
              <a:gd name="T154" fmla="+- 0 4981 4545"/>
              <a:gd name="T155" fmla="*/ 4981 h 1495"/>
              <a:gd name="T156" fmla="+- 0 23126 20607"/>
              <a:gd name="T157" fmla="*/ T156 w 3559"/>
              <a:gd name="T158" fmla="+- 0 5232 4545"/>
              <a:gd name="T159" fmla="*/ 5232 h 1495"/>
              <a:gd name="T160" fmla="+- 0 22937 20607"/>
              <a:gd name="T161" fmla="*/ T160 w 3559"/>
              <a:gd name="T162" fmla="+- 0 5613 4545"/>
              <a:gd name="T163" fmla="*/ 5613 h 1495"/>
              <a:gd name="T164" fmla="+- 0 22814 20607"/>
              <a:gd name="T165" fmla="*/ T164 w 3559"/>
              <a:gd name="T166" fmla="+- 0 5916 4545"/>
              <a:gd name="T167" fmla="*/ 5916 h 1495"/>
              <a:gd name="T168" fmla="+- 0 22861 20607"/>
              <a:gd name="T169" fmla="*/ T168 w 3559"/>
              <a:gd name="T170" fmla="+- 0 5895 4545"/>
              <a:gd name="T171" fmla="*/ 5895 h 1495"/>
              <a:gd name="T172" fmla="+- 0 23654 20607"/>
              <a:gd name="T173" fmla="*/ T172 w 3559"/>
              <a:gd name="T174" fmla="+- 0 4841 4545"/>
              <a:gd name="T175" fmla="*/ 4841 h 1495"/>
              <a:gd name="T176" fmla="+- 0 23717 20607"/>
              <a:gd name="T177" fmla="*/ T176 w 3559"/>
              <a:gd name="T178" fmla="+- 0 4791 4545"/>
              <a:gd name="T179" fmla="*/ 4791 h 1495"/>
              <a:gd name="T180" fmla="+- 0 23863 20607"/>
              <a:gd name="T181" fmla="*/ T180 w 3559"/>
              <a:gd name="T182" fmla="+- 0 4761 4545"/>
              <a:gd name="T183" fmla="*/ 4761 h 1495"/>
              <a:gd name="T184" fmla="+- 0 24065 20607"/>
              <a:gd name="T185" fmla="*/ T184 w 3559"/>
              <a:gd name="T186" fmla="+- 0 4750 4545"/>
              <a:gd name="T187" fmla="*/ 4750 h 1495"/>
              <a:gd name="T188" fmla="+- 0 24165 20607"/>
              <a:gd name="T189" fmla="*/ T188 w 3559"/>
              <a:gd name="T190" fmla="+- 0 4754 4545"/>
              <a:gd name="T191" fmla="*/ 4754 h 1495"/>
              <a:gd name="T192" fmla="+- 0 23956 20607"/>
              <a:gd name="T193" fmla="*/ T192 w 3559"/>
              <a:gd name="T194" fmla="+- 0 4566 4545"/>
              <a:gd name="T195" fmla="*/ 4566 h 1495"/>
              <a:gd name="T196" fmla="+- 0 23934 20607"/>
              <a:gd name="T197" fmla="*/ T196 w 3559"/>
              <a:gd name="T198" fmla="+- 0 4545 4545"/>
              <a:gd name="T199" fmla="*/ 4545 h 1495"/>
              <a:gd name="T200" fmla="+- 0 23907 20607"/>
              <a:gd name="T201" fmla="*/ T200 w 3559"/>
              <a:gd name="T202" fmla="+- 0 4640 4545"/>
              <a:gd name="T203" fmla="*/ 4640 h 1495"/>
              <a:gd name="T204" fmla="+- 0 23890 20607"/>
              <a:gd name="T205" fmla="*/ T204 w 3559"/>
              <a:gd name="T206" fmla="+- 0 4884 4545"/>
              <a:gd name="T207" fmla="*/ 4884 h 1495"/>
              <a:gd name="T208" fmla="+- 0 23873 20607"/>
              <a:gd name="T209" fmla="*/ T208 w 3559"/>
              <a:gd name="T210" fmla="+- 0 5155 4545"/>
              <a:gd name="T211" fmla="*/ 5155 h 1495"/>
              <a:gd name="T212" fmla="+- 0 23903 20607"/>
              <a:gd name="T213" fmla="*/ T212 w 3559"/>
              <a:gd name="T214" fmla="+- 0 5314 4545"/>
              <a:gd name="T215" fmla="*/ 5314 h 1495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  <a:cxn ang="0">
                <a:pos x="T145" y="T147"/>
              </a:cxn>
              <a:cxn ang="0">
                <a:pos x="T149" y="T151"/>
              </a:cxn>
              <a:cxn ang="0">
                <a:pos x="T153" y="T155"/>
              </a:cxn>
              <a:cxn ang="0">
                <a:pos x="T157" y="T159"/>
              </a:cxn>
              <a:cxn ang="0">
                <a:pos x="T161" y="T163"/>
              </a:cxn>
              <a:cxn ang="0">
                <a:pos x="T165" y="T167"/>
              </a:cxn>
              <a:cxn ang="0">
                <a:pos x="T169" y="T171"/>
              </a:cxn>
              <a:cxn ang="0">
                <a:pos x="T173" y="T175"/>
              </a:cxn>
              <a:cxn ang="0">
                <a:pos x="T177" y="T179"/>
              </a:cxn>
              <a:cxn ang="0">
                <a:pos x="T181" y="T183"/>
              </a:cxn>
              <a:cxn ang="0">
                <a:pos x="T185" y="T187"/>
              </a:cxn>
              <a:cxn ang="0">
                <a:pos x="T189" y="T191"/>
              </a:cxn>
              <a:cxn ang="0">
                <a:pos x="T193" y="T195"/>
              </a:cxn>
              <a:cxn ang="0">
                <a:pos x="T197" y="T199"/>
              </a:cxn>
              <a:cxn ang="0">
                <a:pos x="T201" y="T203"/>
              </a:cxn>
              <a:cxn ang="0">
                <a:pos x="T205" y="T207"/>
              </a:cxn>
              <a:cxn ang="0">
                <a:pos x="T209" y="T211"/>
              </a:cxn>
              <a:cxn ang="0">
                <a:pos x="T213" y="T215"/>
              </a:cxn>
            </a:cxnLst>
            <a:rect l="0" t="0" r="r" b="b"/>
            <a:pathLst>
              <a:path w="3559" h="1495" extrusionOk="0">
                <a:moveTo>
                  <a:pt x="40" y="250"/>
                </a:moveTo>
                <a:cubicBezTo>
                  <a:pt x="42" y="211"/>
                  <a:pt x="30" y="171"/>
                  <a:pt x="72" y="159"/>
                </a:cubicBezTo>
                <a:cubicBezTo>
                  <a:pt x="99" y="151"/>
                  <a:pt x="136" y="152"/>
                  <a:pt x="163" y="156"/>
                </a:cubicBezTo>
                <a:cubicBezTo>
                  <a:pt x="221" y="165"/>
                  <a:pt x="238" y="228"/>
                  <a:pt x="251" y="275"/>
                </a:cubicBezTo>
                <a:cubicBezTo>
                  <a:pt x="275" y="360"/>
                  <a:pt x="291" y="447"/>
                  <a:pt x="308" y="534"/>
                </a:cubicBezTo>
                <a:cubicBezTo>
                  <a:pt x="328" y="639"/>
                  <a:pt x="350" y="743"/>
                  <a:pt x="378" y="846"/>
                </a:cubicBezTo>
                <a:cubicBezTo>
                  <a:pt x="401" y="929"/>
                  <a:pt x="424" y="1000"/>
                  <a:pt x="471" y="1073"/>
                </a:cubicBezTo>
                <a:cubicBezTo>
                  <a:pt x="493" y="1108"/>
                  <a:pt x="541" y="1161"/>
                  <a:pt x="589" y="1155"/>
                </a:cubicBezTo>
                <a:cubicBezTo>
                  <a:pt x="626" y="1150"/>
                  <a:pt x="641" y="1120"/>
                  <a:pt x="659" y="1094"/>
                </a:cubicBezTo>
              </a:path>
              <a:path w="3559" h="1495" extrusionOk="0">
                <a:moveTo>
                  <a:pt x="566" y="120"/>
                </a:moveTo>
                <a:cubicBezTo>
                  <a:pt x="559" y="114"/>
                  <a:pt x="552" y="109"/>
                  <a:pt x="545" y="103"/>
                </a:cubicBezTo>
                <a:cubicBezTo>
                  <a:pt x="534" y="129"/>
                  <a:pt x="525" y="165"/>
                  <a:pt x="515" y="201"/>
                </a:cubicBezTo>
                <a:cubicBezTo>
                  <a:pt x="496" y="273"/>
                  <a:pt x="478" y="356"/>
                  <a:pt x="450" y="426"/>
                </a:cubicBezTo>
                <a:cubicBezTo>
                  <a:pt x="399" y="553"/>
                  <a:pt x="341" y="681"/>
                  <a:pt x="274" y="801"/>
                </a:cubicBezTo>
                <a:cubicBezTo>
                  <a:pt x="208" y="920"/>
                  <a:pt x="132" y="1032"/>
                  <a:pt x="66" y="1151"/>
                </a:cubicBezTo>
                <a:cubicBezTo>
                  <a:pt x="35" y="1207"/>
                  <a:pt x="3" y="1255"/>
                  <a:pt x="7" y="1316"/>
                </a:cubicBezTo>
                <a:cubicBezTo>
                  <a:pt x="43" y="1303"/>
                  <a:pt x="61" y="1297"/>
                  <a:pt x="91" y="1265"/>
                </a:cubicBezTo>
              </a:path>
              <a:path w="3559" h="1495" extrusionOk="0">
                <a:moveTo>
                  <a:pt x="732" y="354"/>
                </a:moveTo>
                <a:cubicBezTo>
                  <a:pt x="748" y="326"/>
                  <a:pt x="786" y="322"/>
                  <a:pt x="825" y="316"/>
                </a:cubicBezTo>
                <a:cubicBezTo>
                  <a:pt x="875" y="308"/>
                  <a:pt x="925" y="304"/>
                  <a:pt x="975" y="296"/>
                </a:cubicBezTo>
                <a:cubicBezTo>
                  <a:pt x="1014" y="290"/>
                  <a:pt x="1048" y="293"/>
                  <a:pt x="1087" y="292"/>
                </a:cubicBezTo>
              </a:path>
              <a:path w="3559" h="1495" extrusionOk="0">
                <a:moveTo>
                  <a:pt x="1676" y="1100"/>
                </a:moveTo>
                <a:cubicBezTo>
                  <a:pt x="1699" y="1137"/>
                  <a:pt x="1708" y="1173"/>
                  <a:pt x="1711" y="1217"/>
                </a:cubicBezTo>
                <a:cubicBezTo>
                  <a:pt x="1714" y="1266"/>
                  <a:pt x="1718" y="1318"/>
                  <a:pt x="1709" y="1367"/>
                </a:cubicBezTo>
                <a:cubicBezTo>
                  <a:pt x="1703" y="1399"/>
                  <a:pt x="1674" y="1467"/>
                  <a:pt x="1646" y="1486"/>
                </a:cubicBezTo>
                <a:cubicBezTo>
                  <a:pt x="1615" y="1494"/>
                  <a:pt x="1603" y="1497"/>
                  <a:pt x="1581" y="1488"/>
                </a:cubicBezTo>
              </a:path>
              <a:path w="3559" h="1495" extrusionOk="0">
                <a:moveTo>
                  <a:pt x="2176" y="428"/>
                </a:moveTo>
                <a:cubicBezTo>
                  <a:pt x="2191" y="395"/>
                  <a:pt x="2208" y="358"/>
                  <a:pt x="2235" y="326"/>
                </a:cubicBezTo>
                <a:cubicBezTo>
                  <a:pt x="2268" y="287"/>
                  <a:pt x="2311" y="267"/>
                  <a:pt x="2357" y="248"/>
                </a:cubicBezTo>
                <a:cubicBezTo>
                  <a:pt x="2390" y="234"/>
                  <a:pt x="2444" y="216"/>
                  <a:pt x="2473" y="248"/>
                </a:cubicBezTo>
                <a:cubicBezTo>
                  <a:pt x="2506" y="285"/>
                  <a:pt x="2513" y="333"/>
                  <a:pt x="2515" y="383"/>
                </a:cubicBezTo>
                <a:cubicBezTo>
                  <a:pt x="2518" y="472"/>
                  <a:pt x="2513" y="559"/>
                  <a:pt x="2524" y="648"/>
                </a:cubicBezTo>
                <a:cubicBezTo>
                  <a:pt x="2536" y="749"/>
                  <a:pt x="2556" y="849"/>
                  <a:pt x="2583" y="947"/>
                </a:cubicBezTo>
                <a:cubicBezTo>
                  <a:pt x="2604" y="1024"/>
                  <a:pt x="2628" y="1103"/>
                  <a:pt x="2655" y="1178"/>
                </a:cubicBezTo>
                <a:cubicBezTo>
                  <a:pt x="2667" y="1210"/>
                  <a:pt x="2684" y="1266"/>
                  <a:pt x="2722" y="1278"/>
                </a:cubicBezTo>
                <a:cubicBezTo>
                  <a:pt x="2757" y="1273"/>
                  <a:pt x="2767" y="1273"/>
                  <a:pt x="2779" y="1251"/>
                </a:cubicBezTo>
              </a:path>
              <a:path w="3559" h="1495" extrusionOk="0">
                <a:moveTo>
                  <a:pt x="2796" y="379"/>
                </a:moveTo>
                <a:cubicBezTo>
                  <a:pt x="2786" y="353"/>
                  <a:pt x="2787" y="343"/>
                  <a:pt x="2766" y="349"/>
                </a:cubicBezTo>
                <a:cubicBezTo>
                  <a:pt x="2735" y="376"/>
                  <a:pt x="2710" y="404"/>
                  <a:pt x="2682" y="436"/>
                </a:cubicBezTo>
                <a:cubicBezTo>
                  <a:pt x="2614" y="511"/>
                  <a:pt x="2570" y="600"/>
                  <a:pt x="2519" y="687"/>
                </a:cubicBezTo>
                <a:cubicBezTo>
                  <a:pt x="2446" y="810"/>
                  <a:pt x="2389" y="938"/>
                  <a:pt x="2330" y="1068"/>
                </a:cubicBezTo>
                <a:cubicBezTo>
                  <a:pt x="2313" y="1106"/>
                  <a:pt x="2181" y="1326"/>
                  <a:pt x="2207" y="1371"/>
                </a:cubicBezTo>
                <a:cubicBezTo>
                  <a:pt x="2224" y="1401"/>
                  <a:pt x="2228" y="1378"/>
                  <a:pt x="2254" y="1350"/>
                </a:cubicBezTo>
              </a:path>
              <a:path w="3559" h="1495" extrusionOk="0">
                <a:moveTo>
                  <a:pt x="3047" y="296"/>
                </a:moveTo>
                <a:cubicBezTo>
                  <a:pt x="3071" y="272"/>
                  <a:pt x="3077" y="262"/>
                  <a:pt x="3110" y="246"/>
                </a:cubicBezTo>
                <a:cubicBezTo>
                  <a:pt x="3154" y="224"/>
                  <a:pt x="3207" y="221"/>
                  <a:pt x="3256" y="216"/>
                </a:cubicBezTo>
                <a:cubicBezTo>
                  <a:pt x="3322" y="210"/>
                  <a:pt x="3392" y="205"/>
                  <a:pt x="3458" y="205"/>
                </a:cubicBezTo>
                <a:cubicBezTo>
                  <a:pt x="3492" y="205"/>
                  <a:pt x="3524" y="211"/>
                  <a:pt x="3558" y="209"/>
                </a:cubicBezTo>
              </a:path>
              <a:path w="3559" h="1495" extrusionOk="0">
                <a:moveTo>
                  <a:pt x="3349" y="21"/>
                </a:moveTo>
                <a:cubicBezTo>
                  <a:pt x="3342" y="14"/>
                  <a:pt x="3334" y="7"/>
                  <a:pt x="3327" y="0"/>
                </a:cubicBezTo>
                <a:cubicBezTo>
                  <a:pt x="3297" y="29"/>
                  <a:pt x="3303" y="51"/>
                  <a:pt x="3300" y="95"/>
                </a:cubicBezTo>
                <a:cubicBezTo>
                  <a:pt x="3294" y="176"/>
                  <a:pt x="3289" y="258"/>
                  <a:pt x="3283" y="339"/>
                </a:cubicBezTo>
                <a:cubicBezTo>
                  <a:pt x="3276" y="429"/>
                  <a:pt x="3268" y="520"/>
                  <a:pt x="3266" y="610"/>
                </a:cubicBezTo>
                <a:cubicBezTo>
                  <a:pt x="3265" y="666"/>
                  <a:pt x="3276" y="719"/>
                  <a:pt x="3296" y="769"/>
                </a:cubicBezTo>
              </a:path>
            </a:pathLst>
          </a:custGeom>
          <a:noFill/>
          <a:ln w="19050" cap="rnd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20496" name="Comment 16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779463" y="2600325"/>
            <a:ext cx="617537" cy="374650"/>
          </a:xfrm>
          <a:custGeom>
            <a:avLst/>
            <a:gdLst>
              <a:gd name="T0" fmla="+- 0 2188 2167"/>
              <a:gd name="T1" fmla="*/ T0 w 1714"/>
              <a:gd name="T2" fmla="+- 0 8258 7225"/>
              <a:gd name="T3" fmla="*/ 8258 h 1040"/>
              <a:gd name="T4" fmla="+- 0 2203 2167"/>
              <a:gd name="T5" fmla="*/ T4 w 1714"/>
              <a:gd name="T6" fmla="+- 0 8196 7225"/>
              <a:gd name="T7" fmla="*/ 8196 h 1040"/>
              <a:gd name="T8" fmla="+- 0 2247 2167"/>
              <a:gd name="T9" fmla="*/ T8 w 1714"/>
              <a:gd name="T10" fmla="+- 0 8043 7225"/>
              <a:gd name="T11" fmla="*/ 8043 h 1040"/>
              <a:gd name="T12" fmla="+- 0 2262 2167"/>
              <a:gd name="T13" fmla="*/ T12 w 1714"/>
              <a:gd name="T14" fmla="+- 0 7821 7225"/>
              <a:gd name="T15" fmla="*/ 7821 h 1040"/>
              <a:gd name="T16" fmla="+- 0 2249 2167"/>
              <a:gd name="T17" fmla="*/ T16 w 1714"/>
              <a:gd name="T18" fmla="+- 0 7715 7225"/>
              <a:gd name="T19" fmla="*/ 7715 h 1040"/>
              <a:gd name="T20" fmla="+- 0 2245 2167"/>
              <a:gd name="T21" fmla="*/ T20 w 1714"/>
              <a:gd name="T22" fmla="+- 0 7696 7225"/>
              <a:gd name="T23" fmla="*/ 7696 h 1040"/>
              <a:gd name="T24" fmla="+- 0 2253 2167"/>
              <a:gd name="T25" fmla="*/ T24 w 1714"/>
              <a:gd name="T26" fmla="+- 0 7791 7225"/>
              <a:gd name="T27" fmla="*/ 7791 h 1040"/>
              <a:gd name="T28" fmla="+- 0 2312 2167"/>
              <a:gd name="T29" fmla="*/ T28 w 1714"/>
              <a:gd name="T30" fmla="+- 0 8022 7225"/>
              <a:gd name="T31" fmla="*/ 8022 h 1040"/>
              <a:gd name="T32" fmla="+- 0 2340 2167"/>
              <a:gd name="T33" fmla="*/ T32 w 1714"/>
              <a:gd name="T34" fmla="+- 0 8041 7225"/>
              <a:gd name="T35" fmla="*/ 8041 h 1040"/>
              <a:gd name="T36" fmla="+- 0 2420 2167"/>
              <a:gd name="T37" fmla="*/ T36 w 1714"/>
              <a:gd name="T38" fmla="+- 0 7942 7225"/>
              <a:gd name="T39" fmla="*/ 7942 h 1040"/>
              <a:gd name="T40" fmla="+- 0 2475 2167"/>
              <a:gd name="T41" fmla="*/ T40 w 1714"/>
              <a:gd name="T42" fmla="+- 0 7814 7225"/>
              <a:gd name="T43" fmla="*/ 7814 h 1040"/>
              <a:gd name="T44" fmla="+- 0 2488 2167"/>
              <a:gd name="T45" fmla="*/ T44 w 1714"/>
              <a:gd name="T46" fmla="+- 0 7768 7225"/>
              <a:gd name="T47" fmla="*/ 7768 h 1040"/>
              <a:gd name="T48" fmla="+- 0 2515 2167"/>
              <a:gd name="T49" fmla="*/ T48 w 1714"/>
              <a:gd name="T50" fmla="+- 0 7855 7225"/>
              <a:gd name="T51" fmla="*/ 7855 h 1040"/>
              <a:gd name="T52" fmla="+- 0 2568 2167"/>
              <a:gd name="T53" fmla="*/ T52 w 1714"/>
              <a:gd name="T54" fmla="+- 0 7959 7225"/>
              <a:gd name="T55" fmla="*/ 7959 h 1040"/>
              <a:gd name="T56" fmla="+- 0 2639 2167"/>
              <a:gd name="T57" fmla="*/ T56 w 1714"/>
              <a:gd name="T58" fmla="+- 0 8022 7225"/>
              <a:gd name="T59" fmla="*/ 8022 h 1040"/>
              <a:gd name="T60" fmla="+- 0 2694 2167"/>
              <a:gd name="T61" fmla="*/ T60 w 1714"/>
              <a:gd name="T62" fmla="+- 0 7922 7225"/>
              <a:gd name="T63" fmla="*/ 7922 h 1040"/>
              <a:gd name="T64" fmla="+- 0 2682 2167"/>
              <a:gd name="T65" fmla="*/ T64 w 1714"/>
              <a:gd name="T66" fmla="+- 0 7757 7225"/>
              <a:gd name="T67" fmla="*/ 7757 h 1040"/>
              <a:gd name="T68" fmla="+- 0 2789 2167"/>
              <a:gd name="T69" fmla="*/ T68 w 1714"/>
              <a:gd name="T70" fmla="+- 0 7740 7225"/>
              <a:gd name="T71" fmla="*/ 7740 h 1040"/>
              <a:gd name="T72" fmla="+- 0 2899 2167"/>
              <a:gd name="T73" fmla="*/ T72 w 1714"/>
              <a:gd name="T74" fmla="+- 0 7727 7225"/>
              <a:gd name="T75" fmla="*/ 7727 h 1040"/>
              <a:gd name="T76" fmla="+- 0 2969 2167"/>
              <a:gd name="T77" fmla="*/ T76 w 1714"/>
              <a:gd name="T78" fmla="+- 0 7797 7225"/>
              <a:gd name="T79" fmla="*/ 7797 h 1040"/>
              <a:gd name="T80" fmla="+- 0 3002 2167"/>
              <a:gd name="T81" fmla="*/ T80 w 1714"/>
              <a:gd name="T82" fmla="+- 0 7920 7225"/>
              <a:gd name="T83" fmla="*/ 7920 h 1040"/>
              <a:gd name="T84" fmla="+- 0 3034 2167"/>
              <a:gd name="T85" fmla="*/ T84 w 1714"/>
              <a:gd name="T86" fmla="+- 0 8014 7225"/>
              <a:gd name="T87" fmla="*/ 8014 h 1040"/>
              <a:gd name="T88" fmla="+- 0 3036 2167"/>
              <a:gd name="T89" fmla="*/ T88 w 1714"/>
              <a:gd name="T90" fmla="+- 0 7974 7225"/>
              <a:gd name="T91" fmla="*/ 7974 h 1040"/>
              <a:gd name="T92" fmla="+- 0 2990 2167"/>
              <a:gd name="T93" fmla="*/ T92 w 1714"/>
              <a:gd name="T94" fmla="+- 0 7526 7225"/>
              <a:gd name="T95" fmla="*/ 7526 h 1040"/>
              <a:gd name="T96" fmla="+- 0 2933 2167"/>
              <a:gd name="T97" fmla="*/ T96 w 1714"/>
              <a:gd name="T98" fmla="+- 0 7439 7225"/>
              <a:gd name="T99" fmla="*/ 7439 h 1040"/>
              <a:gd name="T100" fmla="+- 0 3007 2167"/>
              <a:gd name="T101" fmla="*/ T100 w 1714"/>
              <a:gd name="T102" fmla="+- 0 7505 7225"/>
              <a:gd name="T103" fmla="*/ 7505 h 1040"/>
              <a:gd name="T104" fmla="+- 0 3294 2167"/>
              <a:gd name="T105" fmla="*/ T104 w 1714"/>
              <a:gd name="T106" fmla="+- 0 7248 7225"/>
              <a:gd name="T107" fmla="*/ 7248 h 1040"/>
              <a:gd name="T108" fmla="+- 0 3291 2167"/>
              <a:gd name="T109" fmla="*/ T108 w 1714"/>
              <a:gd name="T110" fmla="+- 0 7324 7225"/>
              <a:gd name="T111" fmla="*/ 7324 h 1040"/>
              <a:gd name="T112" fmla="+- 0 3300 2167"/>
              <a:gd name="T113" fmla="*/ T112 w 1714"/>
              <a:gd name="T114" fmla="+- 0 7581 7225"/>
              <a:gd name="T115" fmla="*/ 7581 h 1040"/>
              <a:gd name="T116" fmla="+- 0 3311 2167"/>
              <a:gd name="T117" fmla="*/ T116 w 1714"/>
              <a:gd name="T118" fmla="+- 0 7914 7225"/>
              <a:gd name="T119" fmla="*/ 7914 h 1040"/>
              <a:gd name="T120" fmla="+- 0 3317 2167"/>
              <a:gd name="T121" fmla="*/ T120 w 1714"/>
              <a:gd name="T122" fmla="+- 0 8116 7225"/>
              <a:gd name="T123" fmla="*/ 8116 h 1040"/>
              <a:gd name="T124" fmla="+- 0 3321 2167"/>
              <a:gd name="T125" fmla="*/ T124 w 1714"/>
              <a:gd name="T126" fmla="+- 0 8137 7225"/>
              <a:gd name="T127" fmla="*/ 8137 h 1040"/>
              <a:gd name="T128" fmla="+- 0 3334 2167"/>
              <a:gd name="T129" fmla="*/ T128 w 1714"/>
              <a:gd name="T130" fmla="+- 0 7992 7225"/>
              <a:gd name="T131" fmla="*/ 7992 h 1040"/>
              <a:gd name="T132" fmla="+- 0 3321 2167"/>
              <a:gd name="T133" fmla="*/ T132 w 1714"/>
              <a:gd name="T134" fmla="+- 0 7831 7225"/>
              <a:gd name="T135" fmla="*/ 7831 h 1040"/>
              <a:gd name="T136" fmla="+- 0 3302 2167"/>
              <a:gd name="T137" fmla="*/ T136 w 1714"/>
              <a:gd name="T138" fmla="+- 0 7783 7225"/>
              <a:gd name="T139" fmla="*/ 7783 h 1040"/>
              <a:gd name="T140" fmla="+- 0 3391 2167"/>
              <a:gd name="T141" fmla="*/ T140 w 1714"/>
              <a:gd name="T142" fmla="+- 0 7746 7225"/>
              <a:gd name="T143" fmla="*/ 7746 h 1040"/>
              <a:gd name="T144" fmla="+- 0 3484 2167"/>
              <a:gd name="T145" fmla="*/ T144 w 1714"/>
              <a:gd name="T146" fmla="+- 0 7636 7225"/>
              <a:gd name="T147" fmla="*/ 7636 h 1040"/>
              <a:gd name="T148" fmla="+- 0 3557 2167"/>
              <a:gd name="T149" fmla="*/ T148 w 1714"/>
              <a:gd name="T150" fmla="+- 0 7481 7225"/>
              <a:gd name="T151" fmla="*/ 7481 h 1040"/>
              <a:gd name="T152" fmla="+- 0 3572 2167"/>
              <a:gd name="T153" fmla="*/ T152 w 1714"/>
              <a:gd name="T154" fmla="+- 0 7373 7225"/>
              <a:gd name="T155" fmla="*/ 7373 h 1040"/>
              <a:gd name="T156" fmla="+- 0 3578 2167"/>
              <a:gd name="T157" fmla="*/ T156 w 1714"/>
              <a:gd name="T158" fmla="+- 0 7552 7225"/>
              <a:gd name="T159" fmla="*/ 7552 h 1040"/>
              <a:gd name="T160" fmla="+- 0 3587 2167"/>
              <a:gd name="T161" fmla="*/ T160 w 1714"/>
              <a:gd name="T162" fmla="+- 0 7867 7225"/>
              <a:gd name="T163" fmla="*/ 7867 h 1040"/>
              <a:gd name="T164" fmla="+- 0 3614 2167"/>
              <a:gd name="T165" fmla="*/ T164 w 1714"/>
              <a:gd name="T166" fmla="+- 0 8094 7225"/>
              <a:gd name="T167" fmla="*/ 8094 h 1040"/>
              <a:gd name="T168" fmla="+- 0 3633 2167"/>
              <a:gd name="T169" fmla="*/ T168 w 1714"/>
              <a:gd name="T170" fmla="+- 0 8139 7225"/>
              <a:gd name="T171" fmla="*/ 8139 h 1040"/>
              <a:gd name="T172" fmla="+- 0 3751 2167"/>
              <a:gd name="T173" fmla="*/ T172 w 1714"/>
              <a:gd name="T174" fmla="+- 0 7940 7225"/>
              <a:gd name="T175" fmla="*/ 7940 h 1040"/>
              <a:gd name="T176" fmla="+- 0 3768 2167"/>
              <a:gd name="T177" fmla="*/ T176 w 1714"/>
              <a:gd name="T178" fmla="+- 0 7925 7225"/>
              <a:gd name="T179" fmla="*/ 7925 h 1040"/>
              <a:gd name="T180" fmla="+- 0 3840 2167"/>
              <a:gd name="T181" fmla="*/ T180 w 1714"/>
              <a:gd name="T182" fmla="+- 0 8016 7225"/>
              <a:gd name="T183" fmla="*/ 8016 h 1040"/>
              <a:gd name="T184" fmla="+- 0 3880 2167"/>
              <a:gd name="T185" fmla="*/ T184 w 1714"/>
              <a:gd name="T186" fmla="+- 0 8003 7225"/>
              <a:gd name="T187" fmla="*/ 8003 h 1040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  <a:cxn ang="0">
                <a:pos x="T145" y="T147"/>
              </a:cxn>
              <a:cxn ang="0">
                <a:pos x="T149" y="T151"/>
              </a:cxn>
              <a:cxn ang="0">
                <a:pos x="T153" y="T155"/>
              </a:cxn>
              <a:cxn ang="0">
                <a:pos x="T157" y="T159"/>
              </a:cxn>
              <a:cxn ang="0">
                <a:pos x="T161" y="T163"/>
              </a:cxn>
              <a:cxn ang="0">
                <a:pos x="T165" y="T167"/>
              </a:cxn>
              <a:cxn ang="0">
                <a:pos x="T169" y="T171"/>
              </a:cxn>
              <a:cxn ang="0">
                <a:pos x="T173" y="T175"/>
              </a:cxn>
              <a:cxn ang="0">
                <a:pos x="T177" y="T179"/>
              </a:cxn>
              <a:cxn ang="0">
                <a:pos x="T181" y="T183"/>
              </a:cxn>
              <a:cxn ang="0">
                <a:pos x="T185" y="T187"/>
              </a:cxn>
            </a:cxnLst>
            <a:rect l="0" t="0" r="r" b="b"/>
            <a:pathLst>
              <a:path w="1714" h="1040" extrusionOk="0">
                <a:moveTo>
                  <a:pt x="21" y="1033"/>
                </a:moveTo>
                <a:cubicBezTo>
                  <a:pt x="-16" y="1029"/>
                  <a:pt x="23" y="1007"/>
                  <a:pt x="36" y="971"/>
                </a:cubicBezTo>
                <a:cubicBezTo>
                  <a:pt x="53" y="922"/>
                  <a:pt x="69" y="868"/>
                  <a:pt x="80" y="818"/>
                </a:cubicBezTo>
                <a:cubicBezTo>
                  <a:pt x="97" y="743"/>
                  <a:pt x="95" y="672"/>
                  <a:pt x="95" y="596"/>
                </a:cubicBezTo>
                <a:cubicBezTo>
                  <a:pt x="95" y="560"/>
                  <a:pt x="89" y="526"/>
                  <a:pt x="82" y="490"/>
                </a:cubicBezTo>
                <a:cubicBezTo>
                  <a:pt x="81" y="484"/>
                  <a:pt x="79" y="477"/>
                  <a:pt x="78" y="471"/>
                </a:cubicBezTo>
                <a:cubicBezTo>
                  <a:pt x="80" y="503"/>
                  <a:pt x="83" y="534"/>
                  <a:pt x="86" y="566"/>
                </a:cubicBezTo>
                <a:cubicBezTo>
                  <a:pt x="93" y="635"/>
                  <a:pt x="100" y="740"/>
                  <a:pt x="145" y="797"/>
                </a:cubicBezTo>
                <a:cubicBezTo>
                  <a:pt x="154" y="803"/>
                  <a:pt x="164" y="810"/>
                  <a:pt x="173" y="816"/>
                </a:cubicBezTo>
                <a:cubicBezTo>
                  <a:pt x="212" y="788"/>
                  <a:pt x="229" y="760"/>
                  <a:pt x="253" y="717"/>
                </a:cubicBezTo>
                <a:cubicBezTo>
                  <a:pt x="276" y="675"/>
                  <a:pt x="291" y="633"/>
                  <a:pt x="308" y="589"/>
                </a:cubicBezTo>
                <a:cubicBezTo>
                  <a:pt x="316" y="567"/>
                  <a:pt x="319" y="559"/>
                  <a:pt x="321" y="543"/>
                </a:cubicBezTo>
                <a:cubicBezTo>
                  <a:pt x="326" y="576"/>
                  <a:pt x="336" y="599"/>
                  <a:pt x="348" y="630"/>
                </a:cubicBezTo>
                <a:cubicBezTo>
                  <a:pt x="362" y="668"/>
                  <a:pt x="378" y="700"/>
                  <a:pt x="401" y="734"/>
                </a:cubicBezTo>
                <a:cubicBezTo>
                  <a:pt x="422" y="765"/>
                  <a:pt x="441" y="778"/>
                  <a:pt x="472" y="797"/>
                </a:cubicBezTo>
                <a:cubicBezTo>
                  <a:pt x="507" y="769"/>
                  <a:pt x="518" y="743"/>
                  <a:pt x="527" y="697"/>
                </a:cubicBezTo>
                <a:cubicBezTo>
                  <a:pt x="538" y="640"/>
                  <a:pt x="528" y="587"/>
                  <a:pt x="515" y="532"/>
                </a:cubicBezTo>
                <a:cubicBezTo>
                  <a:pt x="551" y="522"/>
                  <a:pt x="585" y="522"/>
                  <a:pt x="622" y="515"/>
                </a:cubicBezTo>
                <a:cubicBezTo>
                  <a:pt x="657" y="509"/>
                  <a:pt x="696" y="494"/>
                  <a:pt x="732" y="502"/>
                </a:cubicBezTo>
                <a:cubicBezTo>
                  <a:pt x="774" y="511"/>
                  <a:pt x="787" y="535"/>
                  <a:pt x="802" y="572"/>
                </a:cubicBezTo>
                <a:cubicBezTo>
                  <a:pt x="818" y="612"/>
                  <a:pt x="824" y="654"/>
                  <a:pt x="835" y="695"/>
                </a:cubicBezTo>
                <a:cubicBezTo>
                  <a:pt x="844" y="727"/>
                  <a:pt x="853" y="819"/>
                  <a:pt x="867" y="789"/>
                </a:cubicBezTo>
                <a:cubicBezTo>
                  <a:pt x="868" y="776"/>
                  <a:pt x="868" y="762"/>
                  <a:pt x="869" y="749"/>
                </a:cubicBezTo>
              </a:path>
              <a:path w="1714" h="1040" extrusionOk="0">
                <a:moveTo>
                  <a:pt x="823" y="301"/>
                </a:moveTo>
                <a:cubicBezTo>
                  <a:pt x="805" y="264"/>
                  <a:pt x="796" y="242"/>
                  <a:pt x="766" y="214"/>
                </a:cubicBezTo>
                <a:cubicBezTo>
                  <a:pt x="785" y="251"/>
                  <a:pt x="803" y="260"/>
                  <a:pt x="840" y="280"/>
                </a:cubicBezTo>
              </a:path>
              <a:path w="1714" h="1040" extrusionOk="0">
                <a:moveTo>
                  <a:pt x="1127" y="23"/>
                </a:moveTo>
                <a:cubicBezTo>
                  <a:pt x="1108" y="-40"/>
                  <a:pt x="1124" y="91"/>
                  <a:pt x="1124" y="99"/>
                </a:cubicBezTo>
                <a:cubicBezTo>
                  <a:pt x="1125" y="185"/>
                  <a:pt x="1132" y="270"/>
                  <a:pt x="1133" y="356"/>
                </a:cubicBezTo>
                <a:cubicBezTo>
                  <a:pt x="1135" y="467"/>
                  <a:pt x="1139" y="578"/>
                  <a:pt x="1144" y="689"/>
                </a:cubicBezTo>
                <a:cubicBezTo>
                  <a:pt x="1147" y="756"/>
                  <a:pt x="1145" y="825"/>
                  <a:pt x="1150" y="891"/>
                </a:cubicBezTo>
                <a:cubicBezTo>
                  <a:pt x="1151" y="898"/>
                  <a:pt x="1153" y="905"/>
                  <a:pt x="1154" y="912"/>
                </a:cubicBezTo>
                <a:cubicBezTo>
                  <a:pt x="1165" y="863"/>
                  <a:pt x="1168" y="818"/>
                  <a:pt x="1167" y="767"/>
                </a:cubicBezTo>
                <a:cubicBezTo>
                  <a:pt x="1166" y="715"/>
                  <a:pt x="1166" y="657"/>
                  <a:pt x="1154" y="606"/>
                </a:cubicBezTo>
                <a:cubicBezTo>
                  <a:pt x="1146" y="582"/>
                  <a:pt x="1143" y="573"/>
                  <a:pt x="1135" y="558"/>
                </a:cubicBezTo>
                <a:cubicBezTo>
                  <a:pt x="1173" y="555"/>
                  <a:pt x="1195" y="546"/>
                  <a:pt x="1224" y="521"/>
                </a:cubicBezTo>
                <a:cubicBezTo>
                  <a:pt x="1259" y="491"/>
                  <a:pt x="1293" y="450"/>
                  <a:pt x="1317" y="411"/>
                </a:cubicBezTo>
                <a:cubicBezTo>
                  <a:pt x="1347" y="364"/>
                  <a:pt x="1374" y="310"/>
                  <a:pt x="1390" y="256"/>
                </a:cubicBezTo>
                <a:cubicBezTo>
                  <a:pt x="1400" y="220"/>
                  <a:pt x="1402" y="185"/>
                  <a:pt x="1405" y="148"/>
                </a:cubicBezTo>
                <a:cubicBezTo>
                  <a:pt x="1408" y="208"/>
                  <a:pt x="1408" y="267"/>
                  <a:pt x="1411" y="327"/>
                </a:cubicBezTo>
                <a:cubicBezTo>
                  <a:pt x="1416" y="432"/>
                  <a:pt x="1414" y="537"/>
                  <a:pt x="1420" y="642"/>
                </a:cubicBezTo>
                <a:cubicBezTo>
                  <a:pt x="1424" y="717"/>
                  <a:pt x="1431" y="795"/>
                  <a:pt x="1447" y="869"/>
                </a:cubicBezTo>
                <a:cubicBezTo>
                  <a:pt x="1454" y="894"/>
                  <a:pt x="1455" y="901"/>
                  <a:pt x="1466" y="914"/>
                </a:cubicBezTo>
                <a:cubicBezTo>
                  <a:pt x="1509" y="850"/>
                  <a:pt x="1534" y="774"/>
                  <a:pt x="1584" y="715"/>
                </a:cubicBezTo>
                <a:cubicBezTo>
                  <a:pt x="1590" y="710"/>
                  <a:pt x="1595" y="705"/>
                  <a:pt x="1601" y="700"/>
                </a:cubicBezTo>
                <a:cubicBezTo>
                  <a:pt x="1625" y="727"/>
                  <a:pt x="1645" y="769"/>
                  <a:pt x="1673" y="791"/>
                </a:cubicBezTo>
                <a:cubicBezTo>
                  <a:pt x="1698" y="797"/>
                  <a:pt x="1706" y="799"/>
                  <a:pt x="1713" y="778"/>
                </a:cubicBezTo>
              </a:path>
            </a:pathLst>
          </a:custGeom>
          <a:noFill/>
          <a:ln w="19050" cap="rnd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20497" name="Comment 17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1704975" y="2570163"/>
            <a:ext cx="701675" cy="312737"/>
          </a:xfrm>
          <a:custGeom>
            <a:avLst/>
            <a:gdLst>
              <a:gd name="T0" fmla="+- 0 4745 4735"/>
              <a:gd name="T1" fmla="*/ T0 w 1950"/>
              <a:gd name="T2" fmla="+- 0 7416 7140"/>
              <a:gd name="T3" fmla="*/ 7416 h 866"/>
              <a:gd name="T4" fmla="+- 0 4739 4735"/>
              <a:gd name="T5" fmla="*/ T4 w 1950"/>
              <a:gd name="T6" fmla="+- 0 7324 7140"/>
              <a:gd name="T7" fmla="*/ 7324 h 866"/>
              <a:gd name="T8" fmla="+- 0 4735 4735"/>
              <a:gd name="T9" fmla="*/ T8 w 1950"/>
              <a:gd name="T10" fmla="+- 0 7534 7140"/>
              <a:gd name="T11" fmla="*/ 7534 h 866"/>
              <a:gd name="T12" fmla="+- 0 4737 4735"/>
              <a:gd name="T13" fmla="*/ T12 w 1950"/>
              <a:gd name="T14" fmla="+- 0 7766 7140"/>
              <a:gd name="T15" fmla="*/ 7766 h 866"/>
              <a:gd name="T16" fmla="+- 0 4751 4735"/>
              <a:gd name="T17" fmla="*/ T16 w 1950"/>
              <a:gd name="T18" fmla="+- 0 7916 7140"/>
              <a:gd name="T19" fmla="*/ 7916 h 866"/>
              <a:gd name="T20" fmla="+- 0 4781 4735"/>
              <a:gd name="T21" fmla="*/ T20 w 1950"/>
              <a:gd name="T22" fmla="+- 0 7948 7140"/>
              <a:gd name="T23" fmla="*/ 7948 h 866"/>
              <a:gd name="T24" fmla="+- 0 4867 4735"/>
              <a:gd name="T25" fmla="*/ T24 w 1950"/>
              <a:gd name="T26" fmla="+- 0 7827 7140"/>
              <a:gd name="T27" fmla="*/ 7827 h 866"/>
              <a:gd name="T28" fmla="+- 0 5013 4735"/>
              <a:gd name="T29" fmla="*/ T28 w 1950"/>
              <a:gd name="T30" fmla="+- 0 7554 7140"/>
              <a:gd name="T31" fmla="*/ 7554 h 866"/>
              <a:gd name="T32" fmla="+- 0 5079 4735"/>
              <a:gd name="T33" fmla="*/ T32 w 1950"/>
              <a:gd name="T34" fmla="+- 0 7376 7140"/>
              <a:gd name="T35" fmla="*/ 7376 h 866"/>
              <a:gd name="T36" fmla="+- 0 5093 4735"/>
              <a:gd name="T37" fmla="*/ T36 w 1950"/>
              <a:gd name="T38" fmla="+- 0 7335 7140"/>
              <a:gd name="T39" fmla="*/ 7335 h 866"/>
              <a:gd name="T40" fmla="+- 0 5060 4735"/>
              <a:gd name="T41" fmla="*/ T40 w 1950"/>
              <a:gd name="T42" fmla="+- 0 7462 7140"/>
              <a:gd name="T43" fmla="*/ 7462 h 866"/>
              <a:gd name="T44" fmla="+- 0 5036 4735"/>
              <a:gd name="T45" fmla="*/ T44 w 1950"/>
              <a:gd name="T46" fmla="+- 0 7704 7140"/>
              <a:gd name="T47" fmla="*/ 7704 h 866"/>
              <a:gd name="T48" fmla="+- 0 5078 4735"/>
              <a:gd name="T49" fmla="*/ T48 w 1950"/>
              <a:gd name="T50" fmla="+- 0 7918 7140"/>
              <a:gd name="T51" fmla="*/ 7918 h 866"/>
              <a:gd name="T52" fmla="+- 0 5197 4735"/>
              <a:gd name="T53" fmla="*/ T52 w 1950"/>
              <a:gd name="T54" fmla="+- 0 7984 7140"/>
              <a:gd name="T55" fmla="*/ 7984 h 866"/>
              <a:gd name="T56" fmla="+- 0 5275 4735"/>
              <a:gd name="T57" fmla="*/ T56 w 1950"/>
              <a:gd name="T58" fmla="+- 0 7950 7140"/>
              <a:gd name="T59" fmla="*/ 7950 h 866"/>
              <a:gd name="T60" fmla="+- 0 5916 4735"/>
              <a:gd name="T61" fmla="*/ T60 w 1950"/>
              <a:gd name="T62" fmla="+- 0 7200 7140"/>
              <a:gd name="T63" fmla="*/ 7200 h 866"/>
              <a:gd name="T64" fmla="+- 0 5834 4735"/>
              <a:gd name="T65" fmla="*/ T64 w 1950"/>
              <a:gd name="T66" fmla="+- 0 7289 7140"/>
              <a:gd name="T67" fmla="*/ 7289 h 866"/>
              <a:gd name="T68" fmla="+- 0 5733 4735"/>
              <a:gd name="T69" fmla="*/ T68 w 1950"/>
              <a:gd name="T70" fmla="+- 0 7524 7140"/>
              <a:gd name="T71" fmla="*/ 7524 h 866"/>
              <a:gd name="T72" fmla="+- 0 5720 4735"/>
              <a:gd name="T73" fmla="*/ T72 w 1950"/>
              <a:gd name="T74" fmla="+- 0 7817 7140"/>
              <a:gd name="T75" fmla="*/ 7817 h 866"/>
              <a:gd name="T76" fmla="+- 0 5825 4735"/>
              <a:gd name="T77" fmla="*/ T76 w 1950"/>
              <a:gd name="T78" fmla="+- 0 7976 7140"/>
              <a:gd name="T79" fmla="*/ 7976 h 866"/>
              <a:gd name="T80" fmla="+- 0 5865 4735"/>
              <a:gd name="T81" fmla="*/ T80 w 1950"/>
              <a:gd name="T82" fmla="+- 0 7988 7140"/>
              <a:gd name="T83" fmla="*/ 7988 h 866"/>
              <a:gd name="T84" fmla="+- 0 5998 4735"/>
              <a:gd name="T85" fmla="*/ T84 w 1950"/>
              <a:gd name="T86" fmla="+- 0 7783 7140"/>
              <a:gd name="T87" fmla="*/ 7783 h 866"/>
              <a:gd name="T88" fmla="+- 0 6064 4735"/>
              <a:gd name="T89" fmla="*/ T88 w 1950"/>
              <a:gd name="T90" fmla="+- 0 7702 7140"/>
              <a:gd name="T91" fmla="*/ 7702 h 866"/>
              <a:gd name="T92" fmla="+- 0 6161 4735"/>
              <a:gd name="T93" fmla="*/ T92 w 1950"/>
              <a:gd name="T94" fmla="+- 0 7585 7140"/>
              <a:gd name="T95" fmla="*/ 7585 h 866"/>
              <a:gd name="T96" fmla="+- 0 6243 4735"/>
              <a:gd name="T97" fmla="*/ T96 w 1950"/>
              <a:gd name="T98" fmla="+- 0 7492 7140"/>
              <a:gd name="T99" fmla="*/ 7492 h 866"/>
              <a:gd name="T100" fmla="+- 0 6266 4735"/>
              <a:gd name="T101" fmla="*/ T100 w 1950"/>
              <a:gd name="T102" fmla="+- 0 7458 7140"/>
              <a:gd name="T103" fmla="*/ 7458 h 866"/>
              <a:gd name="T104" fmla="+- 0 6300 4735"/>
              <a:gd name="T105" fmla="*/ T104 w 1950"/>
              <a:gd name="T106" fmla="+- 0 7556 7140"/>
              <a:gd name="T107" fmla="*/ 7556 h 866"/>
              <a:gd name="T108" fmla="+- 0 6326 4735"/>
              <a:gd name="T109" fmla="*/ T108 w 1950"/>
              <a:gd name="T110" fmla="+- 0 7698 7140"/>
              <a:gd name="T111" fmla="*/ 7698 h 866"/>
              <a:gd name="T112" fmla="+- 0 6336 4735"/>
              <a:gd name="T113" fmla="*/ T112 w 1950"/>
              <a:gd name="T114" fmla="+- 0 7797 7140"/>
              <a:gd name="T115" fmla="*/ 7797 h 866"/>
              <a:gd name="T116" fmla="+- 0 6410 4735"/>
              <a:gd name="T117" fmla="*/ T116 w 1950"/>
              <a:gd name="T118" fmla="+- 0 7178 7140"/>
              <a:gd name="T119" fmla="*/ 7178 h 866"/>
              <a:gd name="T120" fmla="+- 0 6484 4735"/>
              <a:gd name="T121" fmla="*/ T120 w 1950"/>
              <a:gd name="T122" fmla="+- 0 7140 7140"/>
              <a:gd name="T123" fmla="*/ 7140 h 866"/>
              <a:gd name="T124" fmla="+- 0 6598 4735"/>
              <a:gd name="T125" fmla="*/ T124 w 1950"/>
              <a:gd name="T126" fmla="+- 0 7272 7140"/>
              <a:gd name="T127" fmla="*/ 7272 h 866"/>
              <a:gd name="T128" fmla="+- 0 6676 4735"/>
              <a:gd name="T129" fmla="*/ T128 w 1950"/>
              <a:gd name="T130" fmla="+- 0 7534 7140"/>
              <a:gd name="T131" fmla="*/ 7534 h 866"/>
              <a:gd name="T132" fmla="+- 0 6659 4735"/>
              <a:gd name="T133" fmla="*/ T132 w 1950"/>
              <a:gd name="T134" fmla="+- 0 7812 7140"/>
              <a:gd name="T135" fmla="*/ 7812 h 866"/>
              <a:gd name="T136" fmla="+- 0 6585 4735"/>
              <a:gd name="T137" fmla="*/ T136 w 1950"/>
              <a:gd name="T138" fmla="+- 0 7990 7140"/>
              <a:gd name="T139" fmla="*/ 7990 h 866"/>
              <a:gd name="T140" fmla="+- 0 6568 4735"/>
              <a:gd name="T141" fmla="*/ T140 w 1950"/>
              <a:gd name="T142" fmla="+- 0 8005 7140"/>
              <a:gd name="T143" fmla="*/ 8005 h 866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</a:cxnLst>
            <a:rect l="0" t="0" r="r" b="b"/>
            <a:pathLst>
              <a:path w="1950" h="866" extrusionOk="0">
                <a:moveTo>
                  <a:pt x="10" y="276"/>
                </a:moveTo>
                <a:cubicBezTo>
                  <a:pt x="8" y="245"/>
                  <a:pt x="6" y="215"/>
                  <a:pt x="4" y="184"/>
                </a:cubicBezTo>
                <a:cubicBezTo>
                  <a:pt x="-2" y="254"/>
                  <a:pt x="0" y="324"/>
                  <a:pt x="0" y="394"/>
                </a:cubicBezTo>
                <a:cubicBezTo>
                  <a:pt x="0" y="471"/>
                  <a:pt x="0" y="549"/>
                  <a:pt x="2" y="626"/>
                </a:cubicBezTo>
                <a:cubicBezTo>
                  <a:pt x="3" y="678"/>
                  <a:pt x="4" y="726"/>
                  <a:pt x="16" y="776"/>
                </a:cubicBezTo>
                <a:cubicBezTo>
                  <a:pt x="22" y="798"/>
                  <a:pt x="26" y="805"/>
                  <a:pt x="46" y="808"/>
                </a:cubicBezTo>
                <a:cubicBezTo>
                  <a:pt x="81" y="770"/>
                  <a:pt x="107" y="733"/>
                  <a:pt x="132" y="687"/>
                </a:cubicBezTo>
                <a:cubicBezTo>
                  <a:pt x="181" y="596"/>
                  <a:pt x="233" y="506"/>
                  <a:pt x="278" y="414"/>
                </a:cubicBezTo>
                <a:cubicBezTo>
                  <a:pt x="306" y="356"/>
                  <a:pt x="322" y="296"/>
                  <a:pt x="344" y="236"/>
                </a:cubicBezTo>
                <a:cubicBezTo>
                  <a:pt x="354" y="216"/>
                  <a:pt x="357" y="210"/>
                  <a:pt x="358" y="195"/>
                </a:cubicBezTo>
                <a:cubicBezTo>
                  <a:pt x="341" y="236"/>
                  <a:pt x="332" y="278"/>
                  <a:pt x="325" y="322"/>
                </a:cubicBezTo>
                <a:cubicBezTo>
                  <a:pt x="312" y="402"/>
                  <a:pt x="300" y="483"/>
                  <a:pt x="301" y="564"/>
                </a:cubicBezTo>
                <a:cubicBezTo>
                  <a:pt x="302" y="636"/>
                  <a:pt x="310" y="712"/>
                  <a:pt x="343" y="778"/>
                </a:cubicBezTo>
                <a:cubicBezTo>
                  <a:pt x="366" y="825"/>
                  <a:pt x="406" y="857"/>
                  <a:pt x="462" y="844"/>
                </a:cubicBezTo>
                <a:cubicBezTo>
                  <a:pt x="499" y="826"/>
                  <a:pt x="513" y="819"/>
                  <a:pt x="540" y="810"/>
                </a:cubicBezTo>
              </a:path>
              <a:path w="1950" h="866" extrusionOk="0">
                <a:moveTo>
                  <a:pt x="1181" y="60"/>
                </a:moveTo>
                <a:cubicBezTo>
                  <a:pt x="1146" y="74"/>
                  <a:pt x="1119" y="113"/>
                  <a:pt x="1099" y="149"/>
                </a:cubicBezTo>
                <a:cubicBezTo>
                  <a:pt x="1060" y="219"/>
                  <a:pt x="1015" y="306"/>
                  <a:pt x="998" y="384"/>
                </a:cubicBezTo>
                <a:cubicBezTo>
                  <a:pt x="977" y="480"/>
                  <a:pt x="971" y="580"/>
                  <a:pt x="985" y="677"/>
                </a:cubicBezTo>
                <a:cubicBezTo>
                  <a:pt x="995" y="744"/>
                  <a:pt x="1026" y="805"/>
                  <a:pt x="1090" y="836"/>
                </a:cubicBezTo>
                <a:cubicBezTo>
                  <a:pt x="1103" y="840"/>
                  <a:pt x="1117" y="844"/>
                  <a:pt x="1130" y="848"/>
                </a:cubicBezTo>
              </a:path>
              <a:path w="1950" h="866" extrusionOk="0">
                <a:moveTo>
                  <a:pt x="1263" y="643"/>
                </a:moveTo>
                <a:cubicBezTo>
                  <a:pt x="1288" y="622"/>
                  <a:pt x="1302" y="594"/>
                  <a:pt x="1329" y="562"/>
                </a:cubicBezTo>
                <a:cubicBezTo>
                  <a:pt x="1361" y="523"/>
                  <a:pt x="1396" y="485"/>
                  <a:pt x="1426" y="445"/>
                </a:cubicBezTo>
                <a:cubicBezTo>
                  <a:pt x="1451" y="412"/>
                  <a:pt x="1485" y="384"/>
                  <a:pt x="1508" y="352"/>
                </a:cubicBezTo>
                <a:cubicBezTo>
                  <a:pt x="1516" y="333"/>
                  <a:pt x="1519" y="327"/>
                  <a:pt x="1531" y="318"/>
                </a:cubicBezTo>
                <a:cubicBezTo>
                  <a:pt x="1552" y="351"/>
                  <a:pt x="1557" y="377"/>
                  <a:pt x="1565" y="416"/>
                </a:cubicBezTo>
                <a:cubicBezTo>
                  <a:pt x="1575" y="464"/>
                  <a:pt x="1585" y="509"/>
                  <a:pt x="1591" y="558"/>
                </a:cubicBezTo>
                <a:cubicBezTo>
                  <a:pt x="1595" y="591"/>
                  <a:pt x="1599" y="624"/>
                  <a:pt x="1601" y="657"/>
                </a:cubicBezTo>
              </a:path>
              <a:path w="1950" h="866" extrusionOk="0">
                <a:moveTo>
                  <a:pt x="1675" y="38"/>
                </a:moveTo>
                <a:cubicBezTo>
                  <a:pt x="1700" y="23"/>
                  <a:pt x="1713" y="-4"/>
                  <a:pt x="1749" y="0"/>
                </a:cubicBezTo>
                <a:cubicBezTo>
                  <a:pt x="1810" y="7"/>
                  <a:pt x="1843" y="85"/>
                  <a:pt x="1863" y="132"/>
                </a:cubicBezTo>
                <a:cubicBezTo>
                  <a:pt x="1899" y="218"/>
                  <a:pt x="1927" y="301"/>
                  <a:pt x="1941" y="394"/>
                </a:cubicBezTo>
                <a:cubicBezTo>
                  <a:pt x="1955" y="486"/>
                  <a:pt x="1944" y="581"/>
                  <a:pt x="1924" y="672"/>
                </a:cubicBezTo>
                <a:cubicBezTo>
                  <a:pt x="1911" y="729"/>
                  <a:pt x="1883" y="801"/>
                  <a:pt x="1850" y="850"/>
                </a:cubicBezTo>
                <a:cubicBezTo>
                  <a:pt x="1844" y="855"/>
                  <a:pt x="1839" y="860"/>
                  <a:pt x="1833" y="865"/>
                </a:cubicBezTo>
              </a:path>
            </a:pathLst>
          </a:custGeom>
          <a:noFill/>
          <a:ln w="19050" cap="rnd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20498" name="Comment 18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2728913" y="2451100"/>
            <a:ext cx="1160462" cy="547688"/>
          </a:xfrm>
          <a:custGeom>
            <a:avLst/>
            <a:gdLst>
              <a:gd name="T0" fmla="+- 0 7688 7579"/>
              <a:gd name="T1" fmla="*/ T0 w 3223"/>
              <a:gd name="T2" fmla="+- 0 7503 6807"/>
              <a:gd name="T3" fmla="*/ 7503 h 1524"/>
              <a:gd name="T4" fmla="+- 0 7579 7579"/>
              <a:gd name="T5" fmla="*/ T4 w 3223"/>
              <a:gd name="T6" fmla="+- 0 7668 6807"/>
              <a:gd name="T7" fmla="*/ 7668 h 1524"/>
              <a:gd name="T8" fmla="+- 0 7724 7579"/>
              <a:gd name="T9" fmla="*/ T8 w 3223"/>
              <a:gd name="T10" fmla="+- 0 7827 6807"/>
              <a:gd name="T11" fmla="*/ 7827 h 1524"/>
              <a:gd name="T12" fmla="+- 0 8188 7579"/>
              <a:gd name="T13" fmla="*/ T12 w 3223"/>
              <a:gd name="T14" fmla="+- 0 6970 6807"/>
              <a:gd name="T15" fmla="*/ 6970 h 1524"/>
              <a:gd name="T16" fmla="+- 0 8142 7579"/>
              <a:gd name="T17" fmla="*/ T16 w 3223"/>
              <a:gd name="T18" fmla="+- 0 6807 6807"/>
              <a:gd name="T19" fmla="*/ 6807 h 1524"/>
              <a:gd name="T20" fmla="+- 0 8142 7579"/>
              <a:gd name="T21" fmla="*/ T20 w 3223"/>
              <a:gd name="T22" fmla="+- 0 7166 6807"/>
              <a:gd name="T23" fmla="*/ 7166 h 1524"/>
              <a:gd name="T24" fmla="+- 0 8142 7579"/>
              <a:gd name="T25" fmla="*/ T24 w 3223"/>
              <a:gd name="T26" fmla="+- 0 7757 6807"/>
              <a:gd name="T27" fmla="*/ 7757 h 1524"/>
              <a:gd name="T28" fmla="+- 0 8210 7579"/>
              <a:gd name="T29" fmla="*/ T28 w 3223"/>
              <a:gd name="T30" fmla="+- 0 7806 6807"/>
              <a:gd name="T31" fmla="*/ 7806 h 1524"/>
              <a:gd name="T32" fmla="+- 0 8277 7579"/>
              <a:gd name="T33" fmla="*/ T32 w 3223"/>
              <a:gd name="T34" fmla="+- 0 7594 6807"/>
              <a:gd name="T35" fmla="*/ 7594 h 1524"/>
              <a:gd name="T36" fmla="+- 0 8370 7579"/>
              <a:gd name="T37" fmla="*/ T36 w 3223"/>
              <a:gd name="T38" fmla="+- 0 7804 6807"/>
              <a:gd name="T39" fmla="*/ 7804 h 1524"/>
              <a:gd name="T40" fmla="+- 0 8530 7579"/>
              <a:gd name="T41" fmla="*/ T40 w 3223"/>
              <a:gd name="T42" fmla="+- 0 7764 6807"/>
              <a:gd name="T43" fmla="*/ 7764 h 1524"/>
              <a:gd name="T44" fmla="+- 0 8670 7579"/>
              <a:gd name="T45" fmla="*/ T44 w 3223"/>
              <a:gd name="T46" fmla="+- 0 7585 6807"/>
              <a:gd name="T47" fmla="*/ 7585 h 1524"/>
              <a:gd name="T48" fmla="+- 0 8691 7579"/>
              <a:gd name="T49" fmla="*/ T48 w 3223"/>
              <a:gd name="T50" fmla="+- 0 7823 6807"/>
              <a:gd name="T51" fmla="*/ 7823 h 1524"/>
              <a:gd name="T52" fmla="+- 0 8746 7579"/>
              <a:gd name="T53" fmla="*/ T52 w 3223"/>
              <a:gd name="T54" fmla="+- 0 7717 6807"/>
              <a:gd name="T55" fmla="*/ 7717 h 1524"/>
              <a:gd name="T56" fmla="+- 0 8710 7579"/>
              <a:gd name="T57" fmla="*/ T56 w 3223"/>
              <a:gd name="T58" fmla="+- 0 7532 6807"/>
              <a:gd name="T59" fmla="*/ 7532 h 1524"/>
              <a:gd name="T60" fmla="+- 0 8724 7579"/>
              <a:gd name="T61" fmla="*/ T60 w 3223"/>
              <a:gd name="T62" fmla="+- 0 7717 6807"/>
              <a:gd name="T63" fmla="*/ 7717 h 1524"/>
              <a:gd name="T64" fmla="+- 0 8855 7579"/>
              <a:gd name="T65" fmla="*/ T64 w 3223"/>
              <a:gd name="T66" fmla="+- 0 7874 6807"/>
              <a:gd name="T67" fmla="*/ 7874 h 1524"/>
              <a:gd name="T68" fmla="+- 0 9321 7579"/>
              <a:gd name="T69" fmla="*/ T68 w 3223"/>
              <a:gd name="T70" fmla="+- 0 7630 6807"/>
              <a:gd name="T71" fmla="*/ 7630 h 1524"/>
              <a:gd name="T72" fmla="+- 0 9362 7579"/>
              <a:gd name="T73" fmla="*/ T72 w 3223"/>
              <a:gd name="T74" fmla="+- 0 7910 6807"/>
              <a:gd name="T75" fmla="*/ 7910 h 1524"/>
              <a:gd name="T76" fmla="+- 0 9379 7579"/>
              <a:gd name="T77" fmla="*/ T76 w 3223"/>
              <a:gd name="T78" fmla="+- 0 7823 6807"/>
              <a:gd name="T79" fmla="*/ 7823 h 1524"/>
              <a:gd name="T80" fmla="+- 0 9516 7579"/>
              <a:gd name="T81" fmla="*/ T80 w 3223"/>
              <a:gd name="T82" fmla="+- 0 7517 6807"/>
              <a:gd name="T83" fmla="*/ 7517 h 1524"/>
              <a:gd name="T84" fmla="+- 0 9805 7579"/>
              <a:gd name="T85" fmla="*/ T84 w 3223"/>
              <a:gd name="T86" fmla="+- 0 7520 6807"/>
              <a:gd name="T87" fmla="*/ 7520 h 1524"/>
              <a:gd name="T88" fmla="+- 0 9739 7579"/>
              <a:gd name="T89" fmla="*/ T88 w 3223"/>
              <a:gd name="T90" fmla="+- 0 7698 6807"/>
              <a:gd name="T91" fmla="*/ 7698 h 1524"/>
              <a:gd name="T92" fmla="+- 0 9881 7579"/>
              <a:gd name="T93" fmla="*/ T92 w 3223"/>
              <a:gd name="T94" fmla="+- 0 7636 6807"/>
              <a:gd name="T95" fmla="*/ 7636 h 1524"/>
              <a:gd name="T96" fmla="+- 0 9792 7579"/>
              <a:gd name="T97" fmla="*/ T96 w 3223"/>
              <a:gd name="T98" fmla="+- 0 7479 6807"/>
              <a:gd name="T99" fmla="*/ 7479 h 1524"/>
              <a:gd name="T100" fmla="+- 0 9788 7579"/>
              <a:gd name="T101" fmla="*/ T100 w 3223"/>
              <a:gd name="T102" fmla="+- 0 8039 6807"/>
              <a:gd name="T103" fmla="*/ 8039 h 1524"/>
              <a:gd name="T104" fmla="+- 0 9786 7579"/>
              <a:gd name="T105" fmla="*/ T104 w 3223"/>
              <a:gd name="T106" fmla="+- 0 8330 6807"/>
              <a:gd name="T107" fmla="*/ 8330 h 1524"/>
              <a:gd name="T108" fmla="+- 0 9756 7579"/>
              <a:gd name="T109" fmla="*/ T108 w 3223"/>
              <a:gd name="T110" fmla="+- 0 8073 6807"/>
              <a:gd name="T111" fmla="*/ 8073 h 1524"/>
              <a:gd name="T112" fmla="+- 0 10258 7579"/>
              <a:gd name="T113" fmla="*/ T112 w 3223"/>
              <a:gd name="T114" fmla="+- 0 7594 6807"/>
              <a:gd name="T115" fmla="*/ 7594 h 1524"/>
              <a:gd name="T116" fmla="+- 0 10281 7579"/>
              <a:gd name="T117" fmla="*/ T116 w 3223"/>
              <a:gd name="T118" fmla="+- 0 7445 6807"/>
              <a:gd name="T119" fmla="*/ 7445 h 1524"/>
              <a:gd name="T120" fmla="+- 0 10225 7579"/>
              <a:gd name="T121" fmla="*/ T120 w 3223"/>
              <a:gd name="T122" fmla="+- 0 7689 6807"/>
              <a:gd name="T123" fmla="*/ 7689 h 1524"/>
              <a:gd name="T124" fmla="+- 0 10619 7579"/>
              <a:gd name="T125" fmla="*/ T124 w 3223"/>
              <a:gd name="T126" fmla="+- 0 7590 6807"/>
              <a:gd name="T127" fmla="*/ 7590 h 1524"/>
              <a:gd name="T128" fmla="+- 0 10796 7579"/>
              <a:gd name="T129" fmla="*/ T128 w 3223"/>
              <a:gd name="T130" fmla="+- 0 7621 6807"/>
              <a:gd name="T131" fmla="*/ 7621 h 1524"/>
              <a:gd name="T132" fmla="+- 0 10668 7579"/>
              <a:gd name="T133" fmla="*/ T132 w 3223"/>
              <a:gd name="T134" fmla="+- 0 7853 6807"/>
              <a:gd name="T135" fmla="*/ 7853 h 1524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</a:cxnLst>
            <a:rect l="0" t="0" r="r" b="b"/>
            <a:pathLst>
              <a:path w="3223" h="1524" extrusionOk="0">
                <a:moveTo>
                  <a:pt x="116" y="768"/>
                </a:moveTo>
                <a:cubicBezTo>
                  <a:pt x="129" y="753"/>
                  <a:pt x="148" y="709"/>
                  <a:pt x="109" y="696"/>
                </a:cubicBezTo>
                <a:cubicBezTo>
                  <a:pt x="77" y="685"/>
                  <a:pt x="43" y="717"/>
                  <a:pt x="31" y="742"/>
                </a:cubicBezTo>
                <a:cubicBezTo>
                  <a:pt x="14" y="778"/>
                  <a:pt x="3" y="822"/>
                  <a:pt x="0" y="861"/>
                </a:cubicBezTo>
                <a:cubicBezTo>
                  <a:pt x="-3" y="902"/>
                  <a:pt x="-6" y="961"/>
                  <a:pt x="17" y="997"/>
                </a:cubicBezTo>
                <a:cubicBezTo>
                  <a:pt x="44" y="1040"/>
                  <a:pt x="104" y="1030"/>
                  <a:pt x="145" y="1020"/>
                </a:cubicBezTo>
                <a:cubicBezTo>
                  <a:pt x="226" y="999"/>
                  <a:pt x="295" y="943"/>
                  <a:pt x="360" y="893"/>
                </a:cubicBezTo>
              </a:path>
              <a:path w="3223" h="1524" extrusionOk="0">
                <a:moveTo>
                  <a:pt x="609" y="163"/>
                </a:moveTo>
                <a:cubicBezTo>
                  <a:pt x="603" y="118"/>
                  <a:pt x="607" y="78"/>
                  <a:pt x="586" y="36"/>
                </a:cubicBezTo>
                <a:cubicBezTo>
                  <a:pt x="574" y="19"/>
                  <a:pt x="570" y="13"/>
                  <a:pt x="563" y="0"/>
                </a:cubicBezTo>
                <a:cubicBezTo>
                  <a:pt x="560" y="39"/>
                  <a:pt x="557" y="76"/>
                  <a:pt x="559" y="115"/>
                </a:cubicBezTo>
                <a:cubicBezTo>
                  <a:pt x="564" y="197"/>
                  <a:pt x="562" y="277"/>
                  <a:pt x="563" y="359"/>
                </a:cubicBezTo>
                <a:cubicBezTo>
                  <a:pt x="564" y="465"/>
                  <a:pt x="557" y="570"/>
                  <a:pt x="555" y="677"/>
                </a:cubicBezTo>
                <a:cubicBezTo>
                  <a:pt x="553" y="768"/>
                  <a:pt x="555" y="859"/>
                  <a:pt x="563" y="950"/>
                </a:cubicBezTo>
                <a:cubicBezTo>
                  <a:pt x="567" y="997"/>
                  <a:pt x="576" y="1035"/>
                  <a:pt x="591" y="1079"/>
                </a:cubicBezTo>
                <a:cubicBezTo>
                  <a:pt x="609" y="1054"/>
                  <a:pt x="620" y="1040"/>
                  <a:pt x="631" y="999"/>
                </a:cubicBezTo>
                <a:cubicBezTo>
                  <a:pt x="647" y="942"/>
                  <a:pt x="658" y="885"/>
                  <a:pt x="679" y="829"/>
                </a:cubicBezTo>
                <a:cubicBezTo>
                  <a:pt x="685" y="807"/>
                  <a:pt x="688" y="799"/>
                  <a:pt x="698" y="787"/>
                </a:cubicBezTo>
                <a:cubicBezTo>
                  <a:pt x="722" y="820"/>
                  <a:pt x="739" y="848"/>
                  <a:pt x="755" y="889"/>
                </a:cubicBezTo>
                <a:cubicBezTo>
                  <a:pt x="769" y="924"/>
                  <a:pt x="776" y="962"/>
                  <a:pt x="791" y="997"/>
                </a:cubicBezTo>
                <a:cubicBezTo>
                  <a:pt x="801" y="1020"/>
                  <a:pt x="821" y="1050"/>
                  <a:pt x="852" y="1041"/>
                </a:cubicBezTo>
                <a:cubicBezTo>
                  <a:pt x="876" y="1034"/>
                  <a:pt x="930" y="977"/>
                  <a:pt x="951" y="957"/>
                </a:cubicBezTo>
                <a:cubicBezTo>
                  <a:pt x="990" y="919"/>
                  <a:pt x="1024" y="879"/>
                  <a:pt x="1055" y="834"/>
                </a:cubicBezTo>
                <a:cubicBezTo>
                  <a:pt x="1074" y="809"/>
                  <a:pt x="1082" y="798"/>
                  <a:pt x="1091" y="778"/>
                </a:cubicBezTo>
                <a:cubicBezTo>
                  <a:pt x="1088" y="807"/>
                  <a:pt x="1083" y="839"/>
                  <a:pt x="1082" y="868"/>
                </a:cubicBezTo>
                <a:cubicBezTo>
                  <a:pt x="1081" y="911"/>
                  <a:pt x="1078" y="983"/>
                  <a:pt x="1112" y="1016"/>
                </a:cubicBezTo>
                <a:cubicBezTo>
                  <a:pt x="1118" y="1015"/>
                  <a:pt x="1125" y="1015"/>
                  <a:pt x="1131" y="1014"/>
                </a:cubicBezTo>
                <a:cubicBezTo>
                  <a:pt x="1146" y="977"/>
                  <a:pt x="1162" y="951"/>
                  <a:pt x="1167" y="910"/>
                </a:cubicBezTo>
                <a:cubicBezTo>
                  <a:pt x="1173" y="865"/>
                  <a:pt x="1168" y="824"/>
                  <a:pt x="1160" y="780"/>
                </a:cubicBezTo>
                <a:cubicBezTo>
                  <a:pt x="1154" y="750"/>
                  <a:pt x="1144" y="747"/>
                  <a:pt x="1131" y="725"/>
                </a:cubicBezTo>
                <a:cubicBezTo>
                  <a:pt x="1125" y="757"/>
                  <a:pt x="1119" y="771"/>
                  <a:pt x="1122" y="806"/>
                </a:cubicBezTo>
                <a:cubicBezTo>
                  <a:pt x="1125" y="841"/>
                  <a:pt x="1135" y="877"/>
                  <a:pt x="1145" y="910"/>
                </a:cubicBezTo>
                <a:cubicBezTo>
                  <a:pt x="1156" y="944"/>
                  <a:pt x="1166" y="984"/>
                  <a:pt x="1186" y="1014"/>
                </a:cubicBezTo>
                <a:cubicBezTo>
                  <a:pt x="1210" y="1050"/>
                  <a:pt x="1233" y="1067"/>
                  <a:pt x="1276" y="1067"/>
                </a:cubicBezTo>
                <a:cubicBezTo>
                  <a:pt x="1397" y="1068"/>
                  <a:pt x="1509" y="976"/>
                  <a:pt x="1603" y="912"/>
                </a:cubicBezTo>
                <a:cubicBezTo>
                  <a:pt x="1650" y="880"/>
                  <a:pt x="1695" y="849"/>
                  <a:pt x="1742" y="823"/>
                </a:cubicBezTo>
                <a:cubicBezTo>
                  <a:pt x="1744" y="862"/>
                  <a:pt x="1744" y="903"/>
                  <a:pt x="1749" y="942"/>
                </a:cubicBezTo>
                <a:cubicBezTo>
                  <a:pt x="1755" y="996"/>
                  <a:pt x="1762" y="1053"/>
                  <a:pt x="1783" y="1103"/>
                </a:cubicBezTo>
                <a:cubicBezTo>
                  <a:pt x="1788" y="1109"/>
                  <a:pt x="1792" y="1114"/>
                  <a:pt x="1797" y="1120"/>
                </a:cubicBezTo>
                <a:cubicBezTo>
                  <a:pt x="1800" y="1084"/>
                  <a:pt x="1803" y="1054"/>
                  <a:pt x="1800" y="1016"/>
                </a:cubicBezTo>
                <a:cubicBezTo>
                  <a:pt x="1795" y="949"/>
                  <a:pt x="1783" y="863"/>
                  <a:pt x="1806" y="798"/>
                </a:cubicBezTo>
                <a:cubicBezTo>
                  <a:pt x="1829" y="734"/>
                  <a:pt x="1884" y="729"/>
                  <a:pt x="1937" y="710"/>
                </a:cubicBezTo>
                <a:cubicBezTo>
                  <a:pt x="1961" y="701"/>
                  <a:pt x="1984" y="696"/>
                  <a:pt x="2008" y="689"/>
                </a:cubicBezTo>
              </a:path>
              <a:path w="3223" h="1524" extrusionOk="0">
                <a:moveTo>
                  <a:pt x="2226" y="713"/>
                </a:moveTo>
                <a:cubicBezTo>
                  <a:pt x="2210" y="734"/>
                  <a:pt x="2193" y="751"/>
                  <a:pt x="2179" y="783"/>
                </a:cubicBezTo>
                <a:cubicBezTo>
                  <a:pt x="2168" y="807"/>
                  <a:pt x="2149" y="864"/>
                  <a:pt x="2160" y="891"/>
                </a:cubicBezTo>
                <a:cubicBezTo>
                  <a:pt x="2176" y="928"/>
                  <a:pt x="2206" y="941"/>
                  <a:pt x="2242" y="920"/>
                </a:cubicBezTo>
                <a:cubicBezTo>
                  <a:pt x="2274" y="902"/>
                  <a:pt x="2291" y="862"/>
                  <a:pt x="2302" y="829"/>
                </a:cubicBezTo>
                <a:cubicBezTo>
                  <a:pt x="2314" y="792"/>
                  <a:pt x="2298" y="745"/>
                  <a:pt x="2276" y="715"/>
                </a:cubicBezTo>
                <a:cubicBezTo>
                  <a:pt x="2256" y="689"/>
                  <a:pt x="2233" y="685"/>
                  <a:pt x="2213" y="672"/>
                </a:cubicBezTo>
                <a:cubicBezTo>
                  <a:pt x="2179" y="731"/>
                  <a:pt x="2179" y="769"/>
                  <a:pt x="2179" y="838"/>
                </a:cubicBezTo>
                <a:cubicBezTo>
                  <a:pt x="2178" y="971"/>
                  <a:pt x="2193" y="1101"/>
                  <a:pt x="2209" y="1232"/>
                </a:cubicBezTo>
                <a:cubicBezTo>
                  <a:pt x="2217" y="1298"/>
                  <a:pt x="2225" y="1364"/>
                  <a:pt x="2223" y="1431"/>
                </a:cubicBezTo>
                <a:cubicBezTo>
                  <a:pt x="2222" y="1464"/>
                  <a:pt x="2214" y="1492"/>
                  <a:pt x="2207" y="1523"/>
                </a:cubicBezTo>
                <a:cubicBezTo>
                  <a:pt x="2192" y="1490"/>
                  <a:pt x="2177" y="1463"/>
                  <a:pt x="2171" y="1425"/>
                </a:cubicBezTo>
                <a:cubicBezTo>
                  <a:pt x="2162" y="1372"/>
                  <a:pt x="2165" y="1318"/>
                  <a:pt x="2177" y="1266"/>
                </a:cubicBezTo>
                <a:cubicBezTo>
                  <a:pt x="2198" y="1174"/>
                  <a:pt x="2254" y="1109"/>
                  <a:pt x="2325" y="1050"/>
                </a:cubicBezTo>
                <a:cubicBezTo>
                  <a:pt x="2437" y="957"/>
                  <a:pt x="2581" y="897"/>
                  <a:pt x="2679" y="787"/>
                </a:cubicBezTo>
                <a:cubicBezTo>
                  <a:pt x="2701" y="762"/>
                  <a:pt x="2737" y="718"/>
                  <a:pt x="2728" y="681"/>
                </a:cubicBezTo>
                <a:cubicBezTo>
                  <a:pt x="2720" y="659"/>
                  <a:pt x="2715" y="650"/>
                  <a:pt x="2702" y="638"/>
                </a:cubicBezTo>
                <a:cubicBezTo>
                  <a:pt x="2669" y="663"/>
                  <a:pt x="2651" y="660"/>
                  <a:pt x="2635" y="711"/>
                </a:cubicBezTo>
                <a:cubicBezTo>
                  <a:pt x="2619" y="762"/>
                  <a:pt x="2626" y="835"/>
                  <a:pt x="2646" y="882"/>
                </a:cubicBezTo>
                <a:cubicBezTo>
                  <a:pt x="2668" y="934"/>
                  <a:pt x="2709" y="955"/>
                  <a:pt x="2764" y="946"/>
                </a:cubicBezTo>
                <a:cubicBezTo>
                  <a:pt x="2869" y="928"/>
                  <a:pt x="2960" y="847"/>
                  <a:pt x="3040" y="783"/>
                </a:cubicBezTo>
                <a:cubicBezTo>
                  <a:pt x="3065" y="763"/>
                  <a:pt x="3129" y="701"/>
                  <a:pt x="3167" y="715"/>
                </a:cubicBezTo>
                <a:cubicBezTo>
                  <a:pt x="3204" y="728"/>
                  <a:pt x="3211" y="783"/>
                  <a:pt x="3217" y="814"/>
                </a:cubicBezTo>
                <a:cubicBezTo>
                  <a:pt x="3225" y="859"/>
                  <a:pt x="3226" y="911"/>
                  <a:pt x="3203" y="952"/>
                </a:cubicBezTo>
                <a:cubicBezTo>
                  <a:pt x="3176" y="1001"/>
                  <a:pt x="3143" y="1029"/>
                  <a:pt x="3089" y="1046"/>
                </a:cubicBezTo>
                <a:cubicBezTo>
                  <a:pt x="3065" y="1058"/>
                  <a:pt x="3057" y="1062"/>
                  <a:pt x="3038" y="1058"/>
                </a:cubicBezTo>
              </a:path>
            </a:pathLst>
          </a:custGeom>
          <a:noFill/>
          <a:ln w="19050" cap="rnd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20499" name="Comment 19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4456113" y="2719388"/>
            <a:ext cx="114300" cy="23812"/>
          </a:xfrm>
          <a:custGeom>
            <a:avLst/>
            <a:gdLst>
              <a:gd name="T0" fmla="+- 0 12419 12377"/>
              <a:gd name="T1" fmla="*/ T0 w 317"/>
              <a:gd name="T2" fmla="+- 0 7617 7552"/>
              <a:gd name="T3" fmla="*/ 7617 h 66"/>
              <a:gd name="T4" fmla="+- 0 12377 12377"/>
              <a:gd name="T5" fmla="*/ T4 w 317"/>
              <a:gd name="T6" fmla="+- 0 7598 7552"/>
              <a:gd name="T7" fmla="*/ 7598 h 66"/>
              <a:gd name="T8" fmla="+- 0 12490 12377"/>
              <a:gd name="T9" fmla="*/ T8 w 317"/>
              <a:gd name="T10" fmla="+- 0 7615 7552"/>
              <a:gd name="T11" fmla="*/ 7615 h 66"/>
              <a:gd name="T12" fmla="+- 0 12613 12377"/>
              <a:gd name="T13" fmla="*/ T12 w 317"/>
              <a:gd name="T14" fmla="+- 0 7596 7552"/>
              <a:gd name="T15" fmla="*/ 7596 h 66"/>
              <a:gd name="T16" fmla="+- 0 12693 12377"/>
              <a:gd name="T17" fmla="*/ T16 w 317"/>
              <a:gd name="T18" fmla="+- 0 7552 7552"/>
              <a:gd name="T19" fmla="*/ 7552 h 66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</a:cxnLst>
            <a:rect l="0" t="0" r="r" b="b"/>
            <a:pathLst>
              <a:path w="317" h="66" extrusionOk="0">
                <a:moveTo>
                  <a:pt x="42" y="65"/>
                </a:moveTo>
                <a:cubicBezTo>
                  <a:pt x="20" y="57"/>
                  <a:pt x="13" y="55"/>
                  <a:pt x="0" y="46"/>
                </a:cubicBezTo>
                <a:cubicBezTo>
                  <a:pt x="36" y="59"/>
                  <a:pt x="74" y="64"/>
                  <a:pt x="113" y="63"/>
                </a:cubicBezTo>
                <a:cubicBezTo>
                  <a:pt x="155" y="61"/>
                  <a:pt x="195" y="51"/>
                  <a:pt x="236" y="44"/>
                </a:cubicBezTo>
                <a:cubicBezTo>
                  <a:pt x="275" y="37"/>
                  <a:pt x="295" y="32"/>
                  <a:pt x="316" y="0"/>
                </a:cubicBezTo>
              </a:path>
            </a:pathLst>
          </a:custGeom>
          <a:noFill/>
          <a:ln w="19050" cap="rnd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20500" name="Comment 20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4799013" y="2595563"/>
            <a:ext cx="168275" cy="180975"/>
          </a:xfrm>
          <a:custGeom>
            <a:avLst/>
            <a:gdLst>
              <a:gd name="T0" fmla="+- 0 13332 13332"/>
              <a:gd name="T1" fmla="*/ T0 w 465"/>
              <a:gd name="T2" fmla="+- 0 7479 7210"/>
              <a:gd name="T3" fmla="*/ 7479 h 504"/>
              <a:gd name="T4" fmla="+- 0 13434 13332"/>
              <a:gd name="T5" fmla="*/ T4 w 465"/>
              <a:gd name="T6" fmla="+- 0 7401 7210"/>
              <a:gd name="T7" fmla="*/ 7401 h 504"/>
              <a:gd name="T8" fmla="+- 0 13573 13332"/>
              <a:gd name="T9" fmla="*/ T8 w 465"/>
              <a:gd name="T10" fmla="+- 0 7291 7210"/>
              <a:gd name="T11" fmla="*/ 7291 h 504"/>
              <a:gd name="T12" fmla="+- 0 13613 13332"/>
              <a:gd name="T13" fmla="*/ T12 w 465"/>
              <a:gd name="T14" fmla="+- 0 7210 7210"/>
              <a:gd name="T15" fmla="*/ 7210 h 504"/>
              <a:gd name="T16" fmla="+- 0 13630 13332"/>
              <a:gd name="T17" fmla="*/ T16 w 465"/>
              <a:gd name="T18" fmla="+- 0 7318 7210"/>
              <a:gd name="T19" fmla="*/ 7318 h 504"/>
              <a:gd name="T20" fmla="+- 0 13666 13332"/>
              <a:gd name="T21" fmla="*/ T20 w 465"/>
              <a:gd name="T22" fmla="+- 0 7488 7210"/>
              <a:gd name="T23" fmla="*/ 7488 h 504"/>
              <a:gd name="T24" fmla="+- 0 13685 13332"/>
              <a:gd name="T25" fmla="*/ T24 w 465"/>
              <a:gd name="T26" fmla="+- 0 7630 7210"/>
              <a:gd name="T27" fmla="*/ 7630 h 504"/>
              <a:gd name="T28" fmla="+- 0 13674 13332"/>
              <a:gd name="T29" fmla="*/ T28 w 465"/>
              <a:gd name="T30" fmla="+- 0 7647 7210"/>
              <a:gd name="T31" fmla="*/ 7647 h 504"/>
              <a:gd name="T32" fmla="+- 0 13358 13332"/>
              <a:gd name="T33" fmla="*/ T32 w 465"/>
              <a:gd name="T34" fmla="+- 0 7710 7210"/>
              <a:gd name="T35" fmla="*/ 7710 h 504"/>
              <a:gd name="T36" fmla="+- 0 13412 13332"/>
              <a:gd name="T37" fmla="*/ T36 w 465"/>
              <a:gd name="T38" fmla="+- 0 7710 7210"/>
              <a:gd name="T39" fmla="*/ 7710 h 504"/>
              <a:gd name="T40" fmla="+- 0 13573 13332"/>
              <a:gd name="T41" fmla="*/ T40 w 465"/>
              <a:gd name="T42" fmla="+- 0 7704 7210"/>
              <a:gd name="T43" fmla="*/ 7704 h 504"/>
              <a:gd name="T44" fmla="+- 0 13796 13332"/>
              <a:gd name="T45" fmla="*/ T44 w 465"/>
              <a:gd name="T46" fmla="+- 0 7702 7210"/>
              <a:gd name="T47" fmla="*/ 7702 h 504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</a:cxnLst>
            <a:rect l="0" t="0" r="r" b="b"/>
            <a:pathLst>
              <a:path w="465" h="504" extrusionOk="0">
                <a:moveTo>
                  <a:pt x="0" y="269"/>
                </a:moveTo>
                <a:cubicBezTo>
                  <a:pt x="32" y="239"/>
                  <a:pt x="64" y="220"/>
                  <a:pt x="102" y="191"/>
                </a:cubicBezTo>
                <a:cubicBezTo>
                  <a:pt x="148" y="156"/>
                  <a:pt x="204" y="125"/>
                  <a:pt x="241" y="81"/>
                </a:cubicBezTo>
                <a:cubicBezTo>
                  <a:pt x="262" y="56"/>
                  <a:pt x="272" y="30"/>
                  <a:pt x="281" y="0"/>
                </a:cubicBezTo>
                <a:cubicBezTo>
                  <a:pt x="288" y="36"/>
                  <a:pt x="292" y="72"/>
                  <a:pt x="298" y="108"/>
                </a:cubicBezTo>
                <a:cubicBezTo>
                  <a:pt x="307" y="165"/>
                  <a:pt x="320" y="222"/>
                  <a:pt x="334" y="278"/>
                </a:cubicBezTo>
                <a:cubicBezTo>
                  <a:pt x="344" y="318"/>
                  <a:pt x="362" y="378"/>
                  <a:pt x="353" y="420"/>
                </a:cubicBezTo>
                <a:cubicBezTo>
                  <a:pt x="349" y="426"/>
                  <a:pt x="346" y="431"/>
                  <a:pt x="342" y="437"/>
                </a:cubicBezTo>
              </a:path>
              <a:path w="465" h="504" extrusionOk="0">
                <a:moveTo>
                  <a:pt x="26" y="500"/>
                </a:moveTo>
                <a:cubicBezTo>
                  <a:pt x="-31" y="510"/>
                  <a:pt x="71" y="501"/>
                  <a:pt x="80" y="500"/>
                </a:cubicBezTo>
                <a:cubicBezTo>
                  <a:pt x="133" y="497"/>
                  <a:pt x="188" y="499"/>
                  <a:pt x="241" y="494"/>
                </a:cubicBezTo>
                <a:cubicBezTo>
                  <a:pt x="316" y="486"/>
                  <a:pt x="389" y="488"/>
                  <a:pt x="464" y="492"/>
                </a:cubicBezTo>
              </a:path>
            </a:pathLst>
          </a:custGeom>
          <a:noFill/>
          <a:ln w="19050" cap="rnd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20501" name="Comment 21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5129213" y="2747963"/>
            <a:ext cx="15875" cy="95250"/>
          </a:xfrm>
          <a:custGeom>
            <a:avLst/>
            <a:gdLst>
              <a:gd name="T0" fmla="+- 0 14248 14248"/>
              <a:gd name="T1" fmla="*/ T0 w 43"/>
              <a:gd name="T2" fmla="+- 0 7632 7632"/>
              <a:gd name="T3" fmla="*/ 7632 h 266"/>
              <a:gd name="T4" fmla="+- 0 14286 14248"/>
              <a:gd name="T5" fmla="*/ T4 w 43"/>
              <a:gd name="T6" fmla="+- 0 7711 7632"/>
              <a:gd name="T7" fmla="*/ 7711 h 266"/>
              <a:gd name="T8" fmla="+- 0 14278 14248"/>
              <a:gd name="T9" fmla="*/ T8 w 43"/>
              <a:gd name="T10" fmla="+- 0 7829 7632"/>
              <a:gd name="T11" fmla="*/ 7829 h 266"/>
              <a:gd name="T12" fmla="+- 0 14267 14248"/>
              <a:gd name="T13" fmla="*/ T12 w 43"/>
              <a:gd name="T14" fmla="+- 0 7897 7632"/>
              <a:gd name="T15" fmla="*/ 7897 h 266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43" h="266" extrusionOk="0">
                <a:moveTo>
                  <a:pt x="0" y="0"/>
                </a:moveTo>
                <a:cubicBezTo>
                  <a:pt x="50" y="9"/>
                  <a:pt x="44" y="28"/>
                  <a:pt x="38" y="79"/>
                </a:cubicBezTo>
                <a:cubicBezTo>
                  <a:pt x="34" y="117"/>
                  <a:pt x="31" y="159"/>
                  <a:pt x="30" y="197"/>
                </a:cubicBezTo>
                <a:cubicBezTo>
                  <a:pt x="29" y="225"/>
                  <a:pt x="30" y="238"/>
                  <a:pt x="19" y="265"/>
                </a:cubicBezTo>
              </a:path>
            </a:pathLst>
          </a:custGeom>
          <a:noFill/>
          <a:ln w="19050" cap="rnd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20502" name="Comment 22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5308600" y="2614613"/>
            <a:ext cx="398463" cy="234950"/>
          </a:xfrm>
          <a:custGeom>
            <a:avLst/>
            <a:gdLst>
              <a:gd name="T0" fmla="+- 0 14746 14746"/>
              <a:gd name="T1" fmla="*/ T0 w 1109"/>
              <a:gd name="T2" fmla="+- 0 7511 7265"/>
              <a:gd name="T3" fmla="*/ 7511 h 650"/>
              <a:gd name="T4" fmla="+- 0 14871 14746"/>
              <a:gd name="T5" fmla="*/ T4 w 1109"/>
              <a:gd name="T6" fmla="+- 0 7481 7265"/>
              <a:gd name="T7" fmla="*/ 7481 h 650"/>
              <a:gd name="T8" fmla="+- 0 15035 14746"/>
              <a:gd name="T9" fmla="*/ T8 w 1109"/>
              <a:gd name="T10" fmla="+- 0 7481 7265"/>
              <a:gd name="T11" fmla="*/ 7481 h 650"/>
              <a:gd name="T12" fmla="+- 0 15096 14746"/>
              <a:gd name="T13" fmla="*/ T12 w 1109"/>
              <a:gd name="T14" fmla="+- 0 7464 7265"/>
              <a:gd name="T15" fmla="*/ 7464 h 650"/>
              <a:gd name="T16" fmla="+- 0 14894 14746"/>
              <a:gd name="T17" fmla="*/ T16 w 1109"/>
              <a:gd name="T18" fmla="+- 0 7289 7265"/>
              <a:gd name="T19" fmla="*/ 7289 h 650"/>
              <a:gd name="T20" fmla="+- 0 14864 14746"/>
              <a:gd name="T21" fmla="*/ T20 w 1109"/>
              <a:gd name="T22" fmla="+- 0 7358 7265"/>
              <a:gd name="T23" fmla="*/ 7358 h 650"/>
              <a:gd name="T24" fmla="+- 0 14852 14746"/>
              <a:gd name="T25" fmla="*/ T24 w 1109"/>
              <a:gd name="T26" fmla="+- 0 7477 7265"/>
              <a:gd name="T27" fmla="*/ 7477 h 650"/>
              <a:gd name="T28" fmla="+- 0 14904 14746"/>
              <a:gd name="T29" fmla="*/ T28 w 1109"/>
              <a:gd name="T30" fmla="+- 0 7596 7265"/>
              <a:gd name="T31" fmla="*/ 7596 h 650"/>
              <a:gd name="T32" fmla="+- 0 14944 14746"/>
              <a:gd name="T33" fmla="*/ T32 w 1109"/>
              <a:gd name="T34" fmla="+- 0 7602 7265"/>
              <a:gd name="T35" fmla="*/ 7602 h 650"/>
              <a:gd name="T36" fmla="+- 0 15584 14746"/>
              <a:gd name="T37" fmla="*/ T36 w 1109"/>
              <a:gd name="T38" fmla="+- 0 7518 7265"/>
              <a:gd name="T39" fmla="*/ 7518 h 650"/>
              <a:gd name="T40" fmla="+- 0 15632 14746"/>
              <a:gd name="T41" fmla="*/ T40 w 1109"/>
              <a:gd name="T42" fmla="+- 0 7437 7265"/>
              <a:gd name="T43" fmla="*/ 7437 h 650"/>
              <a:gd name="T44" fmla="+- 0 15664 14746"/>
              <a:gd name="T45" fmla="*/ T44 w 1109"/>
              <a:gd name="T46" fmla="+- 0 7361 7265"/>
              <a:gd name="T47" fmla="*/ 7361 h 650"/>
              <a:gd name="T48" fmla="+- 0 15691 14746"/>
              <a:gd name="T49" fmla="*/ T48 w 1109"/>
              <a:gd name="T50" fmla="+- 0 7286 7265"/>
              <a:gd name="T51" fmla="*/ 7286 h 650"/>
              <a:gd name="T52" fmla="+- 0 15698 14746"/>
              <a:gd name="T53" fmla="*/ T52 w 1109"/>
              <a:gd name="T54" fmla="+- 0 7265 7265"/>
              <a:gd name="T55" fmla="*/ 7265 h 650"/>
              <a:gd name="T56" fmla="+- 0 15716 14746"/>
              <a:gd name="T57" fmla="*/ T56 w 1109"/>
              <a:gd name="T58" fmla="+- 0 7371 7265"/>
              <a:gd name="T59" fmla="*/ 7371 h 650"/>
              <a:gd name="T60" fmla="+- 0 15727 14746"/>
              <a:gd name="T61" fmla="*/ T60 w 1109"/>
              <a:gd name="T62" fmla="+- 0 7535 7265"/>
              <a:gd name="T63" fmla="*/ 7535 h 650"/>
              <a:gd name="T64" fmla="+- 0 15729 14746"/>
              <a:gd name="T65" fmla="*/ T64 w 1109"/>
              <a:gd name="T66" fmla="+- 0 7691 7265"/>
              <a:gd name="T67" fmla="*/ 7691 h 650"/>
              <a:gd name="T68" fmla="+- 0 15708 14746"/>
              <a:gd name="T69" fmla="*/ T68 w 1109"/>
              <a:gd name="T70" fmla="+- 0 7763 7265"/>
              <a:gd name="T71" fmla="*/ 7763 h 650"/>
              <a:gd name="T72" fmla="+- 0 15409 14746"/>
              <a:gd name="T73" fmla="*/ T72 w 1109"/>
              <a:gd name="T74" fmla="+- 0 7901 7265"/>
              <a:gd name="T75" fmla="*/ 7901 h 650"/>
              <a:gd name="T76" fmla="+- 0 15522 14746"/>
              <a:gd name="T77" fmla="*/ T76 w 1109"/>
              <a:gd name="T78" fmla="+- 0 7897 7265"/>
              <a:gd name="T79" fmla="*/ 7897 h 650"/>
              <a:gd name="T80" fmla="+- 0 15706 14746"/>
              <a:gd name="T81" fmla="*/ T80 w 1109"/>
              <a:gd name="T82" fmla="+- 0 7891 7265"/>
              <a:gd name="T83" fmla="*/ 7891 h 650"/>
              <a:gd name="T84" fmla="+- 0 15835 14746"/>
              <a:gd name="T85" fmla="*/ T84 w 1109"/>
              <a:gd name="T86" fmla="+- 0 7897 7265"/>
              <a:gd name="T87" fmla="*/ 7897 h 650"/>
              <a:gd name="T88" fmla="+- 0 15854 14746"/>
              <a:gd name="T89" fmla="*/ T88 w 1109"/>
              <a:gd name="T90" fmla="+- 0 7912 7265"/>
              <a:gd name="T91" fmla="*/ 7912 h 650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</a:cxnLst>
            <a:rect l="0" t="0" r="r" b="b"/>
            <a:pathLst>
              <a:path w="1109" h="650" extrusionOk="0">
                <a:moveTo>
                  <a:pt x="0" y="246"/>
                </a:moveTo>
                <a:cubicBezTo>
                  <a:pt x="42" y="235"/>
                  <a:pt x="81" y="218"/>
                  <a:pt x="125" y="216"/>
                </a:cubicBezTo>
                <a:cubicBezTo>
                  <a:pt x="178" y="213"/>
                  <a:pt x="238" y="228"/>
                  <a:pt x="289" y="216"/>
                </a:cubicBezTo>
                <a:cubicBezTo>
                  <a:pt x="312" y="211"/>
                  <a:pt x="329" y="208"/>
                  <a:pt x="350" y="199"/>
                </a:cubicBezTo>
              </a:path>
              <a:path w="1109" h="650" extrusionOk="0">
                <a:moveTo>
                  <a:pt x="148" y="24"/>
                </a:moveTo>
                <a:cubicBezTo>
                  <a:pt x="129" y="45"/>
                  <a:pt x="123" y="66"/>
                  <a:pt x="118" y="93"/>
                </a:cubicBezTo>
                <a:cubicBezTo>
                  <a:pt x="111" y="131"/>
                  <a:pt x="104" y="172"/>
                  <a:pt x="106" y="212"/>
                </a:cubicBezTo>
                <a:cubicBezTo>
                  <a:pt x="108" y="251"/>
                  <a:pt x="118" y="312"/>
                  <a:pt x="158" y="331"/>
                </a:cubicBezTo>
                <a:cubicBezTo>
                  <a:pt x="171" y="333"/>
                  <a:pt x="185" y="335"/>
                  <a:pt x="198" y="337"/>
                </a:cubicBezTo>
              </a:path>
              <a:path w="1109" h="650" extrusionOk="0">
                <a:moveTo>
                  <a:pt x="838" y="253"/>
                </a:moveTo>
                <a:cubicBezTo>
                  <a:pt x="861" y="227"/>
                  <a:pt x="869" y="203"/>
                  <a:pt x="886" y="172"/>
                </a:cubicBezTo>
                <a:cubicBezTo>
                  <a:pt x="899" y="148"/>
                  <a:pt x="908" y="122"/>
                  <a:pt x="918" y="96"/>
                </a:cubicBezTo>
                <a:cubicBezTo>
                  <a:pt x="928" y="71"/>
                  <a:pt x="936" y="46"/>
                  <a:pt x="945" y="21"/>
                </a:cubicBezTo>
                <a:cubicBezTo>
                  <a:pt x="947" y="14"/>
                  <a:pt x="950" y="7"/>
                  <a:pt x="952" y="0"/>
                </a:cubicBezTo>
                <a:cubicBezTo>
                  <a:pt x="963" y="34"/>
                  <a:pt x="968" y="70"/>
                  <a:pt x="970" y="106"/>
                </a:cubicBezTo>
                <a:cubicBezTo>
                  <a:pt x="973" y="161"/>
                  <a:pt x="978" y="215"/>
                  <a:pt x="981" y="270"/>
                </a:cubicBezTo>
                <a:cubicBezTo>
                  <a:pt x="984" y="320"/>
                  <a:pt x="990" y="377"/>
                  <a:pt x="983" y="426"/>
                </a:cubicBezTo>
                <a:cubicBezTo>
                  <a:pt x="979" y="451"/>
                  <a:pt x="971" y="475"/>
                  <a:pt x="962" y="498"/>
                </a:cubicBezTo>
              </a:path>
              <a:path w="1109" h="650" extrusionOk="0">
                <a:moveTo>
                  <a:pt x="663" y="636"/>
                </a:moveTo>
                <a:cubicBezTo>
                  <a:pt x="701" y="648"/>
                  <a:pt x="732" y="636"/>
                  <a:pt x="776" y="632"/>
                </a:cubicBezTo>
                <a:cubicBezTo>
                  <a:pt x="838" y="627"/>
                  <a:pt x="898" y="626"/>
                  <a:pt x="960" y="626"/>
                </a:cubicBezTo>
                <a:cubicBezTo>
                  <a:pt x="1001" y="626"/>
                  <a:pt x="1050" y="614"/>
                  <a:pt x="1089" y="632"/>
                </a:cubicBezTo>
                <a:cubicBezTo>
                  <a:pt x="1095" y="637"/>
                  <a:pt x="1102" y="642"/>
                  <a:pt x="1108" y="647"/>
                </a:cubicBezTo>
              </a:path>
            </a:pathLst>
          </a:custGeom>
          <a:noFill/>
          <a:ln w="19050" cap="rnd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20503" name="Comment 23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5916613" y="2600325"/>
            <a:ext cx="136525" cy="506413"/>
          </a:xfrm>
          <a:custGeom>
            <a:avLst/>
            <a:gdLst>
              <a:gd name="T0" fmla="+- 0 16520 16436"/>
              <a:gd name="T1" fmla="*/ T0 w 379"/>
              <a:gd name="T2" fmla="+- 0 7484 7221"/>
              <a:gd name="T3" fmla="*/ 7484 h 1409"/>
              <a:gd name="T4" fmla="+- 0 16563 16436"/>
              <a:gd name="T5" fmla="*/ T4 w 379"/>
              <a:gd name="T6" fmla="+- 0 7399 7221"/>
              <a:gd name="T7" fmla="*/ 7399 h 1409"/>
              <a:gd name="T8" fmla="+- 0 16617 16436"/>
              <a:gd name="T9" fmla="*/ T8 w 379"/>
              <a:gd name="T10" fmla="+- 0 7280 7221"/>
              <a:gd name="T11" fmla="*/ 7280 h 1409"/>
              <a:gd name="T12" fmla="+- 0 16681 16436"/>
              <a:gd name="T13" fmla="*/ T12 w 379"/>
              <a:gd name="T14" fmla="+- 0 7271 7221"/>
              <a:gd name="T15" fmla="*/ 7271 h 1409"/>
              <a:gd name="T16" fmla="+- 0 16717 16436"/>
              <a:gd name="T17" fmla="*/ T16 w 379"/>
              <a:gd name="T18" fmla="+- 0 7974 7221"/>
              <a:gd name="T19" fmla="*/ 7974 h 1409"/>
              <a:gd name="T20" fmla="+- 0 16801 16436"/>
              <a:gd name="T21" fmla="*/ T20 w 379"/>
              <a:gd name="T22" fmla="+- 0 8033 7221"/>
              <a:gd name="T23" fmla="*/ 8033 h 1409"/>
              <a:gd name="T24" fmla="+- 0 16791 16436"/>
              <a:gd name="T25" fmla="*/ T24 w 379"/>
              <a:gd name="T26" fmla="+- 0 8262 7221"/>
              <a:gd name="T27" fmla="*/ 8262 h 1409"/>
              <a:gd name="T28" fmla="+- 0 16542 16436"/>
              <a:gd name="T29" fmla="*/ T28 w 379"/>
              <a:gd name="T30" fmla="+- 0 8552 7221"/>
              <a:gd name="T31" fmla="*/ 8552 h 1409"/>
              <a:gd name="T32" fmla="+- 0 16436 16436"/>
              <a:gd name="T33" fmla="*/ T32 w 379"/>
              <a:gd name="T34" fmla="+- 0 8629 7221"/>
              <a:gd name="T35" fmla="*/ 8629 h 140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</a:cxnLst>
            <a:rect l="0" t="0" r="r" b="b"/>
            <a:pathLst>
              <a:path w="379" h="1409" extrusionOk="0">
                <a:moveTo>
                  <a:pt x="84" y="263"/>
                </a:moveTo>
                <a:cubicBezTo>
                  <a:pt x="102" y="240"/>
                  <a:pt x="118" y="205"/>
                  <a:pt x="127" y="178"/>
                </a:cubicBezTo>
                <a:cubicBezTo>
                  <a:pt x="141" y="135"/>
                  <a:pt x="168" y="100"/>
                  <a:pt x="181" y="59"/>
                </a:cubicBezTo>
                <a:cubicBezTo>
                  <a:pt x="202" y="-6"/>
                  <a:pt x="203" y="-18"/>
                  <a:pt x="245" y="50"/>
                </a:cubicBezTo>
              </a:path>
              <a:path w="379" h="1409" extrusionOk="0">
                <a:moveTo>
                  <a:pt x="281" y="753"/>
                </a:moveTo>
                <a:cubicBezTo>
                  <a:pt x="326" y="723"/>
                  <a:pt x="347" y="760"/>
                  <a:pt x="365" y="812"/>
                </a:cubicBezTo>
                <a:cubicBezTo>
                  <a:pt x="390" y="883"/>
                  <a:pt x="383" y="971"/>
                  <a:pt x="355" y="1041"/>
                </a:cubicBezTo>
                <a:cubicBezTo>
                  <a:pt x="304" y="1169"/>
                  <a:pt x="213" y="1250"/>
                  <a:pt x="106" y="1331"/>
                </a:cubicBezTo>
                <a:cubicBezTo>
                  <a:pt x="71" y="1357"/>
                  <a:pt x="35" y="1382"/>
                  <a:pt x="0" y="1408"/>
                </a:cubicBezTo>
              </a:path>
            </a:pathLst>
          </a:custGeom>
          <a:noFill/>
          <a:ln w="19050" cap="rnd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20504" name="Comment 24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601663" y="3548063"/>
            <a:ext cx="1171575" cy="323850"/>
          </a:xfrm>
          <a:custGeom>
            <a:avLst/>
            <a:gdLst>
              <a:gd name="T0" fmla="+- 0 1817 1671"/>
              <a:gd name="T1" fmla="*/ T0 w 3255"/>
              <a:gd name="T2" fmla="+- 0 10414 9854"/>
              <a:gd name="T3" fmla="*/ 10414 h 900"/>
              <a:gd name="T4" fmla="+- 0 1796 1671"/>
              <a:gd name="T5" fmla="*/ T4 w 3255"/>
              <a:gd name="T6" fmla="+- 0 10380 9854"/>
              <a:gd name="T7" fmla="*/ 10380 h 900"/>
              <a:gd name="T8" fmla="+- 0 1783 1671"/>
              <a:gd name="T9" fmla="*/ T8 w 3255"/>
              <a:gd name="T10" fmla="+- 0 10501 9854"/>
              <a:gd name="T11" fmla="*/ 10501 h 900"/>
              <a:gd name="T12" fmla="+- 0 1774 1671"/>
              <a:gd name="T13" fmla="*/ T12 w 3255"/>
              <a:gd name="T14" fmla="+- 0 10660 9854"/>
              <a:gd name="T15" fmla="*/ 10660 h 900"/>
              <a:gd name="T16" fmla="+- 0 1785 1671"/>
              <a:gd name="T17" fmla="*/ T16 w 3255"/>
              <a:gd name="T18" fmla="+- 0 10753 9854"/>
              <a:gd name="T19" fmla="*/ 10753 h 900"/>
              <a:gd name="T20" fmla="+- 0 1781 1671"/>
              <a:gd name="T21" fmla="*/ T20 w 3255"/>
              <a:gd name="T22" fmla="+- 0 10616 9854"/>
              <a:gd name="T23" fmla="*/ 10616 h 900"/>
              <a:gd name="T24" fmla="+- 0 1753 1671"/>
              <a:gd name="T25" fmla="*/ T24 w 3255"/>
              <a:gd name="T26" fmla="+- 0 10384 9854"/>
              <a:gd name="T27" fmla="*/ 10384 h 900"/>
              <a:gd name="T28" fmla="+- 0 1707 1671"/>
              <a:gd name="T29" fmla="*/ T28 w 3255"/>
              <a:gd name="T30" fmla="+- 0 10173 9854"/>
              <a:gd name="T31" fmla="*/ 10173 h 900"/>
              <a:gd name="T32" fmla="+- 0 1671 1671"/>
              <a:gd name="T33" fmla="*/ T32 w 3255"/>
              <a:gd name="T34" fmla="+- 0 10060 9854"/>
              <a:gd name="T35" fmla="*/ 10060 h 900"/>
              <a:gd name="T36" fmla="+- 0 1794 1671"/>
              <a:gd name="T37" fmla="*/ T36 w 3255"/>
              <a:gd name="T38" fmla="+- 0 10011 9854"/>
              <a:gd name="T39" fmla="*/ 10011 h 900"/>
              <a:gd name="T40" fmla="+- 0 2080 1671"/>
              <a:gd name="T41" fmla="*/ T40 w 3255"/>
              <a:gd name="T42" fmla="+- 0 9946 9854"/>
              <a:gd name="T43" fmla="*/ 9946 h 900"/>
              <a:gd name="T44" fmla="+- 0 2144 1671"/>
              <a:gd name="T45" fmla="*/ T44 w 3255"/>
              <a:gd name="T46" fmla="+- 0 10033 9854"/>
              <a:gd name="T47" fmla="*/ 10033 h 900"/>
              <a:gd name="T48" fmla="+- 0 2135 1671"/>
              <a:gd name="T49" fmla="*/ T48 w 3255"/>
              <a:gd name="T50" fmla="+- 0 10066 9854"/>
              <a:gd name="T51" fmla="*/ 10066 h 900"/>
              <a:gd name="T52" fmla="+- 0 1827 1671"/>
              <a:gd name="T53" fmla="*/ T52 w 3255"/>
              <a:gd name="T54" fmla="+- 0 10408 9854"/>
              <a:gd name="T55" fmla="*/ 10408 h 900"/>
              <a:gd name="T56" fmla="+- 0 1947 1671"/>
              <a:gd name="T57" fmla="*/ T56 w 3255"/>
              <a:gd name="T58" fmla="+- 0 10410 9854"/>
              <a:gd name="T59" fmla="*/ 10410 h 900"/>
              <a:gd name="T60" fmla="+- 0 2064 1671"/>
              <a:gd name="T61" fmla="*/ T60 w 3255"/>
              <a:gd name="T62" fmla="+- 0 10429 9854"/>
              <a:gd name="T63" fmla="*/ 10429 h 900"/>
              <a:gd name="T64" fmla="+- 0 2177 1671"/>
              <a:gd name="T65" fmla="*/ T64 w 3255"/>
              <a:gd name="T66" fmla="+- 0 10418 9854"/>
              <a:gd name="T67" fmla="*/ 10418 h 900"/>
              <a:gd name="T68" fmla="+- 0 2247 1671"/>
              <a:gd name="T69" fmla="*/ T68 w 3255"/>
              <a:gd name="T70" fmla="+- 0 10382 9854"/>
              <a:gd name="T71" fmla="*/ 10382 h 900"/>
              <a:gd name="T72" fmla="+- 0 3000 1671"/>
              <a:gd name="T73" fmla="*/ T72 w 3255"/>
              <a:gd name="T74" fmla="+- 0 10312 9854"/>
              <a:gd name="T75" fmla="*/ 10312 h 900"/>
              <a:gd name="T76" fmla="+- 0 3112 1671"/>
              <a:gd name="T77" fmla="*/ T76 w 3255"/>
              <a:gd name="T78" fmla="+- 0 10310 9854"/>
              <a:gd name="T79" fmla="*/ 10310 h 900"/>
              <a:gd name="T80" fmla="+- 0 3315 1671"/>
              <a:gd name="T81" fmla="*/ T80 w 3255"/>
              <a:gd name="T82" fmla="+- 0 10319 9854"/>
              <a:gd name="T83" fmla="*/ 10319 h 900"/>
              <a:gd name="T84" fmla="+- 0 3388 1671"/>
              <a:gd name="T85" fmla="*/ T84 w 3255"/>
              <a:gd name="T86" fmla="+- 0 10308 9854"/>
              <a:gd name="T87" fmla="*/ 10308 h 900"/>
              <a:gd name="T88" fmla="+- 0 4408 1671"/>
              <a:gd name="T89" fmla="*/ T88 w 3255"/>
              <a:gd name="T90" fmla="+- 0 10158 9854"/>
              <a:gd name="T91" fmla="*/ 10158 h 900"/>
              <a:gd name="T92" fmla="+- 0 4425 1671"/>
              <a:gd name="T93" fmla="*/ T92 w 3255"/>
              <a:gd name="T94" fmla="+- 0 10094 9854"/>
              <a:gd name="T95" fmla="*/ 10094 h 900"/>
              <a:gd name="T96" fmla="+- 0 4465 1671"/>
              <a:gd name="T97" fmla="*/ T96 w 3255"/>
              <a:gd name="T98" fmla="+- 0 10175 9854"/>
              <a:gd name="T99" fmla="*/ 10175 h 900"/>
              <a:gd name="T100" fmla="+- 0 4503 1671"/>
              <a:gd name="T101" fmla="*/ T100 w 3255"/>
              <a:gd name="T102" fmla="+- 0 10331 9854"/>
              <a:gd name="T103" fmla="*/ 10331 h 900"/>
              <a:gd name="T104" fmla="+- 0 4524 1671"/>
              <a:gd name="T105" fmla="*/ T104 w 3255"/>
              <a:gd name="T106" fmla="+- 0 10438 9854"/>
              <a:gd name="T107" fmla="*/ 10438 h 900"/>
              <a:gd name="T108" fmla="+- 0 4505 1671"/>
              <a:gd name="T109" fmla="*/ T108 w 3255"/>
              <a:gd name="T110" fmla="+- 0 10384 9854"/>
              <a:gd name="T111" fmla="*/ 10384 h 900"/>
              <a:gd name="T112" fmla="+- 0 4199 1671"/>
              <a:gd name="T113" fmla="*/ T112 w 3255"/>
              <a:gd name="T114" fmla="+- 0 9929 9854"/>
              <a:gd name="T115" fmla="*/ 9929 h 900"/>
              <a:gd name="T116" fmla="+- 0 4131 1671"/>
              <a:gd name="T117" fmla="*/ T116 w 3255"/>
              <a:gd name="T118" fmla="+- 0 9871 9854"/>
              <a:gd name="T119" fmla="*/ 9871 h 900"/>
              <a:gd name="T120" fmla="+- 0 4228 1671"/>
              <a:gd name="T121" fmla="*/ T120 w 3255"/>
              <a:gd name="T122" fmla="+- 0 9856 9854"/>
              <a:gd name="T123" fmla="*/ 9856 h 900"/>
              <a:gd name="T124" fmla="+- 0 4488 1671"/>
              <a:gd name="T125" fmla="*/ T124 w 3255"/>
              <a:gd name="T126" fmla="+- 0 9863 9854"/>
              <a:gd name="T127" fmla="*/ 9863 h 900"/>
              <a:gd name="T128" fmla="+- 0 4714 1671"/>
              <a:gd name="T129" fmla="*/ T128 w 3255"/>
              <a:gd name="T130" fmla="+- 0 9886 9854"/>
              <a:gd name="T131" fmla="*/ 9886 h 900"/>
              <a:gd name="T132" fmla="+- 0 4804 1671"/>
              <a:gd name="T133" fmla="*/ T132 w 3255"/>
              <a:gd name="T134" fmla="+- 0 9965 9854"/>
              <a:gd name="T135" fmla="*/ 9965 h 900"/>
              <a:gd name="T136" fmla="+- 0 4232 1671"/>
              <a:gd name="T137" fmla="*/ T136 w 3255"/>
              <a:gd name="T138" fmla="+- 0 10452 9854"/>
              <a:gd name="T139" fmla="*/ 10452 h 900"/>
              <a:gd name="T140" fmla="+- 0 4093 1671"/>
              <a:gd name="T141" fmla="*/ T140 w 3255"/>
              <a:gd name="T142" fmla="+- 0 10577 9854"/>
              <a:gd name="T143" fmla="*/ 10577 h 900"/>
              <a:gd name="T144" fmla="+- 0 4078 1671"/>
              <a:gd name="T145" fmla="*/ T144 w 3255"/>
              <a:gd name="T146" fmla="+- 0 10605 9854"/>
              <a:gd name="T147" fmla="*/ 10605 h 900"/>
              <a:gd name="T148" fmla="+- 0 4218 1671"/>
              <a:gd name="T149" fmla="*/ T148 w 3255"/>
              <a:gd name="T150" fmla="+- 0 10599 9854"/>
              <a:gd name="T151" fmla="*/ 10599 h 900"/>
              <a:gd name="T152" fmla="+- 0 4490 1671"/>
              <a:gd name="T153" fmla="*/ T152 w 3255"/>
              <a:gd name="T154" fmla="+- 0 10571 9854"/>
              <a:gd name="T155" fmla="*/ 10571 h 900"/>
              <a:gd name="T156" fmla="+- 0 4773 1671"/>
              <a:gd name="T157" fmla="*/ T156 w 3255"/>
              <a:gd name="T158" fmla="+- 0 10552 9854"/>
              <a:gd name="T159" fmla="*/ 10552 h 900"/>
              <a:gd name="T160" fmla="+- 0 4925 1671"/>
              <a:gd name="T161" fmla="*/ T160 w 3255"/>
              <a:gd name="T162" fmla="+- 0 10537 9854"/>
              <a:gd name="T163" fmla="*/ 10537 h 900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  <a:cxn ang="0">
                <a:pos x="T145" y="T147"/>
              </a:cxn>
              <a:cxn ang="0">
                <a:pos x="T149" y="T151"/>
              </a:cxn>
              <a:cxn ang="0">
                <a:pos x="T153" y="T155"/>
              </a:cxn>
              <a:cxn ang="0">
                <a:pos x="T157" y="T159"/>
              </a:cxn>
              <a:cxn ang="0">
                <a:pos x="T161" y="T163"/>
              </a:cxn>
            </a:cxnLst>
            <a:rect l="0" t="0" r="r" b="b"/>
            <a:pathLst>
              <a:path w="3255" h="900" extrusionOk="0">
                <a:moveTo>
                  <a:pt x="146" y="560"/>
                </a:moveTo>
                <a:cubicBezTo>
                  <a:pt x="144" y="538"/>
                  <a:pt x="143" y="531"/>
                  <a:pt x="125" y="526"/>
                </a:cubicBezTo>
                <a:cubicBezTo>
                  <a:pt x="123" y="567"/>
                  <a:pt x="116" y="606"/>
                  <a:pt x="112" y="647"/>
                </a:cubicBezTo>
                <a:cubicBezTo>
                  <a:pt x="107" y="700"/>
                  <a:pt x="105" y="753"/>
                  <a:pt x="103" y="806"/>
                </a:cubicBezTo>
                <a:cubicBezTo>
                  <a:pt x="102" y="839"/>
                  <a:pt x="107" y="867"/>
                  <a:pt x="114" y="899"/>
                </a:cubicBezTo>
                <a:cubicBezTo>
                  <a:pt x="120" y="851"/>
                  <a:pt x="113" y="810"/>
                  <a:pt x="110" y="762"/>
                </a:cubicBezTo>
                <a:cubicBezTo>
                  <a:pt x="105" y="682"/>
                  <a:pt x="96" y="608"/>
                  <a:pt x="82" y="530"/>
                </a:cubicBezTo>
                <a:cubicBezTo>
                  <a:pt x="69" y="459"/>
                  <a:pt x="56" y="388"/>
                  <a:pt x="36" y="319"/>
                </a:cubicBezTo>
                <a:cubicBezTo>
                  <a:pt x="25" y="281"/>
                  <a:pt x="13" y="243"/>
                  <a:pt x="0" y="206"/>
                </a:cubicBezTo>
                <a:cubicBezTo>
                  <a:pt x="40" y="179"/>
                  <a:pt x="76" y="171"/>
                  <a:pt x="123" y="157"/>
                </a:cubicBezTo>
                <a:cubicBezTo>
                  <a:pt x="205" y="132"/>
                  <a:pt x="321" y="77"/>
                  <a:pt x="409" y="92"/>
                </a:cubicBezTo>
                <a:cubicBezTo>
                  <a:pt x="454" y="100"/>
                  <a:pt x="478" y="135"/>
                  <a:pt x="473" y="179"/>
                </a:cubicBezTo>
                <a:cubicBezTo>
                  <a:pt x="470" y="190"/>
                  <a:pt x="467" y="201"/>
                  <a:pt x="464" y="212"/>
                </a:cubicBezTo>
              </a:path>
              <a:path w="3255" h="900" extrusionOk="0">
                <a:moveTo>
                  <a:pt x="156" y="554"/>
                </a:moveTo>
                <a:cubicBezTo>
                  <a:pt x="196" y="555"/>
                  <a:pt x="237" y="551"/>
                  <a:pt x="276" y="556"/>
                </a:cubicBezTo>
                <a:cubicBezTo>
                  <a:pt x="315" y="561"/>
                  <a:pt x="354" y="570"/>
                  <a:pt x="393" y="575"/>
                </a:cubicBezTo>
                <a:cubicBezTo>
                  <a:pt x="443" y="581"/>
                  <a:pt x="460" y="579"/>
                  <a:pt x="506" y="564"/>
                </a:cubicBezTo>
                <a:cubicBezTo>
                  <a:pt x="546" y="554"/>
                  <a:pt x="558" y="551"/>
                  <a:pt x="576" y="528"/>
                </a:cubicBezTo>
              </a:path>
              <a:path w="3255" h="900" extrusionOk="0">
                <a:moveTo>
                  <a:pt x="1329" y="458"/>
                </a:moveTo>
                <a:cubicBezTo>
                  <a:pt x="1367" y="457"/>
                  <a:pt x="1404" y="456"/>
                  <a:pt x="1441" y="456"/>
                </a:cubicBezTo>
                <a:cubicBezTo>
                  <a:pt x="1508" y="455"/>
                  <a:pt x="1578" y="472"/>
                  <a:pt x="1644" y="465"/>
                </a:cubicBezTo>
                <a:cubicBezTo>
                  <a:pt x="1677" y="455"/>
                  <a:pt x="1692" y="451"/>
                  <a:pt x="1717" y="454"/>
                </a:cubicBezTo>
              </a:path>
              <a:path w="3255" h="900" extrusionOk="0">
                <a:moveTo>
                  <a:pt x="2737" y="304"/>
                </a:moveTo>
                <a:cubicBezTo>
                  <a:pt x="2740" y="279"/>
                  <a:pt x="2744" y="263"/>
                  <a:pt x="2754" y="240"/>
                </a:cubicBezTo>
                <a:cubicBezTo>
                  <a:pt x="2782" y="263"/>
                  <a:pt x="2783" y="285"/>
                  <a:pt x="2794" y="321"/>
                </a:cubicBezTo>
                <a:cubicBezTo>
                  <a:pt x="2809" y="372"/>
                  <a:pt x="2824" y="424"/>
                  <a:pt x="2832" y="477"/>
                </a:cubicBezTo>
                <a:cubicBezTo>
                  <a:pt x="2838" y="513"/>
                  <a:pt x="2866" y="618"/>
                  <a:pt x="2853" y="584"/>
                </a:cubicBezTo>
                <a:cubicBezTo>
                  <a:pt x="2843" y="555"/>
                  <a:pt x="2842" y="548"/>
                  <a:pt x="2834" y="530"/>
                </a:cubicBezTo>
              </a:path>
              <a:path w="3255" h="900" extrusionOk="0">
                <a:moveTo>
                  <a:pt x="2528" y="75"/>
                </a:moveTo>
                <a:cubicBezTo>
                  <a:pt x="2506" y="54"/>
                  <a:pt x="2485" y="35"/>
                  <a:pt x="2460" y="17"/>
                </a:cubicBezTo>
                <a:cubicBezTo>
                  <a:pt x="2495" y="-2"/>
                  <a:pt x="2516" y="1"/>
                  <a:pt x="2557" y="2"/>
                </a:cubicBezTo>
                <a:cubicBezTo>
                  <a:pt x="2644" y="3"/>
                  <a:pt x="2730" y="6"/>
                  <a:pt x="2817" y="9"/>
                </a:cubicBezTo>
                <a:cubicBezTo>
                  <a:pt x="2890" y="12"/>
                  <a:pt x="2972" y="13"/>
                  <a:pt x="3043" y="32"/>
                </a:cubicBezTo>
                <a:cubicBezTo>
                  <a:pt x="3095" y="46"/>
                  <a:pt x="3124" y="61"/>
                  <a:pt x="3133" y="111"/>
                </a:cubicBezTo>
              </a:path>
              <a:path w="3255" h="900" extrusionOk="0">
                <a:moveTo>
                  <a:pt x="2561" y="598"/>
                </a:moveTo>
                <a:cubicBezTo>
                  <a:pt x="2516" y="642"/>
                  <a:pt x="2459" y="672"/>
                  <a:pt x="2422" y="723"/>
                </a:cubicBezTo>
                <a:cubicBezTo>
                  <a:pt x="2417" y="732"/>
                  <a:pt x="2412" y="742"/>
                  <a:pt x="2407" y="751"/>
                </a:cubicBezTo>
                <a:cubicBezTo>
                  <a:pt x="2454" y="759"/>
                  <a:pt x="2498" y="749"/>
                  <a:pt x="2547" y="745"/>
                </a:cubicBezTo>
                <a:cubicBezTo>
                  <a:pt x="2638" y="737"/>
                  <a:pt x="2728" y="725"/>
                  <a:pt x="2819" y="717"/>
                </a:cubicBezTo>
                <a:cubicBezTo>
                  <a:pt x="2913" y="709"/>
                  <a:pt x="3008" y="705"/>
                  <a:pt x="3102" y="698"/>
                </a:cubicBezTo>
                <a:cubicBezTo>
                  <a:pt x="3156" y="694"/>
                  <a:pt x="3202" y="696"/>
                  <a:pt x="3254" y="683"/>
                </a:cubicBezTo>
              </a:path>
            </a:pathLst>
          </a:custGeom>
          <a:noFill/>
          <a:ln w="19050" cap="rnd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20505" name="Comment 25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2459038" y="3455988"/>
            <a:ext cx="993775" cy="274637"/>
          </a:xfrm>
          <a:custGeom>
            <a:avLst/>
            <a:gdLst>
              <a:gd name="T0" fmla="+- 0 6935 6830"/>
              <a:gd name="T1" fmla="*/ T0 w 2763"/>
              <a:gd name="T2" fmla="+- 0 9623 9602"/>
              <a:gd name="T3" fmla="*/ 9623 h 760"/>
              <a:gd name="T4" fmla="+- 0 6950 6830"/>
              <a:gd name="T5" fmla="*/ T4 w 2763"/>
              <a:gd name="T6" fmla="+- 0 9674 9602"/>
              <a:gd name="T7" fmla="*/ 9674 h 760"/>
              <a:gd name="T8" fmla="+- 0 6973 6830"/>
              <a:gd name="T9" fmla="*/ T8 w 2763"/>
              <a:gd name="T10" fmla="+- 0 9823 9602"/>
              <a:gd name="T11" fmla="*/ 9823 h 760"/>
              <a:gd name="T12" fmla="+- 0 6982 6830"/>
              <a:gd name="T13" fmla="*/ T12 w 2763"/>
              <a:gd name="T14" fmla="+- 0 10003 9602"/>
              <a:gd name="T15" fmla="*/ 10003 h 760"/>
              <a:gd name="T16" fmla="+- 0 6998 6830"/>
              <a:gd name="T17" fmla="*/ T16 w 2763"/>
              <a:gd name="T18" fmla="+- 0 10219 9602"/>
              <a:gd name="T19" fmla="*/ 10219 h 760"/>
              <a:gd name="T20" fmla="+- 0 7022 6830"/>
              <a:gd name="T21" fmla="*/ T20 w 2763"/>
              <a:gd name="T22" fmla="+- 0 10315 9602"/>
              <a:gd name="T23" fmla="*/ 10315 h 760"/>
              <a:gd name="T24" fmla="+- 0 7129 6830"/>
              <a:gd name="T25" fmla="*/ T24 w 2763"/>
              <a:gd name="T26" fmla="+- 0 10325 9602"/>
              <a:gd name="T27" fmla="*/ 10325 h 760"/>
              <a:gd name="T28" fmla="+- 0 7290 6830"/>
              <a:gd name="T29" fmla="*/ T28 w 2763"/>
              <a:gd name="T30" fmla="+- 0 10306 9602"/>
              <a:gd name="T31" fmla="*/ 10306 h 760"/>
              <a:gd name="T32" fmla="+- 0 7532 6830"/>
              <a:gd name="T33" fmla="*/ T32 w 2763"/>
              <a:gd name="T34" fmla="+- 0 10209 9602"/>
              <a:gd name="T35" fmla="*/ 10209 h 760"/>
              <a:gd name="T36" fmla="+- 0 7612 6830"/>
              <a:gd name="T37" fmla="*/ T36 w 2763"/>
              <a:gd name="T38" fmla="+- 0 10066 9602"/>
              <a:gd name="T39" fmla="*/ 10066 h 760"/>
              <a:gd name="T40" fmla="+- 0 7587 6830"/>
              <a:gd name="T41" fmla="*/ T40 w 2763"/>
              <a:gd name="T42" fmla="+- 0 9973 9602"/>
              <a:gd name="T43" fmla="*/ 9973 h 760"/>
              <a:gd name="T44" fmla="+- 0 7505 6830"/>
              <a:gd name="T45" fmla="*/ T44 w 2763"/>
              <a:gd name="T46" fmla="+- 0 10009 9602"/>
              <a:gd name="T47" fmla="*/ 10009 h 760"/>
              <a:gd name="T48" fmla="+- 0 7440 6830"/>
              <a:gd name="T49" fmla="*/ T48 w 2763"/>
              <a:gd name="T50" fmla="+- 0 10122 9602"/>
              <a:gd name="T51" fmla="*/ 10122 h 760"/>
              <a:gd name="T52" fmla="+- 0 7435 6830"/>
              <a:gd name="T53" fmla="*/ T52 w 2763"/>
              <a:gd name="T54" fmla="+- 0 10262 9602"/>
              <a:gd name="T55" fmla="*/ 10262 h 760"/>
              <a:gd name="T56" fmla="+- 0 7648 6830"/>
              <a:gd name="T57" fmla="*/ T56 w 2763"/>
              <a:gd name="T58" fmla="+- 0 10361 9602"/>
              <a:gd name="T59" fmla="*/ 10361 h 760"/>
              <a:gd name="T60" fmla="+- 0 7866 6830"/>
              <a:gd name="T61" fmla="*/ T60 w 2763"/>
              <a:gd name="T62" fmla="+- 0 10300 9602"/>
              <a:gd name="T63" fmla="*/ 10300 h 760"/>
              <a:gd name="T64" fmla="+- 0 7956 6830"/>
              <a:gd name="T65" fmla="*/ T64 w 2763"/>
              <a:gd name="T66" fmla="+- 0 10160 9602"/>
              <a:gd name="T67" fmla="*/ 10160 h 760"/>
              <a:gd name="T68" fmla="+- 0 7952 6830"/>
              <a:gd name="T69" fmla="*/ T68 w 2763"/>
              <a:gd name="T70" fmla="+- 0 10126 9602"/>
              <a:gd name="T71" fmla="*/ 10126 h 760"/>
              <a:gd name="T72" fmla="+- 0 7001 6830"/>
              <a:gd name="T73" fmla="*/ T72 w 2763"/>
              <a:gd name="T74" fmla="+- 0 9933 9602"/>
              <a:gd name="T75" fmla="*/ 9933 h 760"/>
              <a:gd name="T76" fmla="+- 0 6851 6830"/>
              <a:gd name="T77" fmla="*/ T76 w 2763"/>
              <a:gd name="T78" fmla="+- 0 9939 9602"/>
              <a:gd name="T79" fmla="*/ 9939 h 760"/>
              <a:gd name="T80" fmla="+- 0 6830 6830"/>
              <a:gd name="T81" fmla="*/ T80 w 2763"/>
              <a:gd name="T82" fmla="+- 0 9933 9602"/>
              <a:gd name="T83" fmla="*/ 9933 h 760"/>
              <a:gd name="T84" fmla="+- 0 7018 6830"/>
              <a:gd name="T85" fmla="*/ T84 w 2763"/>
              <a:gd name="T86" fmla="+- 0 9916 9602"/>
              <a:gd name="T87" fmla="*/ 9916 h 760"/>
              <a:gd name="T88" fmla="+- 0 7300 6830"/>
              <a:gd name="T89" fmla="*/ T88 w 2763"/>
              <a:gd name="T90" fmla="+- 0 9891 9602"/>
              <a:gd name="T91" fmla="*/ 9891 h 760"/>
              <a:gd name="T92" fmla="+- 0 7589 6830"/>
              <a:gd name="T93" fmla="*/ T92 w 2763"/>
              <a:gd name="T94" fmla="+- 0 9878 9602"/>
              <a:gd name="T95" fmla="*/ 9878 h 760"/>
              <a:gd name="T96" fmla="+- 0 7880 6830"/>
              <a:gd name="T97" fmla="*/ T96 w 2763"/>
              <a:gd name="T98" fmla="+- 0 10122 9602"/>
              <a:gd name="T99" fmla="*/ 10122 h 760"/>
              <a:gd name="T100" fmla="+- 0 7973 6830"/>
              <a:gd name="T101" fmla="*/ T100 w 2763"/>
              <a:gd name="T102" fmla="+- 0 10079 9602"/>
              <a:gd name="T103" fmla="*/ 10079 h 760"/>
              <a:gd name="T104" fmla="+- 0 8070 6830"/>
              <a:gd name="T105" fmla="*/ T104 w 2763"/>
              <a:gd name="T106" fmla="+- 0 10060 9602"/>
              <a:gd name="T107" fmla="*/ 10060 h 760"/>
              <a:gd name="T108" fmla="+- 0 8161 6830"/>
              <a:gd name="T109" fmla="*/ T108 w 2763"/>
              <a:gd name="T110" fmla="+- 0 10064 9602"/>
              <a:gd name="T111" fmla="*/ 10064 h 760"/>
              <a:gd name="T112" fmla="+- 0 8246 6830"/>
              <a:gd name="T113" fmla="*/ T112 w 2763"/>
              <a:gd name="T114" fmla="+- 0 10149 9602"/>
              <a:gd name="T115" fmla="*/ 10149 h 760"/>
              <a:gd name="T116" fmla="+- 0 8323 6830"/>
              <a:gd name="T117" fmla="*/ T116 w 2763"/>
              <a:gd name="T118" fmla="+- 0 10293 9602"/>
              <a:gd name="T119" fmla="*/ 10293 h 760"/>
              <a:gd name="T120" fmla="+- 0 8364 6830"/>
              <a:gd name="T121" fmla="*/ T120 w 2763"/>
              <a:gd name="T122" fmla="+- 0 10189 9602"/>
              <a:gd name="T123" fmla="*/ 10189 h 760"/>
              <a:gd name="T124" fmla="+- 0 8402 6830"/>
              <a:gd name="T125" fmla="*/ T124 w 2763"/>
              <a:gd name="T126" fmla="+- 0 10077 9602"/>
              <a:gd name="T127" fmla="*/ 10077 h 760"/>
              <a:gd name="T128" fmla="+- 0 8469 6830"/>
              <a:gd name="T129" fmla="*/ T128 w 2763"/>
              <a:gd name="T130" fmla="+- 0 10009 9602"/>
              <a:gd name="T131" fmla="*/ 10009 h 760"/>
              <a:gd name="T132" fmla="+- 0 8545 6830"/>
              <a:gd name="T133" fmla="*/ T132 w 2763"/>
              <a:gd name="T134" fmla="+- 0 10007 9602"/>
              <a:gd name="T135" fmla="*/ 10007 h 760"/>
              <a:gd name="T136" fmla="+- 0 8634 6830"/>
              <a:gd name="T137" fmla="*/ T136 w 2763"/>
              <a:gd name="T138" fmla="+- 0 10001 9602"/>
              <a:gd name="T139" fmla="*/ 10001 h 760"/>
              <a:gd name="T140" fmla="+- 0 8733 6830"/>
              <a:gd name="T141" fmla="*/ T140 w 2763"/>
              <a:gd name="T142" fmla="+- 0 10001 9602"/>
              <a:gd name="T143" fmla="*/ 10001 h 760"/>
              <a:gd name="T144" fmla="+- 0 8821 6830"/>
              <a:gd name="T145" fmla="*/ T144 w 2763"/>
              <a:gd name="T146" fmla="+- 0 10054 9602"/>
              <a:gd name="T147" fmla="*/ 10054 h 760"/>
              <a:gd name="T148" fmla="+- 0 8834 6830"/>
              <a:gd name="T149" fmla="*/ T148 w 2763"/>
              <a:gd name="T150" fmla="+- 0 10153 9602"/>
              <a:gd name="T151" fmla="*/ 10153 h 760"/>
              <a:gd name="T152" fmla="+- 0 8841 6830"/>
              <a:gd name="T153" fmla="*/ T152 w 2763"/>
              <a:gd name="T154" fmla="+- 0 10242 9602"/>
              <a:gd name="T155" fmla="*/ 10242 h 760"/>
              <a:gd name="T156" fmla="+- 0 8919 6830"/>
              <a:gd name="T157" fmla="*/ T156 w 2763"/>
              <a:gd name="T158" fmla="+- 0 10147 9602"/>
              <a:gd name="T159" fmla="*/ 10147 h 760"/>
              <a:gd name="T160" fmla="+- 0 8997 6830"/>
              <a:gd name="T161" fmla="*/ T160 w 2763"/>
              <a:gd name="T162" fmla="+- 0 10049 9602"/>
              <a:gd name="T163" fmla="*/ 10049 h 760"/>
              <a:gd name="T164" fmla="+- 0 9047 6830"/>
              <a:gd name="T165" fmla="*/ T164 w 2763"/>
              <a:gd name="T166" fmla="+- 0 10007 9602"/>
              <a:gd name="T167" fmla="*/ 10007 h 760"/>
              <a:gd name="T168" fmla="+- 0 9094 6830"/>
              <a:gd name="T169" fmla="*/ T168 w 2763"/>
              <a:gd name="T170" fmla="+- 0 10079 9602"/>
              <a:gd name="T171" fmla="*/ 10079 h 760"/>
              <a:gd name="T172" fmla="+- 0 9115 6830"/>
              <a:gd name="T173" fmla="*/ T172 w 2763"/>
              <a:gd name="T174" fmla="+- 0 10189 9602"/>
              <a:gd name="T175" fmla="*/ 10189 h 760"/>
              <a:gd name="T176" fmla="+- 0 9127 6830"/>
              <a:gd name="T177" fmla="*/ T176 w 2763"/>
              <a:gd name="T178" fmla="+- 0 10236 9602"/>
              <a:gd name="T179" fmla="*/ 10236 h 760"/>
              <a:gd name="T180" fmla="+- 0 9237 6830"/>
              <a:gd name="T181" fmla="*/ T180 w 2763"/>
              <a:gd name="T182" fmla="+- 0 10158 9602"/>
              <a:gd name="T183" fmla="*/ 10158 h 760"/>
              <a:gd name="T184" fmla="+- 0 9343 6830"/>
              <a:gd name="T185" fmla="*/ T184 w 2763"/>
              <a:gd name="T186" fmla="+- 0 10037 9602"/>
              <a:gd name="T187" fmla="*/ 10037 h 760"/>
              <a:gd name="T188" fmla="+- 0 9454 6830"/>
              <a:gd name="T189" fmla="*/ T188 w 2763"/>
              <a:gd name="T190" fmla="+- 0 9996 9602"/>
              <a:gd name="T191" fmla="*/ 9996 h 760"/>
              <a:gd name="T192" fmla="+- 0 9505 6830"/>
              <a:gd name="T193" fmla="*/ T192 w 2763"/>
              <a:gd name="T194" fmla="+- 0 10134 9602"/>
              <a:gd name="T195" fmla="*/ 10134 h 760"/>
              <a:gd name="T196" fmla="+- 0 9592 6830"/>
              <a:gd name="T197" fmla="*/ T196 w 2763"/>
              <a:gd name="T198" fmla="+- 0 10279 9602"/>
              <a:gd name="T199" fmla="*/ 10279 h 760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  <a:cxn ang="0">
                <a:pos x="T145" y="T147"/>
              </a:cxn>
              <a:cxn ang="0">
                <a:pos x="T149" y="T151"/>
              </a:cxn>
              <a:cxn ang="0">
                <a:pos x="T153" y="T155"/>
              </a:cxn>
              <a:cxn ang="0">
                <a:pos x="T157" y="T159"/>
              </a:cxn>
              <a:cxn ang="0">
                <a:pos x="T161" y="T163"/>
              </a:cxn>
              <a:cxn ang="0">
                <a:pos x="T165" y="T167"/>
              </a:cxn>
              <a:cxn ang="0">
                <a:pos x="T169" y="T171"/>
              </a:cxn>
              <a:cxn ang="0">
                <a:pos x="T173" y="T175"/>
              </a:cxn>
              <a:cxn ang="0">
                <a:pos x="T177" y="T179"/>
              </a:cxn>
              <a:cxn ang="0">
                <a:pos x="T181" y="T183"/>
              </a:cxn>
              <a:cxn ang="0">
                <a:pos x="T185" y="T187"/>
              </a:cxn>
              <a:cxn ang="0">
                <a:pos x="T189" y="T191"/>
              </a:cxn>
              <a:cxn ang="0">
                <a:pos x="T193" y="T195"/>
              </a:cxn>
              <a:cxn ang="0">
                <a:pos x="T197" y="T199"/>
              </a:cxn>
            </a:cxnLst>
            <a:rect l="0" t="0" r="r" b="b"/>
            <a:pathLst>
              <a:path w="2763" h="760" extrusionOk="0">
                <a:moveTo>
                  <a:pt x="105" y="21"/>
                </a:moveTo>
                <a:cubicBezTo>
                  <a:pt x="117" y="51"/>
                  <a:pt x="112" y="41"/>
                  <a:pt x="120" y="72"/>
                </a:cubicBezTo>
                <a:cubicBezTo>
                  <a:pt x="133" y="121"/>
                  <a:pt x="137" y="171"/>
                  <a:pt x="143" y="221"/>
                </a:cubicBezTo>
                <a:cubicBezTo>
                  <a:pt x="150" y="281"/>
                  <a:pt x="148" y="341"/>
                  <a:pt x="152" y="401"/>
                </a:cubicBezTo>
                <a:cubicBezTo>
                  <a:pt x="157" y="473"/>
                  <a:pt x="158" y="545"/>
                  <a:pt x="168" y="617"/>
                </a:cubicBezTo>
                <a:cubicBezTo>
                  <a:pt x="171" y="636"/>
                  <a:pt x="172" y="701"/>
                  <a:pt x="192" y="713"/>
                </a:cubicBezTo>
                <a:cubicBezTo>
                  <a:pt x="218" y="728"/>
                  <a:pt x="269" y="724"/>
                  <a:pt x="299" y="723"/>
                </a:cubicBezTo>
                <a:cubicBezTo>
                  <a:pt x="352" y="720"/>
                  <a:pt x="408" y="714"/>
                  <a:pt x="460" y="704"/>
                </a:cubicBezTo>
                <a:cubicBezTo>
                  <a:pt x="543" y="687"/>
                  <a:pt x="635" y="661"/>
                  <a:pt x="702" y="607"/>
                </a:cubicBezTo>
                <a:cubicBezTo>
                  <a:pt x="743" y="573"/>
                  <a:pt x="773" y="515"/>
                  <a:pt x="782" y="464"/>
                </a:cubicBezTo>
                <a:cubicBezTo>
                  <a:pt x="787" y="435"/>
                  <a:pt x="787" y="389"/>
                  <a:pt x="757" y="371"/>
                </a:cubicBezTo>
                <a:cubicBezTo>
                  <a:pt x="727" y="353"/>
                  <a:pt x="693" y="391"/>
                  <a:pt x="675" y="407"/>
                </a:cubicBezTo>
                <a:cubicBezTo>
                  <a:pt x="645" y="433"/>
                  <a:pt x="622" y="484"/>
                  <a:pt x="610" y="520"/>
                </a:cubicBezTo>
                <a:cubicBezTo>
                  <a:pt x="595" y="565"/>
                  <a:pt x="590" y="615"/>
                  <a:pt x="605" y="660"/>
                </a:cubicBezTo>
                <a:cubicBezTo>
                  <a:pt x="635" y="750"/>
                  <a:pt x="736" y="763"/>
                  <a:pt x="818" y="759"/>
                </a:cubicBezTo>
                <a:cubicBezTo>
                  <a:pt x="886" y="756"/>
                  <a:pt x="979" y="737"/>
                  <a:pt x="1036" y="698"/>
                </a:cubicBezTo>
                <a:cubicBezTo>
                  <a:pt x="1083" y="666"/>
                  <a:pt x="1125" y="615"/>
                  <a:pt x="1126" y="558"/>
                </a:cubicBezTo>
                <a:cubicBezTo>
                  <a:pt x="1125" y="547"/>
                  <a:pt x="1123" y="535"/>
                  <a:pt x="1122" y="524"/>
                </a:cubicBezTo>
              </a:path>
              <a:path w="2763" h="760" extrusionOk="0">
                <a:moveTo>
                  <a:pt x="171" y="331"/>
                </a:moveTo>
                <a:cubicBezTo>
                  <a:pt x="123" y="334"/>
                  <a:pt x="69" y="342"/>
                  <a:pt x="21" y="337"/>
                </a:cubicBezTo>
                <a:cubicBezTo>
                  <a:pt x="14" y="335"/>
                  <a:pt x="7" y="333"/>
                  <a:pt x="0" y="331"/>
                </a:cubicBezTo>
                <a:cubicBezTo>
                  <a:pt x="62" y="321"/>
                  <a:pt x="125" y="320"/>
                  <a:pt x="188" y="314"/>
                </a:cubicBezTo>
                <a:cubicBezTo>
                  <a:pt x="282" y="306"/>
                  <a:pt x="376" y="302"/>
                  <a:pt x="470" y="289"/>
                </a:cubicBezTo>
                <a:cubicBezTo>
                  <a:pt x="567" y="276"/>
                  <a:pt x="662" y="273"/>
                  <a:pt x="759" y="276"/>
                </a:cubicBezTo>
              </a:path>
              <a:path w="2763" h="760" extrusionOk="0">
                <a:moveTo>
                  <a:pt x="1050" y="520"/>
                </a:moveTo>
                <a:cubicBezTo>
                  <a:pt x="1082" y="504"/>
                  <a:pt x="1109" y="488"/>
                  <a:pt x="1143" y="477"/>
                </a:cubicBezTo>
                <a:cubicBezTo>
                  <a:pt x="1177" y="467"/>
                  <a:pt x="1205" y="461"/>
                  <a:pt x="1240" y="458"/>
                </a:cubicBezTo>
                <a:cubicBezTo>
                  <a:pt x="1273" y="455"/>
                  <a:pt x="1298" y="450"/>
                  <a:pt x="1331" y="462"/>
                </a:cubicBezTo>
                <a:cubicBezTo>
                  <a:pt x="1374" y="477"/>
                  <a:pt x="1391" y="513"/>
                  <a:pt x="1416" y="547"/>
                </a:cubicBezTo>
                <a:cubicBezTo>
                  <a:pt x="1447" y="590"/>
                  <a:pt x="1468" y="645"/>
                  <a:pt x="1493" y="691"/>
                </a:cubicBezTo>
                <a:cubicBezTo>
                  <a:pt x="1513" y="655"/>
                  <a:pt x="1521" y="627"/>
                  <a:pt x="1534" y="587"/>
                </a:cubicBezTo>
                <a:cubicBezTo>
                  <a:pt x="1546" y="550"/>
                  <a:pt x="1554" y="510"/>
                  <a:pt x="1572" y="475"/>
                </a:cubicBezTo>
                <a:cubicBezTo>
                  <a:pt x="1589" y="443"/>
                  <a:pt x="1603" y="417"/>
                  <a:pt x="1639" y="407"/>
                </a:cubicBezTo>
                <a:cubicBezTo>
                  <a:pt x="1660" y="401"/>
                  <a:pt x="1692" y="406"/>
                  <a:pt x="1715" y="405"/>
                </a:cubicBezTo>
                <a:cubicBezTo>
                  <a:pt x="1745" y="404"/>
                  <a:pt x="1774" y="401"/>
                  <a:pt x="1804" y="399"/>
                </a:cubicBezTo>
                <a:cubicBezTo>
                  <a:pt x="1837" y="397"/>
                  <a:pt x="1870" y="397"/>
                  <a:pt x="1903" y="399"/>
                </a:cubicBezTo>
                <a:cubicBezTo>
                  <a:pt x="1950" y="402"/>
                  <a:pt x="1973" y="403"/>
                  <a:pt x="1991" y="452"/>
                </a:cubicBezTo>
                <a:cubicBezTo>
                  <a:pt x="2001" y="480"/>
                  <a:pt x="2002" y="522"/>
                  <a:pt x="2004" y="551"/>
                </a:cubicBezTo>
                <a:cubicBezTo>
                  <a:pt x="2006" y="582"/>
                  <a:pt x="2007" y="610"/>
                  <a:pt x="2011" y="640"/>
                </a:cubicBezTo>
                <a:cubicBezTo>
                  <a:pt x="2036" y="610"/>
                  <a:pt x="2064" y="578"/>
                  <a:pt x="2089" y="545"/>
                </a:cubicBezTo>
                <a:cubicBezTo>
                  <a:pt x="2114" y="511"/>
                  <a:pt x="2139" y="478"/>
                  <a:pt x="2167" y="447"/>
                </a:cubicBezTo>
                <a:cubicBezTo>
                  <a:pt x="2192" y="422"/>
                  <a:pt x="2197" y="415"/>
                  <a:pt x="2217" y="405"/>
                </a:cubicBezTo>
                <a:cubicBezTo>
                  <a:pt x="2239" y="431"/>
                  <a:pt x="2253" y="439"/>
                  <a:pt x="2264" y="477"/>
                </a:cubicBezTo>
                <a:cubicBezTo>
                  <a:pt x="2274" y="513"/>
                  <a:pt x="2277" y="551"/>
                  <a:pt x="2285" y="587"/>
                </a:cubicBezTo>
                <a:cubicBezTo>
                  <a:pt x="2287" y="610"/>
                  <a:pt x="2289" y="619"/>
                  <a:pt x="2297" y="634"/>
                </a:cubicBezTo>
                <a:cubicBezTo>
                  <a:pt x="2336" y="613"/>
                  <a:pt x="2371" y="595"/>
                  <a:pt x="2407" y="556"/>
                </a:cubicBezTo>
                <a:cubicBezTo>
                  <a:pt x="2443" y="517"/>
                  <a:pt x="2475" y="473"/>
                  <a:pt x="2513" y="435"/>
                </a:cubicBezTo>
                <a:cubicBezTo>
                  <a:pt x="2541" y="407"/>
                  <a:pt x="2588" y="345"/>
                  <a:pt x="2624" y="394"/>
                </a:cubicBezTo>
                <a:cubicBezTo>
                  <a:pt x="2649" y="428"/>
                  <a:pt x="2661" y="492"/>
                  <a:pt x="2675" y="532"/>
                </a:cubicBezTo>
                <a:cubicBezTo>
                  <a:pt x="2699" y="601"/>
                  <a:pt x="2715" y="630"/>
                  <a:pt x="2762" y="677"/>
                </a:cubicBezTo>
              </a:path>
            </a:pathLst>
          </a:custGeom>
          <a:noFill/>
          <a:ln w="19050" cap="rnd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20506" name="Comment 26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4021138" y="3306763"/>
            <a:ext cx="1825625" cy="581025"/>
          </a:xfrm>
          <a:custGeom>
            <a:avLst/>
            <a:gdLst>
              <a:gd name="T0" fmla="+- 0 11326 11168"/>
              <a:gd name="T1" fmla="*/ T0 w 5071"/>
              <a:gd name="T2" fmla="+- 0 9642 9186"/>
              <a:gd name="T3" fmla="*/ 9642 h 1613"/>
              <a:gd name="T4" fmla="+- 0 11391 11168"/>
              <a:gd name="T5" fmla="*/ T4 w 5071"/>
              <a:gd name="T6" fmla="+- 0 9852 9186"/>
              <a:gd name="T7" fmla="*/ 9852 h 1613"/>
              <a:gd name="T8" fmla="+- 0 11839 11168"/>
              <a:gd name="T9" fmla="*/ T8 w 5071"/>
              <a:gd name="T10" fmla="+- 0 9721 9186"/>
              <a:gd name="T11" fmla="*/ 9721 h 1613"/>
              <a:gd name="T12" fmla="+- 0 11210 11168"/>
              <a:gd name="T13" fmla="*/ T12 w 5071"/>
              <a:gd name="T14" fmla="+- 0 9969 9186"/>
              <a:gd name="T15" fmla="*/ 9969 h 1613"/>
              <a:gd name="T16" fmla="+- 0 11389 11168"/>
              <a:gd name="T17" fmla="*/ T16 w 5071"/>
              <a:gd name="T18" fmla="+- 0 10198 9186"/>
              <a:gd name="T19" fmla="*/ 10198 h 1613"/>
              <a:gd name="T20" fmla="+- 0 11657 11168"/>
              <a:gd name="T21" fmla="*/ T20 w 5071"/>
              <a:gd name="T22" fmla="+- 0 10293 9186"/>
              <a:gd name="T23" fmla="*/ 10293 h 1613"/>
              <a:gd name="T24" fmla="+- 0 11434 11168"/>
              <a:gd name="T25" fmla="*/ T24 w 5071"/>
              <a:gd name="T26" fmla="+- 0 10505 9186"/>
              <a:gd name="T27" fmla="*/ 10505 h 1613"/>
              <a:gd name="T28" fmla="+- 0 11651 11168"/>
              <a:gd name="T29" fmla="*/ T28 w 5071"/>
              <a:gd name="T30" fmla="+- 0 10662 9186"/>
              <a:gd name="T31" fmla="*/ 10662 h 1613"/>
              <a:gd name="T32" fmla="+- 0 11575 11168"/>
              <a:gd name="T33" fmla="*/ T32 w 5071"/>
              <a:gd name="T34" fmla="+- 0 10766 9186"/>
              <a:gd name="T35" fmla="*/ 10766 h 1613"/>
              <a:gd name="T36" fmla="+- 0 12495 11168"/>
              <a:gd name="T37" fmla="*/ T36 w 5071"/>
              <a:gd name="T38" fmla="+- 0 10033 9186"/>
              <a:gd name="T39" fmla="*/ 10033 h 1613"/>
              <a:gd name="T40" fmla="+- 0 12548 11168"/>
              <a:gd name="T41" fmla="*/ T40 w 5071"/>
              <a:gd name="T42" fmla="+- 0 9971 9186"/>
              <a:gd name="T43" fmla="*/ 9971 h 1613"/>
              <a:gd name="T44" fmla="+- 0 12687 11168"/>
              <a:gd name="T45" fmla="*/ T44 w 5071"/>
              <a:gd name="T46" fmla="+- 0 9825 9186"/>
              <a:gd name="T47" fmla="*/ 9825 h 1613"/>
              <a:gd name="T48" fmla="+- 0 12870 11168"/>
              <a:gd name="T49" fmla="*/ T48 w 5071"/>
              <a:gd name="T50" fmla="+- 0 9852 9186"/>
              <a:gd name="T51" fmla="*/ 9852 h 1613"/>
              <a:gd name="T52" fmla="+- 0 12543 11168"/>
              <a:gd name="T53" fmla="*/ T52 w 5071"/>
              <a:gd name="T54" fmla="+- 0 10204 9186"/>
              <a:gd name="T55" fmla="*/ 10204 h 1613"/>
              <a:gd name="T56" fmla="+- 0 12577 11168"/>
              <a:gd name="T57" fmla="*/ T56 w 5071"/>
              <a:gd name="T58" fmla="+- 0 10132 9186"/>
              <a:gd name="T59" fmla="*/ 10132 h 1613"/>
              <a:gd name="T60" fmla="+- 0 12769 11168"/>
              <a:gd name="T61" fmla="*/ T60 w 5071"/>
              <a:gd name="T62" fmla="+- 0 10145 9186"/>
              <a:gd name="T63" fmla="*/ 10145 h 1613"/>
              <a:gd name="T64" fmla="+- 0 12938 11168"/>
              <a:gd name="T65" fmla="*/ T64 w 5071"/>
              <a:gd name="T66" fmla="+- 0 10102 9186"/>
              <a:gd name="T67" fmla="*/ 10102 h 1613"/>
              <a:gd name="T68" fmla="+- 0 13999 11168"/>
              <a:gd name="T69" fmla="*/ T68 w 5071"/>
              <a:gd name="T70" fmla="+- 0 9801 9186"/>
              <a:gd name="T71" fmla="*/ 9801 h 1613"/>
              <a:gd name="T72" fmla="+- 0 13892 11168"/>
              <a:gd name="T73" fmla="*/ T72 w 5071"/>
              <a:gd name="T74" fmla="+- 0 9729 9186"/>
              <a:gd name="T75" fmla="*/ 9729 h 1613"/>
              <a:gd name="T76" fmla="+- 0 13689 11168"/>
              <a:gd name="T77" fmla="*/ T76 w 5071"/>
              <a:gd name="T78" fmla="+- 0 9939 9186"/>
              <a:gd name="T79" fmla="*/ 9939 h 1613"/>
              <a:gd name="T80" fmla="+- 0 13796 11168"/>
              <a:gd name="T81" fmla="*/ T80 w 5071"/>
              <a:gd name="T82" fmla="+- 0 10122 9186"/>
              <a:gd name="T83" fmla="*/ 10122 h 1613"/>
              <a:gd name="T84" fmla="+- 0 14130 11168"/>
              <a:gd name="T85" fmla="*/ T84 w 5071"/>
              <a:gd name="T86" fmla="+- 0 10054 9186"/>
              <a:gd name="T87" fmla="*/ 10054 h 1613"/>
              <a:gd name="T88" fmla="+- 0 13706 11168"/>
              <a:gd name="T89" fmla="*/ T88 w 5071"/>
              <a:gd name="T90" fmla="+- 0 9979 9186"/>
              <a:gd name="T91" fmla="*/ 9979 h 1613"/>
              <a:gd name="T92" fmla="+- 0 13965 11168"/>
              <a:gd name="T93" fmla="*/ T92 w 5071"/>
              <a:gd name="T94" fmla="+- 0 9903 9186"/>
              <a:gd name="T95" fmla="*/ 9903 h 1613"/>
              <a:gd name="T96" fmla="+- 0 14227 11168"/>
              <a:gd name="T97" fmla="*/ T96 w 5071"/>
              <a:gd name="T98" fmla="+- 0 9890 9186"/>
              <a:gd name="T99" fmla="*/ 9890 h 1613"/>
              <a:gd name="T100" fmla="+- 0 14265 11168"/>
              <a:gd name="T101" fmla="*/ T100 w 5071"/>
              <a:gd name="T102" fmla="+- 0 9377 9186"/>
              <a:gd name="T103" fmla="*/ 9377 h 1613"/>
              <a:gd name="T104" fmla="+- 0 14440 11168"/>
              <a:gd name="T105" fmla="*/ T104 w 5071"/>
              <a:gd name="T106" fmla="+- 0 9399 9186"/>
              <a:gd name="T107" fmla="*/ 9399 h 1613"/>
              <a:gd name="T108" fmla="+- 0 14383 11168"/>
              <a:gd name="T109" fmla="*/ T108 w 5071"/>
              <a:gd name="T110" fmla="+- 0 9577 9186"/>
              <a:gd name="T111" fmla="*/ 9577 h 1613"/>
              <a:gd name="T112" fmla="+- 0 14429 11168"/>
              <a:gd name="T113" fmla="*/ T112 w 5071"/>
              <a:gd name="T114" fmla="+- 0 9645 9186"/>
              <a:gd name="T115" fmla="*/ 9645 h 1613"/>
              <a:gd name="T116" fmla="+- 0 14562 11168"/>
              <a:gd name="T117" fmla="*/ T116 w 5071"/>
              <a:gd name="T118" fmla="+- 0 9657 9186"/>
              <a:gd name="T119" fmla="*/ 9657 h 1613"/>
              <a:gd name="T120" fmla="+- 0 15025 11168"/>
              <a:gd name="T121" fmla="*/ T120 w 5071"/>
              <a:gd name="T122" fmla="+- 0 9780 9186"/>
              <a:gd name="T123" fmla="*/ 9780 h 1613"/>
              <a:gd name="T124" fmla="+- 0 15008 11168"/>
              <a:gd name="T125" fmla="*/ T124 w 5071"/>
              <a:gd name="T126" fmla="+- 0 9986 9186"/>
              <a:gd name="T127" fmla="*/ 9986 h 1613"/>
              <a:gd name="T128" fmla="+- 0 15010 11168"/>
              <a:gd name="T129" fmla="*/ T128 w 5071"/>
              <a:gd name="T130" fmla="+- 0 9916 9186"/>
              <a:gd name="T131" fmla="*/ 9916 h 1613"/>
              <a:gd name="T132" fmla="+- 0 14982 11168"/>
              <a:gd name="T133" fmla="*/ T132 w 5071"/>
              <a:gd name="T134" fmla="+- 0 9526 9186"/>
              <a:gd name="T135" fmla="*/ 9526 h 1613"/>
              <a:gd name="T136" fmla="+- 0 15033 11168"/>
              <a:gd name="T137" fmla="*/ T136 w 5071"/>
              <a:gd name="T138" fmla="+- 0 9608 9186"/>
              <a:gd name="T139" fmla="*/ 9608 h 1613"/>
              <a:gd name="T140" fmla="+- 0 15176 11168"/>
              <a:gd name="T141" fmla="*/ T140 w 5071"/>
              <a:gd name="T142" fmla="+- 0 9680 9186"/>
              <a:gd name="T143" fmla="*/ 9680 h 1613"/>
              <a:gd name="T144" fmla="+- 0 15339 11168"/>
              <a:gd name="T145" fmla="*/ T144 w 5071"/>
              <a:gd name="T146" fmla="+- 0 9390 9186"/>
              <a:gd name="T147" fmla="*/ 9390 h 1613"/>
              <a:gd name="T148" fmla="+- 0 15381 11168"/>
              <a:gd name="T149" fmla="*/ T148 w 5071"/>
              <a:gd name="T150" fmla="+- 0 9477 9186"/>
              <a:gd name="T151" fmla="*/ 9477 h 1613"/>
              <a:gd name="T152" fmla="+- 0 15438 11168"/>
              <a:gd name="T153" fmla="*/ T152 w 5071"/>
              <a:gd name="T154" fmla="+- 0 9856 9186"/>
              <a:gd name="T155" fmla="*/ 9856 h 1613"/>
              <a:gd name="T156" fmla="+- 0 15677 11168"/>
              <a:gd name="T157" fmla="*/ T156 w 5071"/>
              <a:gd name="T158" fmla="+- 0 9944 9186"/>
              <a:gd name="T159" fmla="*/ 9944 h 1613"/>
              <a:gd name="T160" fmla="+- 0 15738 11168"/>
              <a:gd name="T161" fmla="*/ T160 w 5071"/>
              <a:gd name="T162" fmla="+- 0 10198 9186"/>
              <a:gd name="T163" fmla="*/ 10198 h 1613"/>
              <a:gd name="T164" fmla="+- 0 15727 11168"/>
              <a:gd name="T165" fmla="*/ T164 w 5071"/>
              <a:gd name="T166" fmla="+- 0 10245 9186"/>
              <a:gd name="T167" fmla="*/ 10245 h 1613"/>
              <a:gd name="T168" fmla="+- 0 15683 11168"/>
              <a:gd name="T169" fmla="*/ T168 w 5071"/>
              <a:gd name="T170" fmla="+- 0 9933 9186"/>
              <a:gd name="T171" fmla="*/ 9933 h 1613"/>
              <a:gd name="T172" fmla="+- 0 15830 11168"/>
              <a:gd name="T173" fmla="*/ T172 w 5071"/>
              <a:gd name="T174" fmla="+- 0 9861 9186"/>
              <a:gd name="T175" fmla="*/ 9861 h 1613"/>
              <a:gd name="T176" fmla="+- 0 15774 11168"/>
              <a:gd name="T177" fmla="*/ T176 w 5071"/>
              <a:gd name="T178" fmla="+- 0 10071 9186"/>
              <a:gd name="T179" fmla="*/ 10071 h 1613"/>
              <a:gd name="T180" fmla="+- 0 16071 11168"/>
              <a:gd name="T181" fmla="*/ T180 w 5071"/>
              <a:gd name="T182" fmla="+- 0 9962 9186"/>
              <a:gd name="T183" fmla="*/ 9962 h 1613"/>
              <a:gd name="T184" fmla="+- 0 16088 11168"/>
              <a:gd name="T185" fmla="*/ T184 w 5071"/>
              <a:gd name="T186" fmla="+- 0 10071 9186"/>
              <a:gd name="T187" fmla="*/ 10071 h 1613"/>
              <a:gd name="T188" fmla="+- 0 16109 11168"/>
              <a:gd name="T189" fmla="*/ T188 w 5071"/>
              <a:gd name="T190" fmla="+- 0 10264 9186"/>
              <a:gd name="T191" fmla="*/ 10264 h 1613"/>
              <a:gd name="T192" fmla="+- 0 16238 11168"/>
              <a:gd name="T193" fmla="*/ T192 w 5071"/>
              <a:gd name="T194" fmla="+- 0 10251 9186"/>
              <a:gd name="T195" fmla="*/ 10251 h 1613"/>
              <a:gd name="T196" fmla="+- 0 15653 11168"/>
              <a:gd name="T197" fmla="*/ T196 w 5071"/>
              <a:gd name="T198" fmla="+- 0 9233 9186"/>
              <a:gd name="T199" fmla="*/ 9233 h 1613"/>
              <a:gd name="T200" fmla="+- 0 15807 11168"/>
              <a:gd name="T201" fmla="*/ T200 w 5071"/>
              <a:gd name="T202" fmla="+- 0 9197 9186"/>
              <a:gd name="T203" fmla="*/ 9197 h 1613"/>
              <a:gd name="T204" fmla="+- 0 15850 11168"/>
              <a:gd name="T205" fmla="*/ T204 w 5071"/>
              <a:gd name="T206" fmla="+- 0 9398 9186"/>
              <a:gd name="T207" fmla="*/ 9398 h 1613"/>
              <a:gd name="T208" fmla="+- 0 15771 11168"/>
              <a:gd name="T209" fmla="*/ T208 w 5071"/>
              <a:gd name="T210" fmla="+- 0 9496 9186"/>
              <a:gd name="T211" fmla="*/ 9496 h 1613"/>
              <a:gd name="T212" fmla="+- 0 16082 11168"/>
              <a:gd name="T213" fmla="*/ T212 w 5071"/>
              <a:gd name="T214" fmla="+- 0 9526 9186"/>
              <a:gd name="T215" fmla="*/ 9526 h 1613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  <a:cxn ang="0">
                <a:pos x="T145" y="T147"/>
              </a:cxn>
              <a:cxn ang="0">
                <a:pos x="T149" y="T151"/>
              </a:cxn>
              <a:cxn ang="0">
                <a:pos x="T153" y="T155"/>
              </a:cxn>
              <a:cxn ang="0">
                <a:pos x="T157" y="T159"/>
              </a:cxn>
              <a:cxn ang="0">
                <a:pos x="T161" y="T163"/>
              </a:cxn>
              <a:cxn ang="0">
                <a:pos x="T165" y="T167"/>
              </a:cxn>
              <a:cxn ang="0">
                <a:pos x="T169" y="T171"/>
              </a:cxn>
              <a:cxn ang="0">
                <a:pos x="T173" y="T175"/>
              </a:cxn>
              <a:cxn ang="0">
                <a:pos x="T177" y="T179"/>
              </a:cxn>
              <a:cxn ang="0">
                <a:pos x="T181" y="T183"/>
              </a:cxn>
              <a:cxn ang="0">
                <a:pos x="T185" y="T187"/>
              </a:cxn>
              <a:cxn ang="0">
                <a:pos x="T189" y="T191"/>
              </a:cxn>
              <a:cxn ang="0">
                <a:pos x="T193" y="T195"/>
              </a:cxn>
              <a:cxn ang="0">
                <a:pos x="T197" y="T199"/>
              </a:cxn>
              <a:cxn ang="0">
                <a:pos x="T201" y="T203"/>
              </a:cxn>
              <a:cxn ang="0">
                <a:pos x="T205" y="T207"/>
              </a:cxn>
              <a:cxn ang="0">
                <a:pos x="T209" y="T211"/>
              </a:cxn>
              <a:cxn ang="0">
                <a:pos x="T213" y="T215"/>
              </a:cxn>
            </a:cxnLst>
            <a:rect l="0" t="0" r="r" b="b"/>
            <a:pathLst>
              <a:path w="5071" h="1613" extrusionOk="0">
                <a:moveTo>
                  <a:pt x="251" y="442"/>
                </a:moveTo>
                <a:cubicBezTo>
                  <a:pt x="232" y="443"/>
                  <a:pt x="173" y="441"/>
                  <a:pt x="158" y="456"/>
                </a:cubicBezTo>
                <a:cubicBezTo>
                  <a:pt x="126" y="487"/>
                  <a:pt x="120" y="543"/>
                  <a:pt x="131" y="584"/>
                </a:cubicBezTo>
                <a:cubicBezTo>
                  <a:pt x="143" y="628"/>
                  <a:pt x="180" y="655"/>
                  <a:pt x="223" y="666"/>
                </a:cubicBezTo>
                <a:cubicBezTo>
                  <a:pt x="349" y="697"/>
                  <a:pt x="502" y="655"/>
                  <a:pt x="612" y="594"/>
                </a:cubicBezTo>
                <a:cubicBezTo>
                  <a:pt x="649" y="574"/>
                  <a:pt x="649" y="563"/>
                  <a:pt x="671" y="535"/>
                </a:cubicBezTo>
                <a:cubicBezTo>
                  <a:pt x="618" y="498"/>
                  <a:pt x="584" y="513"/>
                  <a:pt x="519" y="531"/>
                </a:cubicBezTo>
                <a:cubicBezTo>
                  <a:pt x="360" y="575"/>
                  <a:pt x="157" y="659"/>
                  <a:pt x="42" y="783"/>
                </a:cubicBezTo>
                <a:cubicBezTo>
                  <a:pt x="14" y="814"/>
                  <a:pt x="-16" y="867"/>
                  <a:pt x="10" y="908"/>
                </a:cubicBezTo>
                <a:cubicBezTo>
                  <a:pt x="49" y="970"/>
                  <a:pt x="157" y="992"/>
                  <a:pt x="221" y="1012"/>
                </a:cubicBezTo>
                <a:cubicBezTo>
                  <a:pt x="290" y="1033"/>
                  <a:pt x="389" y="1037"/>
                  <a:pt x="451" y="1075"/>
                </a:cubicBezTo>
                <a:cubicBezTo>
                  <a:pt x="472" y="1088"/>
                  <a:pt x="479" y="1093"/>
                  <a:pt x="489" y="1107"/>
                </a:cubicBezTo>
                <a:cubicBezTo>
                  <a:pt x="451" y="1154"/>
                  <a:pt x="406" y="1188"/>
                  <a:pt x="358" y="1224"/>
                </a:cubicBezTo>
                <a:cubicBezTo>
                  <a:pt x="329" y="1246"/>
                  <a:pt x="273" y="1279"/>
                  <a:pt x="266" y="1319"/>
                </a:cubicBezTo>
                <a:cubicBezTo>
                  <a:pt x="259" y="1356"/>
                  <a:pt x="303" y="1382"/>
                  <a:pt x="329" y="1398"/>
                </a:cubicBezTo>
                <a:cubicBezTo>
                  <a:pt x="378" y="1429"/>
                  <a:pt x="432" y="1449"/>
                  <a:pt x="483" y="1476"/>
                </a:cubicBezTo>
                <a:cubicBezTo>
                  <a:pt x="510" y="1491"/>
                  <a:pt x="517" y="1493"/>
                  <a:pt x="527" y="1510"/>
                </a:cubicBezTo>
                <a:cubicBezTo>
                  <a:pt x="490" y="1550"/>
                  <a:pt x="470" y="1561"/>
                  <a:pt x="407" y="1580"/>
                </a:cubicBezTo>
                <a:cubicBezTo>
                  <a:pt x="336" y="1601"/>
                  <a:pt x="276" y="1611"/>
                  <a:pt x="202" y="1612"/>
                </a:cubicBezTo>
              </a:path>
              <a:path w="5071" h="1613" extrusionOk="0">
                <a:moveTo>
                  <a:pt x="1327" y="847"/>
                </a:moveTo>
                <a:cubicBezTo>
                  <a:pt x="1319" y="848"/>
                  <a:pt x="1312" y="850"/>
                  <a:pt x="1304" y="851"/>
                </a:cubicBezTo>
                <a:cubicBezTo>
                  <a:pt x="1339" y="835"/>
                  <a:pt x="1354" y="813"/>
                  <a:pt x="1380" y="785"/>
                </a:cubicBezTo>
                <a:cubicBezTo>
                  <a:pt x="1406" y="756"/>
                  <a:pt x="1433" y="719"/>
                  <a:pt x="1462" y="694"/>
                </a:cubicBezTo>
                <a:cubicBezTo>
                  <a:pt x="1484" y="675"/>
                  <a:pt x="1499" y="661"/>
                  <a:pt x="1519" y="639"/>
                </a:cubicBezTo>
                <a:cubicBezTo>
                  <a:pt x="1542" y="660"/>
                  <a:pt x="1563" y="694"/>
                  <a:pt x="1597" y="696"/>
                </a:cubicBezTo>
                <a:cubicBezTo>
                  <a:pt x="1635" y="698"/>
                  <a:pt x="1668" y="674"/>
                  <a:pt x="1702" y="666"/>
                </a:cubicBezTo>
                <a:cubicBezTo>
                  <a:pt x="1710" y="665"/>
                  <a:pt x="1718" y="665"/>
                  <a:pt x="1726" y="664"/>
                </a:cubicBezTo>
              </a:path>
              <a:path w="5071" h="1613" extrusionOk="0">
                <a:moveTo>
                  <a:pt x="1375" y="1018"/>
                </a:moveTo>
                <a:cubicBezTo>
                  <a:pt x="1372" y="1024"/>
                  <a:pt x="1368" y="1029"/>
                  <a:pt x="1365" y="1035"/>
                </a:cubicBezTo>
                <a:cubicBezTo>
                  <a:pt x="1369" y="1002"/>
                  <a:pt x="1386" y="973"/>
                  <a:pt x="1409" y="946"/>
                </a:cubicBezTo>
                <a:cubicBezTo>
                  <a:pt x="1442" y="907"/>
                  <a:pt x="1452" y="903"/>
                  <a:pt x="1493" y="923"/>
                </a:cubicBezTo>
                <a:cubicBezTo>
                  <a:pt x="1527" y="939"/>
                  <a:pt x="1564" y="950"/>
                  <a:pt x="1601" y="959"/>
                </a:cubicBezTo>
                <a:cubicBezTo>
                  <a:pt x="1629" y="966"/>
                  <a:pt x="1669" y="976"/>
                  <a:pt x="1698" y="974"/>
                </a:cubicBezTo>
                <a:cubicBezTo>
                  <a:pt x="1727" y="972"/>
                  <a:pt x="1751" y="932"/>
                  <a:pt x="1770" y="916"/>
                </a:cubicBezTo>
                <a:cubicBezTo>
                  <a:pt x="1780" y="910"/>
                  <a:pt x="1789" y="903"/>
                  <a:pt x="1799" y="897"/>
                </a:cubicBezTo>
              </a:path>
              <a:path w="5071" h="1613" extrusionOk="0">
                <a:moveTo>
                  <a:pt x="2831" y="615"/>
                </a:moveTo>
                <a:cubicBezTo>
                  <a:pt x="2846" y="592"/>
                  <a:pt x="2852" y="589"/>
                  <a:pt x="2854" y="565"/>
                </a:cubicBezTo>
                <a:cubicBezTo>
                  <a:pt x="2814" y="541"/>
                  <a:pt x="2770" y="519"/>
                  <a:pt x="2724" y="543"/>
                </a:cubicBezTo>
                <a:cubicBezTo>
                  <a:pt x="2687" y="562"/>
                  <a:pt x="2650" y="592"/>
                  <a:pt x="2622" y="622"/>
                </a:cubicBezTo>
                <a:cubicBezTo>
                  <a:pt x="2584" y="662"/>
                  <a:pt x="2547" y="704"/>
                  <a:pt x="2521" y="753"/>
                </a:cubicBezTo>
                <a:cubicBezTo>
                  <a:pt x="2504" y="785"/>
                  <a:pt x="2482" y="835"/>
                  <a:pt x="2500" y="872"/>
                </a:cubicBezTo>
                <a:cubicBezTo>
                  <a:pt x="2522" y="916"/>
                  <a:pt x="2585" y="929"/>
                  <a:pt x="2628" y="936"/>
                </a:cubicBezTo>
                <a:cubicBezTo>
                  <a:pt x="2697" y="947"/>
                  <a:pt x="2770" y="940"/>
                  <a:pt x="2839" y="929"/>
                </a:cubicBezTo>
                <a:cubicBezTo>
                  <a:pt x="2889" y="921"/>
                  <a:pt x="2930" y="904"/>
                  <a:pt x="2962" y="868"/>
                </a:cubicBezTo>
              </a:path>
              <a:path w="5071" h="1613" extrusionOk="0">
                <a:moveTo>
                  <a:pt x="2559" y="798"/>
                </a:moveTo>
                <a:cubicBezTo>
                  <a:pt x="2552" y="796"/>
                  <a:pt x="2545" y="795"/>
                  <a:pt x="2538" y="793"/>
                </a:cubicBezTo>
                <a:cubicBezTo>
                  <a:pt x="2544" y="757"/>
                  <a:pt x="2574" y="747"/>
                  <a:pt x="2616" y="740"/>
                </a:cubicBezTo>
                <a:cubicBezTo>
                  <a:pt x="2676" y="730"/>
                  <a:pt x="2736" y="723"/>
                  <a:pt x="2797" y="717"/>
                </a:cubicBezTo>
                <a:cubicBezTo>
                  <a:pt x="2862" y="710"/>
                  <a:pt x="2927" y="711"/>
                  <a:pt x="2992" y="711"/>
                </a:cubicBezTo>
                <a:cubicBezTo>
                  <a:pt x="3029" y="713"/>
                  <a:pt x="3038" y="715"/>
                  <a:pt x="3059" y="704"/>
                </a:cubicBezTo>
              </a:path>
              <a:path w="5071" h="1613" extrusionOk="0">
                <a:moveTo>
                  <a:pt x="3135" y="198"/>
                </a:moveTo>
                <a:cubicBezTo>
                  <a:pt x="3116" y="193"/>
                  <a:pt x="3110" y="191"/>
                  <a:pt x="3097" y="191"/>
                </a:cubicBezTo>
                <a:cubicBezTo>
                  <a:pt x="3131" y="171"/>
                  <a:pt x="3150" y="166"/>
                  <a:pt x="3188" y="162"/>
                </a:cubicBezTo>
                <a:cubicBezTo>
                  <a:pt x="3233" y="157"/>
                  <a:pt x="3256" y="170"/>
                  <a:pt x="3272" y="213"/>
                </a:cubicBezTo>
                <a:cubicBezTo>
                  <a:pt x="3281" y="238"/>
                  <a:pt x="3273" y="282"/>
                  <a:pt x="3264" y="306"/>
                </a:cubicBezTo>
                <a:cubicBezTo>
                  <a:pt x="3253" y="336"/>
                  <a:pt x="3234" y="366"/>
                  <a:pt x="3215" y="391"/>
                </a:cubicBezTo>
                <a:cubicBezTo>
                  <a:pt x="3194" y="419"/>
                  <a:pt x="3179" y="432"/>
                  <a:pt x="3169" y="463"/>
                </a:cubicBezTo>
                <a:cubicBezTo>
                  <a:pt x="3202" y="469"/>
                  <a:pt x="3228" y="465"/>
                  <a:pt x="3261" y="459"/>
                </a:cubicBezTo>
                <a:cubicBezTo>
                  <a:pt x="3292" y="454"/>
                  <a:pt x="3325" y="447"/>
                  <a:pt x="3356" y="452"/>
                </a:cubicBezTo>
                <a:cubicBezTo>
                  <a:pt x="3377" y="459"/>
                  <a:pt x="3383" y="461"/>
                  <a:pt x="3394" y="471"/>
                </a:cubicBezTo>
              </a:path>
              <a:path w="5071" h="1613" extrusionOk="0">
                <a:moveTo>
                  <a:pt x="3905" y="537"/>
                </a:moveTo>
                <a:cubicBezTo>
                  <a:pt x="3877" y="546"/>
                  <a:pt x="3863" y="563"/>
                  <a:pt x="3857" y="594"/>
                </a:cubicBezTo>
                <a:cubicBezTo>
                  <a:pt x="3851" y="628"/>
                  <a:pt x="3846" y="664"/>
                  <a:pt x="3844" y="698"/>
                </a:cubicBezTo>
                <a:cubicBezTo>
                  <a:pt x="3842" y="732"/>
                  <a:pt x="3843" y="766"/>
                  <a:pt x="3840" y="800"/>
                </a:cubicBezTo>
                <a:cubicBezTo>
                  <a:pt x="3839" y="806"/>
                  <a:pt x="3839" y="811"/>
                  <a:pt x="3838" y="817"/>
                </a:cubicBezTo>
                <a:cubicBezTo>
                  <a:pt x="3838" y="788"/>
                  <a:pt x="3841" y="759"/>
                  <a:pt x="3842" y="730"/>
                </a:cubicBezTo>
                <a:cubicBezTo>
                  <a:pt x="3844" y="652"/>
                  <a:pt x="3841" y="571"/>
                  <a:pt x="3833" y="494"/>
                </a:cubicBezTo>
                <a:cubicBezTo>
                  <a:pt x="3828" y="443"/>
                  <a:pt x="3823" y="391"/>
                  <a:pt x="3814" y="340"/>
                </a:cubicBezTo>
                <a:cubicBezTo>
                  <a:pt x="3810" y="319"/>
                  <a:pt x="3808" y="312"/>
                  <a:pt x="3808" y="297"/>
                </a:cubicBezTo>
                <a:cubicBezTo>
                  <a:pt x="3822" y="341"/>
                  <a:pt x="3840" y="382"/>
                  <a:pt x="3865" y="422"/>
                </a:cubicBezTo>
                <a:cubicBezTo>
                  <a:pt x="3882" y="450"/>
                  <a:pt x="3902" y="482"/>
                  <a:pt x="3933" y="497"/>
                </a:cubicBezTo>
                <a:cubicBezTo>
                  <a:pt x="3955" y="508"/>
                  <a:pt x="3987" y="507"/>
                  <a:pt x="4008" y="494"/>
                </a:cubicBezTo>
                <a:cubicBezTo>
                  <a:pt x="4053" y="466"/>
                  <a:pt x="4081" y="409"/>
                  <a:pt x="4105" y="365"/>
                </a:cubicBezTo>
                <a:cubicBezTo>
                  <a:pt x="4133" y="313"/>
                  <a:pt x="4146" y="256"/>
                  <a:pt x="4171" y="204"/>
                </a:cubicBezTo>
                <a:cubicBezTo>
                  <a:pt x="4176" y="196"/>
                  <a:pt x="4181" y="189"/>
                  <a:pt x="4186" y="181"/>
                </a:cubicBezTo>
                <a:cubicBezTo>
                  <a:pt x="4201" y="217"/>
                  <a:pt x="4206" y="253"/>
                  <a:pt x="4213" y="291"/>
                </a:cubicBezTo>
                <a:cubicBezTo>
                  <a:pt x="4226" y="356"/>
                  <a:pt x="4236" y="422"/>
                  <a:pt x="4247" y="488"/>
                </a:cubicBezTo>
                <a:cubicBezTo>
                  <a:pt x="4257" y="548"/>
                  <a:pt x="4259" y="610"/>
                  <a:pt x="4270" y="670"/>
                </a:cubicBezTo>
                <a:cubicBezTo>
                  <a:pt x="4277" y="709"/>
                  <a:pt x="4306" y="726"/>
                  <a:pt x="4337" y="745"/>
                </a:cubicBezTo>
              </a:path>
              <a:path w="5071" h="1613" extrusionOk="0">
                <a:moveTo>
                  <a:pt x="4509" y="758"/>
                </a:moveTo>
                <a:cubicBezTo>
                  <a:pt x="4567" y="751"/>
                  <a:pt x="4549" y="790"/>
                  <a:pt x="4555" y="838"/>
                </a:cubicBezTo>
                <a:cubicBezTo>
                  <a:pt x="4563" y="896"/>
                  <a:pt x="4564" y="954"/>
                  <a:pt x="4570" y="1012"/>
                </a:cubicBezTo>
                <a:cubicBezTo>
                  <a:pt x="4574" y="1051"/>
                  <a:pt x="4577" y="1089"/>
                  <a:pt x="4586" y="1127"/>
                </a:cubicBezTo>
                <a:cubicBezTo>
                  <a:pt x="4577" y="1104"/>
                  <a:pt x="4568" y="1082"/>
                  <a:pt x="4559" y="1059"/>
                </a:cubicBezTo>
              </a:path>
              <a:path w="5071" h="1613" extrusionOk="0">
                <a:moveTo>
                  <a:pt x="4475" y="859"/>
                </a:moveTo>
                <a:cubicBezTo>
                  <a:pt x="4479" y="809"/>
                  <a:pt x="4488" y="788"/>
                  <a:pt x="4515" y="747"/>
                </a:cubicBezTo>
                <a:cubicBezTo>
                  <a:pt x="4535" y="717"/>
                  <a:pt x="4559" y="696"/>
                  <a:pt x="4589" y="677"/>
                </a:cubicBezTo>
                <a:cubicBezTo>
                  <a:pt x="4607" y="666"/>
                  <a:pt x="4644" y="653"/>
                  <a:pt x="4662" y="675"/>
                </a:cubicBezTo>
                <a:cubicBezTo>
                  <a:pt x="4691" y="710"/>
                  <a:pt x="4692" y="752"/>
                  <a:pt x="4682" y="794"/>
                </a:cubicBezTo>
                <a:cubicBezTo>
                  <a:pt x="4672" y="837"/>
                  <a:pt x="4643" y="864"/>
                  <a:pt x="4606" y="885"/>
                </a:cubicBezTo>
                <a:cubicBezTo>
                  <a:pt x="4571" y="905"/>
                  <a:pt x="4550" y="910"/>
                  <a:pt x="4511" y="902"/>
                </a:cubicBezTo>
              </a:path>
              <a:path w="5071" h="1613" extrusionOk="0">
                <a:moveTo>
                  <a:pt x="4903" y="776"/>
                </a:moveTo>
                <a:cubicBezTo>
                  <a:pt x="4934" y="764"/>
                  <a:pt x="4940" y="761"/>
                  <a:pt x="4960" y="757"/>
                </a:cubicBezTo>
                <a:cubicBezTo>
                  <a:pt x="4955" y="802"/>
                  <a:pt x="4935" y="841"/>
                  <a:pt x="4920" y="885"/>
                </a:cubicBezTo>
                <a:cubicBezTo>
                  <a:pt x="4906" y="927"/>
                  <a:pt x="4891" y="968"/>
                  <a:pt x="4888" y="1012"/>
                </a:cubicBezTo>
                <a:cubicBezTo>
                  <a:pt x="4885" y="1053"/>
                  <a:pt x="4901" y="1074"/>
                  <a:pt x="4941" y="1078"/>
                </a:cubicBezTo>
                <a:cubicBezTo>
                  <a:pt x="4967" y="1081"/>
                  <a:pt x="5001" y="1079"/>
                  <a:pt x="5027" y="1075"/>
                </a:cubicBezTo>
                <a:cubicBezTo>
                  <a:pt x="5050" y="1070"/>
                  <a:pt x="5056" y="1068"/>
                  <a:pt x="5070" y="1065"/>
                </a:cubicBezTo>
              </a:path>
              <a:path w="5071" h="1613" extrusionOk="0">
                <a:moveTo>
                  <a:pt x="4527" y="58"/>
                </a:moveTo>
                <a:cubicBezTo>
                  <a:pt x="4505" y="51"/>
                  <a:pt x="4499" y="49"/>
                  <a:pt x="4485" y="47"/>
                </a:cubicBezTo>
                <a:cubicBezTo>
                  <a:pt x="4499" y="20"/>
                  <a:pt x="4516" y="12"/>
                  <a:pt x="4549" y="5"/>
                </a:cubicBezTo>
                <a:cubicBezTo>
                  <a:pt x="4579" y="-1"/>
                  <a:pt x="4611" y="-3"/>
                  <a:pt x="4639" y="11"/>
                </a:cubicBezTo>
                <a:cubicBezTo>
                  <a:pt x="4672" y="27"/>
                  <a:pt x="4693" y="56"/>
                  <a:pt x="4700" y="92"/>
                </a:cubicBezTo>
                <a:cubicBezTo>
                  <a:pt x="4708" y="135"/>
                  <a:pt x="4702" y="174"/>
                  <a:pt x="4682" y="212"/>
                </a:cubicBezTo>
                <a:cubicBezTo>
                  <a:pt x="4664" y="246"/>
                  <a:pt x="4635" y="264"/>
                  <a:pt x="4612" y="293"/>
                </a:cubicBezTo>
                <a:cubicBezTo>
                  <a:pt x="4609" y="299"/>
                  <a:pt x="4606" y="304"/>
                  <a:pt x="4603" y="310"/>
                </a:cubicBezTo>
                <a:cubicBezTo>
                  <a:pt x="4638" y="318"/>
                  <a:pt x="4671" y="316"/>
                  <a:pt x="4707" y="319"/>
                </a:cubicBezTo>
                <a:cubicBezTo>
                  <a:pt x="4773" y="325"/>
                  <a:pt x="4850" y="322"/>
                  <a:pt x="4914" y="340"/>
                </a:cubicBezTo>
                <a:cubicBezTo>
                  <a:pt x="4926" y="345"/>
                  <a:pt x="4937" y="350"/>
                  <a:pt x="4949" y="355"/>
                </a:cubicBezTo>
              </a:path>
            </a:pathLst>
          </a:custGeom>
          <a:noFill/>
          <a:ln w="19050" cap="rnd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20507" name="Comment 27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374650" y="4316413"/>
            <a:ext cx="735013" cy="296862"/>
          </a:xfrm>
          <a:custGeom>
            <a:avLst/>
            <a:gdLst>
              <a:gd name="T0" fmla="+- 0 1665 1042"/>
              <a:gd name="T1" fmla="*/ T0 w 2042"/>
              <a:gd name="T2" fmla="+- 0 12441 11990"/>
              <a:gd name="T3" fmla="*/ 12441 h 824"/>
              <a:gd name="T4" fmla="+- 0 1639 1042"/>
              <a:gd name="T5" fmla="*/ T4 w 2042"/>
              <a:gd name="T6" fmla="+- 0 12422 11990"/>
              <a:gd name="T7" fmla="*/ 12422 h 824"/>
              <a:gd name="T8" fmla="+- 0 1650 1042"/>
              <a:gd name="T9" fmla="*/ T8 w 2042"/>
              <a:gd name="T10" fmla="+- 0 12503 11990"/>
              <a:gd name="T11" fmla="*/ 12503 h 824"/>
              <a:gd name="T12" fmla="+- 0 1673 1042"/>
              <a:gd name="T13" fmla="*/ T12 w 2042"/>
              <a:gd name="T14" fmla="+- 0 12605 11990"/>
              <a:gd name="T15" fmla="*/ 12605 h 824"/>
              <a:gd name="T16" fmla="+- 0 1658 1042"/>
              <a:gd name="T17" fmla="*/ T16 w 2042"/>
              <a:gd name="T18" fmla="+- 0 12620 11990"/>
              <a:gd name="T19" fmla="*/ 12620 h 824"/>
              <a:gd name="T20" fmla="+- 0 1395 1042"/>
              <a:gd name="T21" fmla="*/ T20 w 2042"/>
              <a:gd name="T22" fmla="+- 0 12276 11990"/>
              <a:gd name="T23" fmla="*/ 12276 h 824"/>
              <a:gd name="T24" fmla="+- 0 1340 1042"/>
              <a:gd name="T25" fmla="*/ T24 w 2042"/>
              <a:gd name="T26" fmla="+- 0 12159 11990"/>
              <a:gd name="T27" fmla="*/ 12159 h 824"/>
              <a:gd name="T28" fmla="+- 0 1344 1042"/>
              <a:gd name="T29" fmla="*/ T28 w 2042"/>
              <a:gd name="T30" fmla="+- 0 12047 11990"/>
              <a:gd name="T31" fmla="*/ 12047 h 824"/>
              <a:gd name="T32" fmla="+- 0 1449 1042"/>
              <a:gd name="T33" fmla="*/ T32 w 2042"/>
              <a:gd name="T34" fmla="+- 0 11998 11990"/>
              <a:gd name="T35" fmla="*/ 11998 h 824"/>
              <a:gd name="T36" fmla="+- 0 1599 1042"/>
              <a:gd name="T37" fmla="*/ T36 w 2042"/>
              <a:gd name="T38" fmla="+- 0 12003 11990"/>
              <a:gd name="T39" fmla="*/ 12003 h 824"/>
              <a:gd name="T40" fmla="+- 0 1798 1042"/>
              <a:gd name="T41" fmla="*/ T40 w 2042"/>
              <a:gd name="T42" fmla="+- 0 12104 11990"/>
              <a:gd name="T43" fmla="*/ 12104 h 824"/>
              <a:gd name="T44" fmla="+- 0 2034 1042"/>
              <a:gd name="T45" fmla="*/ T44 w 2042"/>
              <a:gd name="T46" fmla="+- 0 12346 11990"/>
              <a:gd name="T47" fmla="*/ 12346 h 824"/>
              <a:gd name="T48" fmla="+- 0 2055 1042"/>
              <a:gd name="T49" fmla="*/ T48 w 2042"/>
              <a:gd name="T50" fmla="+- 0 12562 11990"/>
              <a:gd name="T51" fmla="*/ 12562 h 824"/>
              <a:gd name="T52" fmla="+- 0 1582 1042"/>
              <a:gd name="T53" fmla="*/ T52 w 2042"/>
              <a:gd name="T54" fmla="+- 0 12813 11990"/>
              <a:gd name="T55" fmla="*/ 12813 h 824"/>
              <a:gd name="T56" fmla="+- 0 1258 1042"/>
              <a:gd name="T57" fmla="*/ T56 w 2042"/>
              <a:gd name="T58" fmla="+- 0 12728 11990"/>
              <a:gd name="T59" fmla="*/ 12728 h 824"/>
              <a:gd name="T60" fmla="+- 0 1089 1042"/>
              <a:gd name="T61" fmla="*/ T60 w 2042"/>
              <a:gd name="T62" fmla="+- 0 12675 11990"/>
              <a:gd name="T63" fmla="*/ 12675 h 824"/>
              <a:gd name="T64" fmla="+- 0 1042 1042"/>
              <a:gd name="T65" fmla="*/ T64 w 2042"/>
              <a:gd name="T66" fmla="+- 0 12683 11990"/>
              <a:gd name="T67" fmla="*/ 12683 h 824"/>
              <a:gd name="T68" fmla="+- 0 1106 1042"/>
              <a:gd name="T69" fmla="*/ T68 w 2042"/>
              <a:gd name="T70" fmla="+- 0 12766 11990"/>
              <a:gd name="T71" fmla="*/ 12766 h 824"/>
              <a:gd name="T72" fmla="+- 0 2642 1042"/>
              <a:gd name="T73" fmla="*/ T72 w 2042"/>
              <a:gd name="T74" fmla="+- 0 12547 11990"/>
              <a:gd name="T75" fmla="*/ 12547 h 824"/>
              <a:gd name="T76" fmla="+- 0 2720 1042"/>
              <a:gd name="T77" fmla="*/ T76 w 2042"/>
              <a:gd name="T78" fmla="+- 0 12520 11990"/>
              <a:gd name="T79" fmla="*/ 12520 h 824"/>
              <a:gd name="T80" fmla="+- 0 2846 1042"/>
              <a:gd name="T81" fmla="*/ T80 w 2042"/>
              <a:gd name="T82" fmla="+- 0 12499 11990"/>
              <a:gd name="T83" fmla="*/ 12499 h 824"/>
              <a:gd name="T84" fmla="+- 0 3011 1042"/>
              <a:gd name="T85" fmla="*/ T84 w 2042"/>
              <a:gd name="T86" fmla="+- 0 12459 11990"/>
              <a:gd name="T87" fmla="*/ 12459 h 824"/>
              <a:gd name="T88" fmla="+- 0 3083 1042"/>
              <a:gd name="T89" fmla="*/ T88 w 2042"/>
              <a:gd name="T90" fmla="+- 0 12441 11990"/>
              <a:gd name="T91" fmla="*/ 12441 h 824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</a:cxnLst>
            <a:rect l="0" t="0" r="r" b="b"/>
            <a:pathLst>
              <a:path w="2042" h="824" extrusionOk="0">
                <a:moveTo>
                  <a:pt x="623" y="451"/>
                </a:moveTo>
                <a:cubicBezTo>
                  <a:pt x="614" y="445"/>
                  <a:pt x="606" y="438"/>
                  <a:pt x="597" y="432"/>
                </a:cubicBezTo>
                <a:cubicBezTo>
                  <a:pt x="592" y="463"/>
                  <a:pt x="600" y="482"/>
                  <a:pt x="608" y="513"/>
                </a:cubicBezTo>
                <a:cubicBezTo>
                  <a:pt x="617" y="546"/>
                  <a:pt x="621" y="582"/>
                  <a:pt x="631" y="615"/>
                </a:cubicBezTo>
                <a:cubicBezTo>
                  <a:pt x="642" y="652"/>
                  <a:pt x="669" y="669"/>
                  <a:pt x="616" y="630"/>
                </a:cubicBezTo>
              </a:path>
              <a:path w="2042" h="824" extrusionOk="0">
                <a:moveTo>
                  <a:pt x="353" y="286"/>
                </a:moveTo>
                <a:cubicBezTo>
                  <a:pt x="332" y="247"/>
                  <a:pt x="318" y="208"/>
                  <a:pt x="298" y="169"/>
                </a:cubicBezTo>
                <a:cubicBezTo>
                  <a:pt x="275" y="123"/>
                  <a:pt x="259" y="98"/>
                  <a:pt x="302" y="57"/>
                </a:cubicBezTo>
                <a:cubicBezTo>
                  <a:pt x="327" y="33"/>
                  <a:pt x="374" y="15"/>
                  <a:pt x="407" y="8"/>
                </a:cubicBezTo>
                <a:cubicBezTo>
                  <a:pt x="456" y="-3"/>
                  <a:pt x="509" y="0"/>
                  <a:pt x="557" y="13"/>
                </a:cubicBezTo>
                <a:cubicBezTo>
                  <a:pt x="631" y="33"/>
                  <a:pt x="694" y="71"/>
                  <a:pt x="756" y="114"/>
                </a:cubicBezTo>
                <a:cubicBezTo>
                  <a:pt x="848" y="178"/>
                  <a:pt x="937" y="257"/>
                  <a:pt x="992" y="356"/>
                </a:cubicBezTo>
                <a:cubicBezTo>
                  <a:pt x="1030" y="424"/>
                  <a:pt x="1046" y="498"/>
                  <a:pt x="1013" y="572"/>
                </a:cubicBezTo>
                <a:cubicBezTo>
                  <a:pt x="937" y="742"/>
                  <a:pt x="715" y="832"/>
                  <a:pt x="540" y="823"/>
                </a:cubicBezTo>
                <a:cubicBezTo>
                  <a:pt x="427" y="817"/>
                  <a:pt x="321" y="778"/>
                  <a:pt x="216" y="738"/>
                </a:cubicBezTo>
                <a:cubicBezTo>
                  <a:pt x="166" y="719"/>
                  <a:pt x="103" y="683"/>
                  <a:pt x="47" y="685"/>
                </a:cubicBezTo>
                <a:cubicBezTo>
                  <a:pt x="23" y="681"/>
                  <a:pt x="14" y="680"/>
                  <a:pt x="0" y="693"/>
                </a:cubicBezTo>
                <a:cubicBezTo>
                  <a:pt x="24" y="740"/>
                  <a:pt x="18" y="744"/>
                  <a:pt x="64" y="776"/>
                </a:cubicBezTo>
              </a:path>
              <a:path w="2042" h="824" extrusionOk="0">
                <a:moveTo>
                  <a:pt x="1600" y="557"/>
                </a:moveTo>
                <a:cubicBezTo>
                  <a:pt x="1627" y="544"/>
                  <a:pt x="1649" y="534"/>
                  <a:pt x="1678" y="530"/>
                </a:cubicBezTo>
                <a:cubicBezTo>
                  <a:pt x="1720" y="524"/>
                  <a:pt x="1763" y="519"/>
                  <a:pt x="1804" y="509"/>
                </a:cubicBezTo>
                <a:cubicBezTo>
                  <a:pt x="1859" y="496"/>
                  <a:pt x="1914" y="480"/>
                  <a:pt x="1969" y="469"/>
                </a:cubicBezTo>
                <a:cubicBezTo>
                  <a:pt x="2008" y="464"/>
                  <a:pt x="2019" y="464"/>
                  <a:pt x="2041" y="451"/>
                </a:cubicBezTo>
              </a:path>
            </a:pathLst>
          </a:custGeom>
          <a:noFill/>
          <a:ln w="19050" cap="rnd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20508" name="Comment 28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1492250" y="4292600"/>
            <a:ext cx="1184275" cy="307975"/>
          </a:xfrm>
          <a:custGeom>
            <a:avLst/>
            <a:gdLst>
              <a:gd name="T0" fmla="+- 0 4271 4144"/>
              <a:gd name="T1" fmla="*/ T0 w 3290"/>
              <a:gd name="T2" fmla="+- 0 11949 11922"/>
              <a:gd name="T3" fmla="*/ 11949 h 856"/>
              <a:gd name="T4" fmla="+- 0 4315 4144"/>
              <a:gd name="T5" fmla="*/ T4 w 3290"/>
              <a:gd name="T6" fmla="+- 0 11922 11922"/>
              <a:gd name="T7" fmla="*/ 11922 h 856"/>
              <a:gd name="T8" fmla="+- 0 4306 4144"/>
              <a:gd name="T9" fmla="*/ T8 w 3290"/>
              <a:gd name="T10" fmla="+- 0 12056 11922"/>
              <a:gd name="T11" fmla="*/ 12056 h 856"/>
              <a:gd name="T12" fmla="+- 0 4300 4144"/>
              <a:gd name="T13" fmla="*/ T12 w 3290"/>
              <a:gd name="T14" fmla="+- 0 12302 11922"/>
              <a:gd name="T15" fmla="*/ 12302 h 856"/>
              <a:gd name="T16" fmla="+- 0 4330 4144"/>
              <a:gd name="T17" fmla="*/ T16 w 3290"/>
              <a:gd name="T18" fmla="+- 0 12541 11922"/>
              <a:gd name="T19" fmla="*/ 12541 h 856"/>
              <a:gd name="T20" fmla="+- 0 4382 4144"/>
              <a:gd name="T21" fmla="*/ T20 w 3290"/>
              <a:gd name="T22" fmla="+- 0 12694 11922"/>
              <a:gd name="T23" fmla="*/ 12694 h 856"/>
              <a:gd name="T24" fmla="+- 0 4595 4144"/>
              <a:gd name="T25" fmla="*/ T24 w 3290"/>
              <a:gd name="T26" fmla="+- 0 12774 11922"/>
              <a:gd name="T27" fmla="*/ 12774 h 856"/>
              <a:gd name="T28" fmla="+- 0 4764 4144"/>
              <a:gd name="T29" fmla="*/ T28 w 3290"/>
              <a:gd name="T30" fmla="+- 0 12707 11922"/>
              <a:gd name="T31" fmla="*/ 12707 h 856"/>
              <a:gd name="T32" fmla="+- 0 4935 4144"/>
              <a:gd name="T33" fmla="*/ T32 w 3290"/>
              <a:gd name="T34" fmla="+- 0 12611 11922"/>
              <a:gd name="T35" fmla="*/ 12611 h 856"/>
              <a:gd name="T36" fmla="+- 0 5074 4144"/>
              <a:gd name="T37" fmla="*/ T36 w 3290"/>
              <a:gd name="T38" fmla="+- 0 12501 11922"/>
              <a:gd name="T39" fmla="*/ 12501 h 856"/>
              <a:gd name="T40" fmla="+- 0 5068 4144"/>
              <a:gd name="T41" fmla="*/ T40 w 3290"/>
              <a:gd name="T42" fmla="+- 0 12378 11922"/>
              <a:gd name="T43" fmla="*/ 12378 h 856"/>
              <a:gd name="T44" fmla="+- 0 4910 4144"/>
              <a:gd name="T45" fmla="*/ T44 w 3290"/>
              <a:gd name="T46" fmla="+- 0 12486 11922"/>
              <a:gd name="T47" fmla="*/ 12486 h 856"/>
              <a:gd name="T48" fmla="+- 0 4868 4144"/>
              <a:gd name="T49" fmla="*/ T48 w 3290"/>
              <a:gd name="T50" fmla="+- 0 12617 11922"/>
              <a:gd name="T51" fmla="*/ 12617 h 856"/>
              <a:gd name="T52" fmla="+- 0 5019 4144"/>
              <a:gd name="T53" fmla="*/ T52 w 3290"/>
              <a:gd name="T54" fmla="+- 0 12690 11922"/>
              <a:gd name="T55" fmla="*/ 12690 h 856"/>
              <a:gd name="T56" fmla="+- 0 5241 4144"/>
              <a:gd name="T57" fmla="*/ T56 w 3290"/>
              <a:gd name="T58" fmla="+- 0 12643 11922"/>
              <a:gd name="T59" fmla="*/ 12643 h 856"/>
              <a:gd name="T60" fmla="+- 0 5385 4144"/>
              <a:gd name="T61" fmla="*/ T60 w 3290"/>
              <a:gd name="T62" fmla="+- 0 12529 11922"/>
              <a:gd name="T63" fmla="*/ 12529 h 856"/>
              <a:gd name="T64" fmla="+- 0 5382 4144"/>
              <a:gd name="T65" fmla="*/ T64 w 3290"/>
              <a:gd name="T66" fmla="+- 0 12471 11922"/>
              <a:gd name="T67" fmla="*/ 12471 h 856"/>
              <a:gd name="T68" fmla="+- 0 4209 4144"/>
              <a:gd name="T69" fmla="*/ T68 w 3290"/>
              <a:gd name="T70" fmla="+- 0 12246 11922"/>
              <a:gd name="T71" fmla="*/ 12246 h 856"/>
              <a:gd name="T72" fmla="+- 0 4144 4144"/>
              <a:gd name="T73" fmla="*/ T72 w 3290"/>
              <a:gd name="T74" fmla="+- 0 12246 11922"/>
              <a:gd name="T75" fmla="*/ 12246 h 856"/>
              <a:gd name="T76" fmla="+- 0 4329 4144"/>
              <a:gd name="T77" fmla="*/ T76 w 3290"/>
              <a:gd name="T78" fmla="+- 0 12215 11922"/>
              <a:gd name="T79" fmla="*/ 12215 h 856"/>
              <a:gd name="T80" fmla="+- 0 4684 4144"/>
              <a:gd name="T81" fmla="*/ T80 w 3290"/>
              <a:gd name="T82" fmla="+- 0 12134 11922"/>
              <a:gd name="T83" fmla="*/ 12134 h 856"/>
              <a:gd name="T84" fmla="+- 0 5057 4144"/>
              <a:gd name="T85" fmla="*/ T84 w 3290"/>
              <a:gd name="T86" fmla="+- 0 12087 11922"/>
              <a:gd name="T87" fmla="*/ 12087 h 856"/>
              <a:gd name="T88" fmla="+- 0 5129 4144"/>
              <a:gd name="T89" fmla="*/ T88 w 3290"/>
              <a:gd name="T90" fmla="+- 0 12081 11922"/>
              <a:gd name="T91" fmla="*/ 12081 h 856"/>
              <a:gd name="T92" fmla="+- 0 5452 4144"/>
              <a:gd name="T93" fmla="*/ T92 w 3290"/>
              <a:gd name="T94" fmla="+- 0 12501 11922"/>
              <a:gd name="T95" fmla="*/ 12501 h 856"/>
              <a:gd name="T96" fmla="+- 0 5598 4144"/>
              <a:gd name="T97" fmla="*/ T96 w 3290"/>
              <a:gd name="T98" fmla="+- 0 12416 11922"/>
              <a:gd name="T99" fmla="*/ 12416 h 856"/>
              <a:gd name="T100" fmla="+- 0 5834 4144"/>
              <a:gd name="T101" fmla="*/ T100 w 3290"/>
              <a:gd name="T102" fmla="+- 0 12603 11922"/>
              <a:gd name="T103" fmla="*/ 12603 h 856"/>
              <a:gd name="T104" fmla="+- 0 5849 4144"/>
              <a:gd name="T105" fmla="*/ T104 w 3290"/>
              <a:gd name="T106" fmla="+- 0 12480 11922"/>
              <a:gd name="T107" fmla="*/ 12480 h 856"/>
              <a:gd name="T108" fmla="+- 0 6017 4144"/>
              <a:gd name="T109" fmla="*/ T108 w 3290"/>
              <a:gd name="T110" fmla="+- 0 12384 11922"/>
              <a:gd name="T111" fmla="*/ 12384 h 856"/>
              <a:gd name="T112" fmla="+- 0 6306 4144"/>
              <a:gd name="T113" fmla="*/ T112 w 3290"/>
              <a:gd name="T114" fmla="+- 0 12325 11922"/>
              <a:gd name="T115" fmla="*/ 12325 h 856"/>
              <a:gd name="T116" fmla="+- 0 6380 4144"/>
              <a:gd name="T117" fmla="*/ T116 w 3290"/>
              <a:gd name="T118" fmla="+- 0 12355 11922"/>
              <a:gd name="T119" fmla="*/ 12355 h 856"/>
              <a:gd name="T120" fmla="+- 0 6410 4144"/>
              <a:gd name="T121" fmla="*/ T120 w 3290"/>
              <a:gd name="T122" fmla="+- 0 12454 11922"/>
              <a:gd name="T123" fmla="*/ 12454 h 856"/>
              <a:gd name="T124" fmla="+- 0 6444 4144"/>
              <a:gd name="T125" fmla="*/ T124 w 3290"/>
              <a:gd name="T126" fmla="+- 0 12567 11922"/>
              <a:gd name="T127" fmla="*/ 12567 h 856"/>
              <a:gd name="T128" fmla="+- 0 6507 4144"/>
              <a:gd name="T129" fmla="*/ T128 w 3290"/>
              <a:gd name="T130" fmla="+- 0 12473 11922"/>
              <a:gd name="T131" fmla="*/ 12473 h 856"/>
              <a:gd name="T132" fmla="+- 0 6579 4144"/>
              <a:gd name="T133" fmla="*/ T132 w 3290"/>
              <a:gd name="T134" fmla="+- 0 12391 11922"/>
              <a:gd name="T135" fmla="*/ 12391 h 856"/>
              <a:gd name="T136" fmla="+- 0 6672 4144"/>
              <a:gd name="T137" fmla="*/ T136 w 3290"/>
              <a:gd name="T138" fmla="+- 0 12371 11922"/>
              <a:gd name="T139" fmla="*/ 12371 h 856"/>
              <a:gd name="T140" fmla="+- 0 6707 4144"/>
              <a:gd name="T141" fmla="*/ T140 w 3290"/>
              <a:gd name="T142" fmla="+- 0 12475 11922"/>
              <a:gd name="T143" fmla="*/ 12475 h 856"/>
              <a:gd name="T144" fmla="+- 0 6735 4144"/>
              <a:gd name="T145" fmla="*/ T144 w 3290"/>
              <a:gd name="T146" fmla="+- 0 12600 11922"/>
              <a:gd name="T147" fmla="*/ 12600 h 856"/>
              <a:gd name="T148" fmla="+- 0 6741 4144"/>
              <a:gd name="T149" fmla="*/ T148 w 3290"/>
              <a:gd name="T150" fmla="+- 0 12647 11922"/>
              <a:gd name="T151" fmla="*/ 12647 h 856"/>
              <a:gd name="T152" fmla="+- 0 6853 4144"/>
              <a:gd name="T153" fmla="*/ T152 w 3290"/>
              <a:gd name="T154" fmla="+- 0 12552 11922"/>
              <a:gd name="T155" fmla="*/ 12552 h 856"/>
              <a:gd name="T156" fmla="+- 0 7089 4144"/>
              <a:gd name="T157" fmla="*/ T156 w 3290"/>
              <a:gd name="T158" fmla="+- 0 12371 11922"/>
              <a:gd name="T159" fmla="*/ 12371 h 856"/>
              <a:gd name="T160" fmla="+- 0 7134 4144"/>
              <a:gd name="T161" fmla="*/ T160 w 3290"/>
              <a:gd name="T162" fmla="+- 0 12511 11922"/>
              <a:gd name="T163" fmla="*/ 12511 h 856"/>
              <a:gd name="T164" fmla="+- 0 7167 4144"/>
              <a:gd name="T165" fmla="*/ T164 w 3290"/>
              <a:gd name="T166" fmla="+- 0 12660 11922"/>
              <a:gd name="T167" fmla="*/ 12660 h 856"/>
              <a:gd name="T168" fmla="+- 0 7228 4144"/>
              <a:gd name="T169" fmla="*/ T168 w 3290"/>
              <a:gd name="T170" fmla="+- 0 12740 11922"/>
              <a:gd name="T171" fmla="*/ 12740 h 856"/>
              <a:gd name="T172" fmla="+- 0 7433 4144"/>
              <a:gd name="T173" fmla="*/ T172 w 3290"/>
              <a:gd name="T174" fmla="+- 0 12632 11922"/>
              <a:gd name="T175" fmla="*/ 12632 h 856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  <a:cxn ang="0">
                <a:pos x="T145" y="T147"/>
              </a:cxn>
              <a:cxn ang="0">
                <a:pos x="T149" y="T151"/>
              </a:cxn>
              <a:cxn ang="0">
                <a:pos x="T153" y="T155"/>
              </a:cxn>
              <a:cxn ang="0">
                <a:pos x="T157" y="T159"/>
              </a:cxn>
              <a:cxn ang="0">
                <a:pos x="T161" y="T163"/>
              </a:cxn>
              <a:cxn ang="0">
                <a:pos x="T165" y="T167"/>
              </a:cxn>
              <a:cxn ang="0">
                <a:pos x="T169" y="T171"/>
              </a:cxn>
              <a:cxn ang="0">
                <a:pos x="T173" y="T175"/>
              </a:cxn>
            </a:cxnLst>
            <a:rect l="0" t="0" r="r" b="b"/>
            <a:pathLst>
              <a:path w="3290" h="856" extrusionOk="0">
                <a:moveTo>
                  <a:pt x="127" y="27"/>
                </a:moveTo>
                <a:cubicBezTo>
                  <a:pt x="149" y="6"/>
                  <a:pt x="149" y="14"/>
                  <a:pt x="171" y="0"/>
                </a:cubicBezTo>
                <a:cubicBezTo>
                  <a:pt x="171" y="45"/>
                  <a:pt x="166" y="89"/>
                  <a:pt x="162" y="134"/>
                </a:cubicBezTo>
                <a:cubicBezTo>
                  <a:pt x="156" y="216"/>
                  <a:pt x="150" y="297"/>
                  <a:pt x="156" y="380"/>
                </a:cubicBezTo>
                <a:cubicBezTo>
                  <a:pt x="162" y="459"/>
                  <a:pt x="166" y="542"/>
                  <a:pt x="186" y="619"/>
                </a:cubicBezTo>
                <a:cubicBezTo>
                  <a:pt x="199" y="669"/>
                  <a:pt x="212" y="727"/>
                  <a:pt x="238" y="772"/>
                </a:cubicBezTo>
                <a:cubicBezTo>
                  <a:pt x="281" y="846"/>
                  <a:pt x="370" y="869"/>
                  <a:pt x="451" y="852"/>
                </a:cubicBezTo>
                <a:cubicBezTo>
                  <a:pt x="509" y="840"/>
                  <a:pt x="567" y="812"/>
                  <a:pt x="620" y="785"/>
                </a:cubicBezTo>
                <a:cubicBezTo>
                  <a:pt x="678" y="755"/>
                  <a:pt x="736" y="724"/>
                  <a:pt x="791" y="689"/>
                </a:cubicBezTo>
                <a:cubicBezTo>
                  <a:pt x="839" y="658"/>
                  <a:pt x="897" y="626"/>
                  <a:pt x="930" y="579"/>
                </a:cubicBezTo>
                <a:cubicBezTo>
                  <a:pt x="949" y="553"/>
                  <a:pt x="974" y="465"/>
                  <a:pt x="924" y="456"/>
                </a:cubicBezTo>
                <a:cubicBezTo>
                  <a:pt x="875" y="447"/>
                  <a:pt x="790" y="531"/>
                  <a:pt x="766" y="564"/>
                </a:cubicBezTo>
                <a:cubicBezTo>
                  <a:pt x="741" y="598"/>
                  <a:pt x="701" y="650"/>
                  <a:pt x="724" y="695"/>
                </a:cubicBezTo>
                <a:cubicBezTo>
                  <a:pt x="750" y="746"/>
                  <a:pt x="823" y="765"/>
                  <a:pt x="875" y="768"/>
                </a:cubicBezTo>
                <a:cubicBezTo>
                  <a:pt x="944" y="772"/>
                  <a:pt x="1036" y="754"/>
                  <a:pt x="1097" y="721"/>
                </a:cubicBezTo>
                <a:cubicBezTo>
                  <a:pt x="1137" y="699"/>
                  <a:pt x="1231" y="659"/>
                  <a:pt x="1241" y="607"/>
                </a:cubicBezTo>
                <a:cubicBezTo>
                  <a:pt x="1250" y="579"/>
                  <a:pt x="1252" y="568"/>
                  <a:pt x="1238" y="549"/>
                </a:cubicBezTo>
              </a:path>
              <a:path w="3290" h="856" extrusionOk="0">
                <a:moveTo>
                  <a:pt x="65" y="324"/>
                </a:moveTo>
                <a:cubicBezTo>
                  <a:pt x="32" y="333"/>
                  <a:pt x="22" y="336"/>
                  <a:pt x="0" y="324"/>
                </a:cubicBezTo>
                <a:cubicBezTo>
                  <a:pt x="62" y="315"/>
                  <a:pt x="124" y="307"/>
                  <a:pt x="185" y="293"/>
                </a:cubicBezTo>
                <a:cubicBezTo>
                  <a:pt x="303" y="266"/>
                  <a:pt x="422" y="239"/>
                  <a:pt x="540" y="212"/>
                </a:cubicBezTo>
                <a:cubicBezTo>
                  <a:pt x="664" y="184"/>
                  <a:pt x="787" y="173"/>
                  <a:pt x="913" y="165"/>
                </a:cubicBezTo>
                <a:cubicBezTo>
                  <a:pt x="937" y="163"/>
                  <a:pt x="961" y="161"/>
                  <a:pt x="985" y="159"/>
                </a:cubicBezTo>
              </a:path>
              <a:path w="3290" h="856" extrusionOk="0">
                <a:moveTo>
                  <a:pt x="1308" y="579"/>
                </a:moveTo>
                <a:cubicBezTo>
                  <a:pt x="1351" y="532"/>
                  <a:pt x="1385" y="497"/>
                  <a:pt x="1454" y="494"/>
                </a:cubicBezTo>
                <a:cubicBezTo>
                  <a:pt x="1576" y="488"/>
                  <a:pt x="1635" y="591"/>
                  <a:pt x="1690" y="681"/>
                </a:cubicBezTo>
                <a:cubicBezTo>
                  <a:pt x="1694" y="641"/>
                  <a:pt x="1693" y="597"/>
                  <a:pt x="1705" y="558"/>
                </a:cubicBezTo>
                <a:cubicBezTo>
                  <a:pt x="1731" y="475"/>
                  <a:pt x="1797" y="469"/>
                  <a:pt x="1873" y="462"/>
                </a:cubicBezTo>
                <a:cubicBezTo>
                  <a:pt x="1973" y="453"/>
                  <a:pt x="2065" y="425"/>
                  <a:pt x="2162" y="403"/>
                </a:cubicBezTo>
                <a:cubicBezTo>
                  <a:pt x="2205" y="393"/>
                  <a:pt x="2212" y="395"/>
                  <a:pt x="2236" y="433"/>
                </a:cubicBezTo>
                <a:cubicBezTo>
                  <a:pt x="2252" y="459"/>
                  <a:pt x="2257" y="503"/>
                  <a:pt x="2266" y="532"/>
                </a:cubicBezTo>
                <a:cubicBezTo>
                  <a:pt x="2277" y="570"/>
                  <a:pt x="2288" y="607"/>
                  <a:pt x="2300" y="645"/>
                </a:cubicBezTo>
                <a:cubicBezTo>
                  <a:pt x="2320" y="614"/>
                  <a:pt x="2341" y="581"/>
                  <a:pt x="2363" y="551"/>
                </a:cubicBezTo>
                <a:cubicBezTo>
                  <a:pt x="2385" y="522"/>
                  <a:pt x="2407" y="492"/>
                  <a:pt x="2435" y="469"/>
                </a:cubicBezTo>
                <a:cubicBezTo>
                  <a:pt x="2467" y="442"/>
                  <a:pt x="2492" y="417"/>
                  <a:pt x="2528" y="449"/>
                </a:cubicBezTo>
                <a:cubicBezTo>
                  <a:pt x="2555" y="473"/>
                  <a:pt x="2554" y="521"/>
                  <a:pt x="2563" y="553"/>
                </a:cubicBezTo>
                <a:cubicBezTo>
                  <a:pt x="2575" y="595"/>
                  <a:pt x="2584" y="635"/>
                  <a:pt x="2591" y="678"/>
                </a:cubicBezTo>
                <a:cubicBezTo>
                  <a:pt x="2591" y="701"/>
                  <a:pt x="2592" y="710"/>
                  <a:pt x="2597" y="725"/>
                </a:cubicBezTo>
                <a:cubicBezTo>
                  <a:pt x="2635" y="695"/>
                  <a:pt x="2674" y="666"/>
                  <a:pt x="2709" y="630"/>
                </a:cubicBezTo>
                <a:cubicBezTo>
                  <a:pt x="2739" y="599"/>
                  <a:pt x="2892" y="422"/>
                  <a:pt x="2945" y="449"/>
                </a:cubicBezTo>
                <a:cubicBezTo>
                  <a:pt x="2974" y="463"/>
                  <a:pt x="2984" y="563"/>
                  <a:pt x="2990" y="589"/>
                </a:cubicBezTo>
                <a:cubicBezTo>
                  <a:pt x="3002" y="638"/>
                  <a:pt x="3008" y="690"/>
                  <a:pt x="3023" y="738"/>
                </a:cubicBezTo>
                <a:cubicBezTo>
                  <a:pt x="3033" y="771"/>
                  <a:pt x="3040" y="819"/>
                  <a:pt x="3084" y="818"/>
                </a:cubicBezTo>
                <a:cubicBezTo>
                  <a:pt x="3148" y="817"/>
                  <a:pt x="3238" y="742"/>
                  <a:pt x="3289" y="710"/>
                </a:cubicBezTo>
              </a:path>
            </a:pathLst>
          </a:custGeom>
          <a:noFill/>
          <a:ln w="19050" cap="rnd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20509" name="Comment 29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754063" y="4935538"/>
            <a:ext cx="863600" cy="806450"/>
          </a:xfrm>
          <a:custGeom>
            <a:avLst/>
            <a:gdLst>
              <a:gd name="T0" fmla="+- 0 2332 2093"/>
              <a:gd name="T1" fmla="*/ T0 w 2400"/>
              <a:gd name="T2" fmla="+- 0 14189 13708"/>
              <a:gd name="T3" fmla="*/ 14189 h 2244"/>
              <a:gd name="T4" fmla="+- 0 2197 2093"/>
              <a:gd name="T5" fmla="*/ T4 w 2400"/>
              <a:gd name="T6" fmla="+- 0 14375 13708"/>
              <a:gd name="T7" fmla="*/ 14375 h 2244"/>
              <a:gd name="T8" fmla="+- 0 2334 2093"/>
              <a:gd name="T9" fmla="*/ T8 w 2400"/>
              <a:gd name="T10" fmla="+- 0 14428 13708"/>
              <a:gd name="T11" fmla="*/ 14428 h 2244"/>
              <a:gd name="T12" fmla="+- 0 2355 2093"/>
              <a:gd name="T13" fmla="*/ T12 w 2400"/>
              <a:gd name="T14" fmla="+- 0 14147 13708"/>
              <a:gd name="T15" fmla="*/ 14147 h 2244"/>
              <a:gd name="T16" fmla="+- 0 2313 2093"/>
              <a:gd name="T17" fmla="*/ T16 w 2400"/>
              <a:gd name="T18" fmla="+- 0 14225 13708"/>
              <a:gd name="T19" fmla="*/ 14225 h 2244"/>
              <a:gd name="T20" fmla="+- 0 2346 2093"/>
              <a:gd name="T21" fmla="*/ T20 w 2400"/>
              <a:gd name="T22" fmla="+- 0 14670 13708"/>
              <a:gd name="T23" fmla="*/ 14670 h 2244"/>
              <a:gd name="T24" fmla="+- 0 2353 2093"/>
              <a:gd name="T25" fmla="*/ T24 w 2400"/>
              <a:gd name="T26" fmla="+- 0 15162 13708"/>
              <a:gd name="T27" fmla="*/ 15162 h 2244"/>
              <a:gd name="T28" fmla="+- 0 2167 2093"/>
              <a:gd name="T29" fmla="*/ T28 w 2400"/>
              <a:gd name="T30" fmla="+- 0 15054 13708"/>
              <a:gd name="T31" fmla="*/ 15054 h 2244"/>
              <a:gd name="T32" fmla="+- 0 2367 2093"/>
              <a:gd name="T33" fmla="*/ T32 w 2400"/>
              <a:gd name="T34" fmla="+- 0 14778 13708"/>
              <a:gd name="T35" fmla="*/ 14778 h 2244"/>
              <a:gd name="T36" fmla="+- 0 2642 2093"/>
              <a:gd name="T37" fmla="*/ T36 w 2400"/>
              <a:gd name="T38" fmla="+- 0 13879 13708"/>
              <a:gd name="T39" fmla="*/ 13879 h 2244"/>
              <a:gd name="T40" fmla="+- 0 2764 2093"/>
              <a:gd name="T41" fmla="*/ T40 w 2400"/>
              <a:gd name="T42" fmla="+- 0 13718 13708"/>
              <a:gd name="T43" fmla="*/ 13718 h 2244"/>
              <a:gd name="T44" fmla="+- 0 2916 2093"/>
              <a:gd name="T45" fmla="*/ T44 w 2400"/>
              <a:gd name="T46" fmla="+- 0 13954 13708"/>
              <a:gd name="T47" fmla="*/ 13954 h 2244"/>
              <a:gd name="T48" fmla="+- 0 2899 2093"/>
              <a:gd name="T49" fmla="*/ T48 w 2400"/>
              <a:gd name="T50" fmla="+- 0 14102 13708"/>
              <a:gd name="T51" fmla="*/ 14102 h 2244"/>
              <a:gd name="T52" fmla="+- 0 3142 2093"/>
              <a:gd name="T53" fmla="*/ T52 w 2400"/>
              <a:gd name="T54" fmla="+- 0 14053 13708"/>
              <a:gd name="T55" fmla="*/ 14053 h 2244"/>
              <a:gd name="T56" fmla="+- 0 2116 2093"/>
              <a:gd name="T57" fmla="*/ T56 w 2400"/>
              <a:gd name="T58" fmla="+- 0 15495 13708"/>
              <a:gd name="T59" fmla="*/ 15495 h 2244"/>
              <a:gd name="T60" fmla="+- 0 2196 2093"/>
              <a:gd name="T61" fmla="*/ T60 w 2400"/>
              <a:gd name="T62" fmla="+- 0 15463 13708"/>
              <a:gd name="T63" fmla="*/ 15463 h 2244"/>
              <a:gd name="T64" fmla="+- 0 2819 2093"/>
              <a:gd name="T65" fmla="*/ T64 w 2400"/>
              <a:gd name="T66" fmla="+- 0 15368 13708"/>
              <a:gd name="T67" fmla="*/ 15368 h 2244"/>
              <a:gd name="T68" fmla="+- 0 2340 2093"/>
              <a:gd name="T69" fmla="*/ T68 w 2400"/>
              <a:gd name="T70" fmla="+- 0 15773 13708"/>
              <a:gd name="T71" fmla="*/ 15773 h 2244"/>
              <a:gd name="T72" fmla="+- 0 2370 2093"/>
              <a:gd name="T73" fmla="*/ T72 w 2400"/>
              <a:gd name="T74" fmla="+- 0 15695 13708"/>
              <a:gd name="T75" fmla="*/ 15695 h 2244"/>
              <a:gd name="T76" fmla="+- 0 2551 2093"/>
              <a:gd name="T77" fmla="*/ T76 w 2400"/>
              <a:gd name="T78" fmla="+- 0 15697 13708"/>
              <a:gd name="T79" fmla="*/ 15697 h 2244"/>
              <a:gd name="T80" fmla="+- 0 2372 2093"/>
              <a:gd name="T81" fmla="*/ T80 w 2400"/>
              <a:gd name="T82" fmla="+- 0 15936 13708"/>
              <a:gd name="T83" fmla="*/ 15936 h 2244"/>
              <a:gd name="T84" fmla="+- 0 2426 2093"/>
              <a:gd name="T85" fmla="*/ T84 w 2400"/>
              <a:gd name="T86" fmla="+- 0 15906 13708"/>
              <a:gd name="T87" fmla="*/ 15906 h 2244"/>
              <a:gd name="T88" fmla="+- 0 2675 2093"/>
              <a:gd name="T89" fmla="*/ T88 w 2400"/>
              <a:gd name="T90" fmla="+- 0 15915 13708"/>
              <a:gd name="T91" fmla="*/ 15915 h 2244"/>
              <a:gd name="T92" fmla="+- 0 4002 2093"/>
              <a:gd name="T93" fmla="*/ T92 w 2400"/>
              <a:gd name="T94" fmla="+- 0 14800 13708"/>
              <a:gd name="T95" fmla="*/ 14800 h 2244"/>
              <a:gd name="T96" fmla="+- 0 4034 2093"/>
              <a:gd name="T97" fmla="*/ T96 w 2400"/>
              <a:gd name="T98" fmla="+- 0 15073 13708"/>
              <a:gd name="T99" fmla="*/ 15073 h 2244"/>
              <a:gd name="T100" fmla="+- 0 4070 2093"/>
              <a:gd name="T101" fmla="*/ T100 w 2400"/>
              <a:gd name="T102" fmla="+- 0 15181 13708"/>
              <a:gd name="T103" fmla="*/ 15181 h 2244"/>
              <a:gd name="T104" fmla="+- 0 3675 2093"/>
              <a:gd name="T105" fmla="*/ T104 w 2400"/>
              <a:gd name="T106" fmla="+- 0 14657 13708"/>
              <a:gd name="T107" fmla="*/ 14657 h 2244"/>
              <a:gd name="T108" fmla="+- 0 3872 2093"/>
              <a:gd name="T109" fmla="*/ T108 w 2400"/>
              <a:gd name="T110" fmla="+- 0 14579 13708"/>
              <a:gd name="T111" fmla="*/ 14579 h 2244"/>
              <a:gd name="T112" fmla="+- 0 4355 2093"/>
              <a:gd name="T113" fmla="*/ T112 w 2400"/>
              <a:gd name="T114" fmla="+- 0 14734 13708"/>
              <a:gd name="T115" fmla="*/ 14734 h 2244"/>
              <a:gd name="T116" fmla="+- 0 4425 2093"/>
              <a:gd name="T117" fmla="*/ T116 w 2400"/>
              <a:gd name="T118" fmla="+- 0 15198 13708"/>
              <a:gd name="T119" fmla="*/ 15198 h 2244"/>
              <a:gd name="T120" fmla="+- 0 3766 2093"/>
              <a:gd name="T121" fmla="*/ T120 w 2400"/>
              <a:gd name="T122" fmla="+- 0 15414 13708"/>
              <a:gd name="T123" fmla="*/ 15414 h 2244"/>
              <a:gd name="T124" fmla="+- 0 3802 2093"/>
              <a:gd name="T125" fmla="*/ T124 w 2400"/>
              <a:gd name="T126" fmla="+- 0 15311 13708"/>
              <a:gd name="T127" fmla="*/ 15311 h 2244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</a:cxnLst>
            <a:rect l="0" t="0" r="r" b="b"/>
            <a:pathLst>
              <a:path w="2400" h="2244" extrusionOk="0">
                <a:moveTo>
                  <a:pt x="268" y="523"/>
                </a:moveTo>
                <a:cubicBezTo>
                  <a:pt x="255" y="500"/>
                  <a:pt x="251" y="493"/>
                  <a:pt x="239" y="481"/>
                </a:cubicBezTo>
                <a:cubicBezTo>
                  <a:pt x="206" y="500"/>
                  <a:pt x="184" y="509"/>
                  <a:pt x="160" y="544"/>
                </a:cubicBezTo>
                <a:cubicBezTo>
                  <a:pt x="136" y="580"/>
                  <a:pt x="110" y="623"/>
                  <a:pt x="104" y="667"/>
                </a:cubicBezTo>
                <a:cubicBezTo>
                  <a:pt x="98" y="710"/>
                  <a:pt x="104" y="753"/>
                  <a:pt x="150" y="769"/>
                </a:cubicBezTo>
                <a:cubicBezTo>
                  <a:pt x="184" y="780"/>
                  <a:pt x="223" y="742"/>
                  <a:pt x="241" y="720"/>
                </a:cubicBezTo>
                <a:cubicBezTo>
                  <a:pt x="272" y="682"/>
                  <a:pt x="292" y="636"/>
                  <a:pt x="295" y="587"/>
                </a:cubicBezTo>
                <a:cubicBezTo>
                  <a:pt x="298" y="538"/>
                  <a:pt x="282" y="483"/>
                  <a:pt x="262" y="439"/>
                </a:cubicBezTo>
                <a:cubicBezTo>
                  <a:pt x="259" y="433"/>
                  <a:pt x="256" y="427"/>
                  <a:pt x="253" y="421"/>
                </a:cubicBezTo>
                <a:cubicBezTo>
                  <a:pt x="240" y="444"/>
                  <a:pt x="222" y="474"/>
                  <a:pt x="220" y="517"/>
                </a:cubicBezTo>
                <a:cubicBezTo>
                  <a:pt x="216" y="587"/>
                  <a:pt x="223" y="661"/>
                  <a:pt x="228" y="731"/>
                </a:cubicBezTo>
                <a:cubicBezTo>
                  <a:pt x="233" y="808"/>
                  <a:pt x="243" y="885"/>
                  <a:pt x="253" y="962"/>
                </a:cubicBezTo>
                <a:cubicBezTo>
                  <a:pt x="264" y="1048"/>
                  <a:pt x="278" y="1135"/>
                  <a:pt x="287" y="1221"/>
                </a:cubicBezTo>
                <a:cubicBezTo>
                  <a:pt x="292" y="1266"/>
                  <a:pt x="317" y="1426"/>
                  <a:pt x="260" y="1454"/>
                </a:cubicBezTo>
                <a:cubicBezTo>
                  <a:pt x="227" y="1470"/>
                  <a:pt x="198" y="1463"/>
                  <a:pt x="167" y="1444"/>
                </a:cubicBezTo>
                <a:cubicBezTo>
                  <a:pt x="131" y="1422"/>
                  <a:pt x="95" y="1382"/>
                  <a:pt x="74" y="1346"/>
                </a:cubicBezTo>
                <a:cubicBezTo>
                  <a:pt x="40" y="1287"/>
                  <a:pt x="63" y="1248"/>
                  <a:pt x="101" y="1202"/>
                </a:cubicBezTo>
                <a:cubicBezTo>
                  <a:pt x="146" y="1146"/>
                  <a:pt x="216" y="1113"/>
                  <a:pt x="274" y="1070"/>
                </a:cubicBezTo>
                <a:cubicBezTo>
                  <a:pt x="327" y="1030"/>
                  <a:pt x="345" y="1016"/>
                  <a:pt x="374" y="981"/>
                </a:cubicBezTo>
              </a:path>
              <a:path w="2400" h="2244" extrusionOk="0">
                <a:moveTo>
                  <a:pt x="549" y="171"/>
                </a:moveTo>
                <a:cubicBezTo>
                  <a:pt x="567" y="128"/>
                  <a:pt x="582" y="93"/>
                  <a:pt x="603" y="55"/>
                </a:cubicBezTo>
                <a:cubicBezTo>
                  <a:pt x="620" y="24"/>
                  <a:pt x="630" y="-19"/>
                  <a:pt x="671" y="10"/>
                </a:cubicBezTo>
                <a:cubicBezTo>
                  <a:pt x="721" y="46"/>
                  <a:pt x="760" y="95"/>
                  <a:pt x="791" y="148"/>
                </a:cubicBezTo>
                <a:cubicBezTo>
                  <a:pt x="806" y="173"/>
                  <a:pt x="827" y="216"/>
                  <a:pt x="823" y="246"/>
                </a:cubicBezTo>
                <a:cubicBezTo>
                  <a:pt x="818" y="279"/>
                  <a:pt x="785" y="304"/>
                  <a:pt x="766" y="328"/>
                </a:cubicBezTo>
                <a:cubicBezTo>
                  <a:pt x="739" y="362"/>
                  <a:pt x="773" y="383"/>
                  <a:pt x="806" y="394"/>
                </a:cubicBezTo>
                <a:cubicBezTo>
                  <a:pt x="844" y="407"/>
                  <a:pt x="890" y="403"/>
                  <a:pt x="928" y="392"/>
                </a:cubicBezTo>
                <a:cubicBezTo>
                  <a:pt x="972" y="379"/>
                  <a:pt x="1007" y="357"/>
                  <a:pt x="1049" y="345"/>
                </a:cubicBezTo>
                <a:cubicBezTo>
                  <a:pt x="1072" y="343"/>
                  <a:pt x="1078" y="342"/>
                  <a:pt x="1091" y="351"/>
                </a:cubicBezTo>
              </a:path>
              <a:path w="2400" h="2244" extrusionOk="0">
                <a:moveTo>
                  <a:pt x="23" y="1787"/>
                </a:moveTo>
                <a:cubicBezTo>
                  <a:pt x="15" y="1784"/>
                  <a:pt x="8" y="1780"/>
                  <a:pt x="0" y="1777"/>
                </a:cubicBezTo>
                <a:cubicBezTo>
                  <a:pt x="33" y="1759"/>
                  <a:pt x="65" y="1761"/>
                  <a:pt x="103" y="1755"/>
                </a:cubicBezTo>
                <a:cubicBezTo>
                  <a:pt x="196" y="1741"/>
                  <a:pt x="288" y="1724"/>
                  <a:pt x="380" y="1709"/>
                </a:cubicBezTo>
                <a:cubicBezTo>
                  <a:pt x="495" y="1690"/>
                  <a:pt x="610" y="1670"/>
                  <a:pt x="726" y="1660"/>
                </a:cubicBezTo>
                <a:cubicBezTo>
                  <a:pt x="748" y="1658"/>
                  <a:pt x="837" y="1646"/>
                  <a:pt x="777" y="1673"/>
                </a:cubicBezTo>
              </a:path>
              <a:path w="2400" h="2244" extrusionOk="0">
                <a:moveTo>
                  <a:pt x="247" y="2065"/>
                </a:moveTo>
                <a:cubicBezTo>
                  <a:pt x="241" y="2065"/>
                  <a:pt x="236" y="2065"/>
                  <a:pt x="230" y="2065"/>
                </a:cubicBezTo>
                <a:cubicBezTo>
                  <a:pt x="226" y="2027"/>
                  <a:pt x="243" y="2011"/>
                  <a:pt x="277" y="1987"/>
                </a:cubicBezTo>
                <a:cubicBezTo>
                  <a:pt x="307" y="1966"/>
                  <a:pt x="339" y="1948"/>
                  <a:pt x="376" y="1942"/>
                </a:cubicBezTo>
                <a:cubicBezTo>
                  <a:pt x="417" y="1935"/>
                  <a:pt x="444" y="1949"/>
                  <a:pt x="458" y="1989"/>
                </a:cubicBezTo>
                <a:cubicBezTo>
                  <a:pt x="471" y="2028"/>
                  <a:pt x="433" y="2078"/>
                  <a:pt x="411" y="2107"/>
                </a:cubicBezTo>
                <a:cubicBezTo>
                  <a:pt x="377" y="2152"/>
                  <a:pt x="327" y="2198"/>
                  <a:pt x="279" y="2228"/>
                </a:cubicBezTo>
                <a:cubicBezTo>
                  <a:pt x="270" y="2233"/>
                  <a:pt x="260" y="2238"/>
                  <a:pt x="251" y="2243"/>
                </a:cubicBezTo>
                <a:cubicBezTo>
                  <a:pt x="274" y="2218"/>
                  <a:pt x="297" y="2203"/>
                  <a:pt x="333" y="2198"/>
                </a:cubicBezTo>
                <a:cubicBezTo>
                  <a:pt x="380" y="2191"/>
                  <a:pt x="419" y="2203"/>
                  <a:pt x="464" y="2213"/>
                </a:cubicBezTo>
                <a:cubicBezTo>
                  <a:pt x="504" y="2222"/>
                  <a:pt x="546" y="2225"/>
                  <a:pt x="582" y="2207"/>
                </a:cubicBezTo>
                <a:cubicBezTo>
                  <a:pt x="646" y="2176"/>
                  <a:pt x="700" y="2134"/>
                  <a:pt x="757" y="2092"/>
                </a:cubicBezTo>
              </a:path>
              <a:path w="2400" h="2244" extrusionOk="0">
                <a:moveTo>
                  <a:pt x="1909" y="1092"/>
                </a:moveTo>
                <a:cubicBezTo>
                  <a:pt x="1937" y="1070"/>
                  <a:pt x="1914" y="1127"/>
                  <a:pt x="1916" y="1166"/>
                </a:cubicBezTo>
                <a:cubicBezTo>
                  <a:pt x="1919" y="1234"/>
                  <a:pt x="1927" y="1299"/>
                  <a:pt x="1941" y="1365"/>
                </a:cubicBezTo>
                <a:cubicBezTo>
                  <a:pt x="1951" y="1414"/>
                  <a:pt x="1960" y="1472"/>
                  <a:pt x="1981" y="1518"/>
                </a:cubicBezTo>
                <a:cubicBezTo>
                  <a:pt x="2011" y="1586"/>
                  <a:pt x="1980" y="1485"/>
                  <a:pt x="1977" y="1473"/>
                </a:cubicBezTo>
              </a:path>
              <a:path w="2400" h="2244" extrusionOk="0">
                <a:moveTo>
                  <a:pt x="1623" y="994"/>
                </a:moveTo>
                <a:cubicBezTo>
                  <a:pt x="1598" y="972"/>
                  <a:pt x="1592" y="968"/>
                  <a:pt x="1582" y="949"/>
                </a:cubicBezTo>
                <a:cubicBezTo>
                  <a:pt x="1607" y="930"/>
                  <a:pt x="1621" y="917"/>
                  <a:pt x="1654" y="905"/>
                </a:cubicBezTo>
                <a:cubicBezTo>
                  <a:pt x="1696" y="890"/>
                  <a:pt x="1735" y="880"/>
                  <a:pt x="1779" y="871"/>
                </a:cubicBezTo>
                <a:cubicBezTo>
                  <a:pt x="1848" y="857"/>
                  <a:pt x="1907" y="863"/>
                  <a:pt x="1975" y="879"/>
                </a:cubicBezTo>
                <a:cubicBezTo>
                  <a:pt x="2080" y="904"/>
                  <a:pt x="2183" y="951"/>
                  <a:pt x="2262" y="1026"/>
                </a:cubicBezTo>
                <a:cubicBezTo>
                  <a:pt x="2324" y="1085"/>
                  <a:pt x="2373" y="1153"/>
                  <a:pt x="2391" y="1238"/>
                </a:cubicBezTo>
                <a:cubicBezTo>
                  <a:pt x="2411" y="1329"/>
                  <a:pt x="2383" y="1414"/>
                  <a:pt x="2332" y="1490"/>
                </a:cubicBezTo>
                <a:cubicBezTo>
                  <a:pt x="2272" y="1580"/>
                  <a:pt x="2174" y="1649"/>
                  <a:pt x="2076" y="1692"/>
                </a:cubicBezTo>
                <a:cubicBezTo>
                  <a:pt x="1950" y="1747"/>
                  <a:pt x="1801" y="1761"/>
                  <a:pt x="1673" y="1706"/>
                </a:cubicBezTo>
                <a:cubicBezTo>
                  <a:pt x="1636" y="1690"/>
                  <a:pt x="1589" y="1657"/>
                  <a:pt x="1618" y="1613"/>
                </a:cubicBezTo>
                <a:cubicBezTo>
                  <a:pt x="1632" y="1592"/>
                  <a:pt x="1689" y="1604"/>
                  <a:pt x="1709" y="1603"/>
                </a:cubicBezTo>
              </a:path>
            </a:pathLst>
          </a:custGeom>
          <a:noFill/>
          <a:ln w="19050" cap="rnd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20510" name="Comment 30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1916113" y="5327650"/>
            <a:ext cx="120650" cy="80963"/>
          </a:xfrm>
          <a:custGeom>
            <a:avLst/>
            <a:gdLst>
              <a:gd name="T0" fmla="+- 0 5380 5323"/>
              <a:gd name="T1" fmla="*/ T0 w 333"/>
              <a:gd name="T2" fmla="+- 0 14842 14797"/>
              <a:gd name="T3" fmla="*/ 14842 h 228"/>
              <a:gd name="T4" fmla="+- 0 5370 5323"/>
              <a:gd name="T5" fmla="*/ T4 w 333"/>
              <a:gd name="T6" fmla="+- 0 14825 14797"/>
              <a:gd name="T7" fmla="*/ 14825 h 228"/>
              <a:gd name="T8" fmla="+- 0 5481 5323"/>
              <a:gd name="T9" fmla="*/ T8 w 333"/>
              <a:gd name="T10" fmla="+- 0 14816 14797"/>
              <a:gd name="T11" fmla="*/ 14816 h 228"/>
              <a:gd name="T12" fmla="+- 0 5577 5323"/>
              <a:gd name="T13" fmla="*/ T12 w 333"/>
              <a:gd name="T14" fmla="+- 0 14802 14797"/>
              <a:gd name="T15" fmla="*/ 14802 h 228"/>
              <a:gd name="T16" fmla="+- 0 5652 5323"/>
              <a:gd name="T17" fmla="*/ T16 w 333"/>
              <a:gd name="T18" fmla="+- 0 14797 14797"/>
              <a:gd name="T19" fmla="*/ 14797 h 228"/>
              <a:gd name="T20" fmla="+- 0 5344 5323"/>
              <a:gd name="T21" fmla="*/ T20 w 333"/>
              <a:gd name="T22" fmla="+- 0 15007 14797"/>
              <a:gd name="T23" fmla="*/ 15007 h 228"/>
              <a:gd name="T24" fmla="+- 0 5323 5323"/>
              <a:gd name="T25" fmla="*/ T24 w 333"/>
              <a:gd name="T26" fmla="+- 0 15024 14797"/>
              <a:gd name="T27" fmla="*/ 15024 h 228"/>
              <a:gd name="T28" fmla="+- 0 5429 5323"/>
              <a:gd name="T29" fmla="*/ T28 w 333"/>
              <a:gd name="T30" fmla="+- 0 15009 14797"/>
              <a:gd name="T31" fmla="*/ 15009 h 228"/>
              <a:gd name="T32" fmla="+- 0 5553 5323"/>
              <a:gd name="T33" fmla="*/ T32 w 333"/>
              <a:gd name="T34" fmla="+- 0 15005 14797"/>
              <a:gd name="T35" fmla="*/ 15005 h 228"/>
              <a:gd name="T36" fmla="+- 0 5655 5323"/>
              <a:gd name="T37" fmla="*/ T36 w 333"/>
              <a:gd name="T38" fmla="+- 0 14986 14797"/>
              <a:gd name="T39" fmla="*/ 14986 h 228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</a:cxnLst>
            <a:rect l="0" t="0" r="r" b="b"/>
            <a:pathLst>
              <a:path w="333" h="228" extrusionOk="0">
                <a:moveTo>
                  <a:pt x="57" y="45"/>
                </a:moveTo>
                <a:cubicBezTo>
                  <a:pt x="54" y="39"/>
                  <a:pt x="50" y="34"/>
                  <a:pt x="47" y="28"/>
                </a:cubicBezTo>
                <a:cubicBezTo>
                  <a:pt x="84" y="22"/>
                  <a:pt x="121" y="23"/>
                  <a:pt x="158" y="19"/>
                </a:cubicBezTo>
                <a:cubicBezTo>
                  <a:pt x="191" y="16"/>
                  <a:pt x="223" y="11"/>
                  <a:pt x="254" y="5"/>
                </a:cubicBezTo>
                <a:cubicBezTo>
                  <a:pt x="280" y="0"/>
                  <a:pt x="303" y="0"/>
                  <a:pt x="329" y="0"/>
                </a:cubicBezTo>
              </a:path>
              <a:path w="333" h="228" extrusionOk="0">
                <a:moveTo>
                  <a:pt x="21" y="210"/>
                </a:moveTo>
                <a:cubicBezTo>
                  <a:pt x="14" y="216"/>
                  <a:pt x="7" y="221"/>
                  <a:pt x="0" y="227"/>
                </a:cubicBezTo>
                <a:cubicBezTo>
                  <a:pt x="34" y="217"/>
                  <a:pt x="70" y="213"/>
                  <a:pt x="106" y="212"/>
                </a:cubicBezTo>
                <a:cubicBezTo>
                  <a:pt x="148" y="211"/>
                  <a:pt x="188" y="210"/>
                  <a:pt x="230" y="208"/>
                </a:cubicBezTo>
                <a:cubicBezTo>
                  <a:pt x="269" y="206"/>
                  <a:pt x="295" y="199"/>
                  <a:pt x="332" y="189"/>
                </a:cubicBezTo>
              </a:path>
            </a:pathLst>
          </a:custGeom>
          <a:noFill/>
          <a:ln w="19050" cap="rnd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20511" name="Comment 31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2317750" y="4875213"/>
            <a:ext cx="1122363" cy="788987"/>
          </a:xfrm>
          <a:custGeom>
            <a:avLst/>
            <a:gdLst>
              <a:gd name="T0" fmla="+- 0 6783 6439"/>
              <a:gd name="T1" fmla="*/ T0 w 3118"/>
              <a:gd name="T2" fmla="+- 0 14125 13542"/>
              <a:gd name="T3" fmla="*/ 14125 h 2190"/>
              <a:gd name="T4" fmla="+- 0 6716 6439"/>
              <a:gd name="T5" fmla="*/ T4 w 3118"/>
              <a:gd name="T6" fmla="+- 0 14221 13542"/>
              <a:gd name="T7" fmla="*/ 14221 h 2190"/>
              <a:gd name="T8" fmla="+- 0 6743 6439"/>
              <a:gd name="T9" fmla="*/ T8 w 3118"/>
              <a:gd name="T10" fmla="+- 0 14426 13542"/>
              <a:gd name="T11" fmla="*/ 14426 h 2190"/>
              <a:gd name="T12" fmla="+- 0 6863 6439"/>
              <a:gd name="T13" fmla="*/ T12 w 3118"/>
              <a:gd name="T14" fmla="+- 0 14238 13542"/>
              <a:gd name="T15" fmla="*/ 14238 h 2190"/>
              <a:gd name="T16" fmla="+- 0 6872 6439"/>
              <a:gd name="T17" fmla="*/ T16 w 3118"/>
              <a:gd name="T18" fmla="+- 0 14206 13542"/>
              <a:gd name="T19" fmla="*/ 14206 h 2190"/>
              <a:gd name="T20" fmla="+- 0 6963 6439"/>
              <a:gd name="T21" fmla="*/ T20 w 3118"/>
              <a:gd name="T22" fmla="+- 0 14558 13542"/>
              <a:gd name="T23" fmla="*/ 14558 h 2190"/>
              <a:gd name="T24" fmla="+- 0 6809 6439"/>
              <a:gd name="T25" fmla="*/ T24 w 3118"/>
              <a:gd name="T26" fmla="+- 0 14812 13542"/>
              <a:gd name="T27" fmla="*/ 14812 h 2190"/>
              <a:gd name="T28" fmla="+- 0 6686 6439"/>
              <a:gd name="T29" fmla="*/ T28 w 3118"/>
              <a:gd name="T30" fmla="+- 0 14704 13542"/>
              <a:gd name="T31" fmla="*/ 14704 h 2190"/>
              <a:gd name="T32" fmla="+- 0 7132 6439"/>
              <a:gd name="T33" fmla="*/ T32 w 3118"/>
              <a:gd name="T34" fmla="+- 0 13714 13542"/>
              <a:gd name="T35" fmla="*/ 13714 h 2190"/>
              <a:gd name="T36" fmla="+- 0 7305 6439"/>
              <a:gd name="T37" fmla="*/ T36 w 3118"/>
              <a:gd name="T38" fmla="+- 0 13748 13542"/>
              <a:gd name="T39" fmla="*/ 13748 h 2190"/>
              <a:gd name="T40" fmla="+- 0 7229 6439"/>
              <a:gd name="T41" fmla="*/ T40 w 3118"/>
              <a:gd name="T42" fmla="+- 0 14042 13542"/>
              <a:gd name="T43" fmla="*/ 14042 h 2190"/>
              <a:gd name="T44" fmla="+- 0 7313 6439"/>
              <a:gd name="T45" fmla="*/ T44 w 3118"/>
              <a:gd name="T46" fmla="+- 0 14180 13542"/>
              <a:gd name="T47" fmla="*/ 14180 h 2190"/>
              <a:gd name="T48" fmla="+- 0 7532 6439"/>
              <a:gd name="T49" fmla="*/ T48 w 3118"/>
              <a:gd name="T50" fmla="+- 0 14132 13542"/>
              <a:gd name="T51" fmla="*/ 14132 h 2190"/>
              <a:gd name="T52" fmla="+- 0 6517 6439"/>
              <a:gd name="T53" fmla="*/ T52 w 3118"/>
              <a:gd name="T54" fmla="+- 0 15024 13542"/>
              <a:gd name="T55" fmla="*/ 15024 h 2190"/>
              <a:gd name="T56" fmla="+- 0 7136 6439"/>
              <a:gd name="T57" fmla="*/ T56 w 3118"/>
              <a:gd name="T58" fmla="+- 0 14976 13542"/>
              <a:gd name="T59" fmla="*/ 14976 h 2190"/>
              <a:gd name="T60" fmla="+- 0 7450 6439"/>
              <a:gd name="T61" fmla="*/ T60 w 3118"/>
              <a:gd name="T62" fmla="+- 0 14904 13542"/>
              <a:gd name="T63" fmla="*/ 14904 h 2190"/>
              <a:gd name="T64" fmla="+- 0 6785 6439"/>
              <a:gd name="T65" fmla="*/ T64 w 3118"/>
              <a:gd name="T66" fmla="+- 0 15400 13542"/>
              <a:gd name="T67" fmla="*/ 15400 h 2190"/>
              <a:gd name="T68" fmla="+- 0 6923 6439"/>
              <a:gd name="T69" fmla="*/ T68 w 3118"/>
              <a:gd name="T70" fmla="+- 0 15431 13542"/>
              <a:gd name="T71" fmla="*/ 15431 h 2190"/>
              <a:gd name="T72" fmla="+- 0 6880 6439"/>
              <a:gd name="T73" fmla="*/ T72 w 3118"/>
              <a:gd name="T74" fmla="+- 0 15648 13542"/>
              <a:gd name="T75" fmla="*/ 15648 h 2190"/>
              <a:gd name="T76" fmla="+- 0 6845 6439"/>
              <a:gd name="T77" fmla="*/ T76 w 3118"/>
              <a:gd name="T78" fmla="+- 0 15688 13542"/>
              <a:gd name="T79" fmla="*/ 15688 h 2190"/>
              <a:gd name="T80" fmla="+- 0 7047 6439"/>
              <a:gd name="T81" fmla="*/ T80 w 3118"/>
              <a:gd name="T82" fmla="+- 0 15694 13542"/>
              <a:gd name="T83" fmla="*/ 15694 h 2190"/>
              <a:gd name="T84" fmla="+- 0 7247 6439"/>
              <a:gd name="T85" fmla="*/ T84 w 3118"/>
              <a:gd name="T86" fmla="+- 0 15614 13542"/>
              <a:gd name="T87" fmla="*/ 15614 h 2190"/>
              <a:gd name="T88" fmla="+- 0 8524 6439"/>
              <a:gd name="T89" fmla="*/ T88 w 3118"/>
              <a:gd name="T90" fmla="+- 0 13542 13542"/>
              <a:gd name="T91" fmla="*/ 13542 h 2190"/>
              <a:gd name="T92" fmla="+- 0 8254 6439"/>
              <a:gd name="T93" fmla="*/ T92 w 3118"/>
              <a:gd name="T94" fmla="+- 0 13977 13542"/>
              <a:gd name="T95" fmla="*/ 13977 h 2190"/>
              <a:gd name="T96" fmla="+- 0 8087 6439"/>
              <a:gd name="T97" fmla="*/ T96 w 3118"/>
              <a:gd name="T98" fmla="+- 0 15311 13542"/>
              <a:gd name="T99" fmla="*/ 15311 h 2190"/>
              <a:gd name="T100" fmla="+- 0 8501 6439"/>
              <a:gd name="T101" fmla="*/ T100 w 3118"/>
              <a:gd name="T102" fmla="+- 0 15631 13542"/>
              <a:gd name="T103" fmla="*/ 15631 h 2190"/>
              <a:gd name="T104" fmla="+- 0 9514 6439"/>
              <a:gd name="T105" fmla="*/ T104 w 3118"/>
              <a:gd name="T106" fmla="+- 0 14043 13542"/>
              <a:gd name="T107" fmla="*/ 14043 h 2190"/>
              <a:gd name="T108" fmla="+- 0 8999 6439"/>
              <a:gd name="T109" fmla="*/ T108 w 3118"/>
              <a:gd name="T110" fmla="+- 0 14216 13542"/>
              <a:gd name="T111" fmla="*/ 14216 h 2190"/>
              <a:gd name="T112" fmla="+- 0 8731 6439"/>
              <a:gd name="T113" fmla="*/ T112 w 3118"/>
              <a:gd name="T114" fmla="+- 0 14382 13542"/>
              <a:gd name="T115" fmla="*/ 14382 h 2190"/>
              <a:gd name="T116" fmla="+- 0 9206 6439"/>
              <a:gd name="T117" fmla="*/ T116 w 3118"/>
              <a:gd name="T118" fmla="+- 0 14429 13542"/>
              <a:gd name="T119" fmla="*/ 14429 h 2190"/>
              <a:gd name="T120" fmla="+- 0 9509 6439"/>
              <a:gd name="T121" fmla="*/ T120 w 3118"/>
              <a:gd name="T122" fmla="+- 0 14511 13542"/>
              <a:gd name="T123" fmla="*/ 14511 h 2190"/>
              <a:gd name="T124" fmla="+- 0 9068 6439"/>
              <a:gd name="T125" fmla="*/ T124 w 3118"/>
              <a:gd name="T126" fmla="+- 0 14761 13542"/>
              <a:gd name="T127" fmla="*/ 14761 h 2190"/>
              <a:gd name="T128" fmla="+- 0 8992 6439"/>
              <a:gd name="T129" fmla="*/ T128 w 3118"/>
              <a:gd name="T130" fmla="+- 0 14927 13542"/>
              <a:gd name="T131" fmla="*/ 14927 h 2190"/>
              <a:gd name="T132" fmla="+- 0 9376 6439"/>
              <a:gd name="T133" fmla="*/ T132 w 3118"/>
              <a:gd name="T134" fmla="+- 0 14933 13542"/>
              <a:gd name="T135" fmla="*/ 14933 h 2190"/>
              <a:gd name="T136" fmla="+- 0 9054 6439"/>
              <a:gd name="T137" fmla="*/ T136 w 3118"/>
              <a:gd name="T138" fmla="+- 0 15510 13542"/>
              <a:gd name="T139" fmla="*/ 15510 h 2190"/>
              <a:gd name="T140" fmla="+- 0 9256 6439"/>
              <a:gd name="T141" fmla="*/ T140 w 3118"/>
              <a:gd name="T142" fmla="+- 0 15449 13542"/>
              <a:gd name="T143" fmla="*/ 15449 h 2190"/>
              <a:gd name="T144" fmla="+- 0 9005 6439"/>
              <a:gd name="T145" fmla="*/ T144 w 3118"/>
              <a:gd name="T146" fmla="+- 0 15088 13542"/>
              <a:gd name="T147" fmla="*/ 15088 h 2190"/>
              <a:gd name="T148" fmla="+- 0 9142 6439"/>
              <a:gd name="T149" fmla="*/ T148 w 3118"/>
              <a:gd name="T150" fmla="+- 0 15071 13542"/>
              <a:gd name="T151" fmla="*/ 15071 h 2190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  <a:cxn ang="0">
                <a:pos x="T145" y="T147"/>
              </a:cxn>
              <a:cxn ang="0">
                <a:pos x="T149" y="T151"/>
              </a:cxn>
            </a:cxnLst>
            <a:rect l="0" t="0" r="r" b="b"/>
            <a:pathLst>
              <a:path w="3118" h="2190" extrusionOk="0">
                <a:moveTo>
                  <a:pt x="336" y="685"/>
                </a:moveTo>
                <a:cubicBezTo>
                  <a:pt x="344" y="655"/>
                  <a:pt x="358" y="614"/>
                  <a:pt x="344" y="583"/>
                </a:cubicBezTo>
                <a:cubicBezTo>
                  <a:pt x="339" y="577"/>
                  <a:pt x="335" y="572"/>
                  <a:pt x="330" y="566"/>
                </a:cubicBezTo>
                <a:cubicBezTo>
                  <a:pt x="311" y="600"/>
                  <a:pt x="287" y="641"/>
                  <a:pt x="277" y="679"/>
                </a:cubicBezTo>
                <a:cubicBezTo>
                  <a:pt x="265" y="724"/>
                  <a:pt x="251" y="778"/>
                  <a:pt x="252" y="825"/>
                </a:cubicBezTo>
                <a:cubicBezTo>
                  <a:pt x="253" y="857"/>
                  <a:pt x="265" y="893"/>
                  <a:pt x="304" y="884"/>
                </a:cubicBezTo>
                <a:cubicBezTo>
                  <a:pt x="337" y="876"/>
                  <a:pt x="369" y="843"/>
                  <a:pt x="386" y="816"/>
                </a:cubicBezTo>
                <a:cubicBezTo>
                  <a:pt x="407" y="783"/>
                  <a:pt x="422" y="735"/>
                  <a:pt x="424" y="696"/>
                </a:cubicBezTo>
                <a:cubicBezTo>
                  <a:pt x="425" y="666"/>
                  <a:pt x="414" y="636"/>
                  <a:pt x="406" y="607"/>
                </a:cubicBezTo>
                <a:cubicBezTo>
                  <a:pt x="390" y="551"/>
                  <a:pt x="430" y="655"/>
                  <a:pt x="433" y="664"/>
                </a:cubicBezTo>
                <a:cubicBezTo>
                  <a:pt x="453" y="714"/>
                  <a:pt x="469" y="767"/>
                  <a:pt x="486" y="819"/>
                </a:cubicBezTo>
                <a:cubicBezTo>
                  <a:pt x="507" y="883"/>
                  <a:pt x="518" y="949"/>
                  <a:pt x="524" y="1016"/>
                </a:cubicBezTo>
                <a:cubicBezTo>
                  <a:pt x="529" y="1073"/>
                  <a:pt x="530" y="1135"/>
                  <a:pt x="505" y="1188"/>
                </a:cubicBezTo>
                <a:cubicBezTo>
                  <a:pt x="481" y="1240"/>
                  <a:pt x="427" y="1271"/>
                  <a:pt x="370" y="1270"/>
                </a:cubicBezTo>
                <a:cubicBezTo>
                  <a:pt x="330" y="1269"/>
                  <a:pt x="290" y="1255"/>
                  <a:pt x="264" y="1224"/>
                </a:cubicBezTo>
                <a:cubicBezTo>
                  <a:pt x="246" y="1202"/>
                  <a:pt x="246" y="1188"/>
                  <a:pt x="247" y="1162"/>
                </a:cubicBezTo>
              </a:path>
              <a:path w="3118" h="2190" extrusionOk="0">
                <a:moveTo>
                  <a:pt x="682" y="289"/>
                </a:moveTo>
                <a:cubicBezTo>
                  <a:pt x="688" y="257"/>
                  <a:pt x="680" y="200"/>
                  <a:pt x="693" y="172"/>
                </a:cubicBezTo>
                <a:cubicBezTo>
                  <a:pt x="707" y="142"/>
                  <a:pt x="748" y="136"/>
                  <a:pt x="777" y="142"/>
                </a:cubicBezTo>
                <a:cubicBezTo>
                  <a:pt x="812" y="150"/>
                  <a:pt x="848" y="175"/>
                  <a:pt x="866" y="206"/>
                </a:cubicBezTo>
                <a:cubicBezTo>
                  <a:pt x="895" y="256"/>
                  <a:pt x="881" y="321"/>
                  <a:pt x="861" y="371"/>
                </a:cubicBezTo>
                <a:cubicBezTo>
                  <a:pt x="843" y="417"/>
                  <a:pt x="809" y="454"/>
                  <a:pt x="790" y="500"/>
                </a:cubicBezTo>
                <a:cubicBezTo>
                  <a:pt x="781" y="523"/>
                  <a:pt x="761" y="576"/>
                  <a:pt x="775" y="600"/>
                </a:cubicBezTo>
                <a:cubicBezTo>
                  <a:pt x="797" y="638"/>
                  <a:pt x="835" y="639"/>
                  <a:pt x="874" y="638"/>
                </a:cubicBezTo>
                <a:cubicBezTo>
                  <a:pt x="925" y="637"/>
                  <a:pt x="961" y="622"/>
                  <a:pt x="1009" y="611"/>
                </a:cubicBezTo>
                <a:cubicBezTo>
                  <a:pt x="1038" y="605"/>
                  <a:pt x="1064" y="597"/>
                  <a:pt x="1093" y="590"/>
                </a:cubicBezTo>
              </a:path>
              <a:path w="3118" h="2190" extrusionOk="0">
                <a:moveTo>
                  <a:pt x="19" y="1495"/>
                </a:moveTo>
                <a:cubicBezTo>
                  <a:pt x="-29" y="1487"/>
                  <a:pt x="66" y="1483"/>
                  <a:pt x="78" y="1482"/>
                </a:cubicBezTo>
                <a:cubicBezTo>
                  <a:pt x="166" y="1473"/>
                  <a:pt x="254" y="1464"/>
                  <a:pt x="342" y="1457"/>
                </a:cubicBezTo>
                <a:cubicBezTo>
                  <a:pt x="460" y="1447"/>
                  <a:pt x="579" y="1442"/>
                  <a:pt x="697" y="1434"/>
                </a:cubicBezTo>
                <a:cubicBezTo>
                  <a:pt x="790" y="1428"/>
                  <a:pt x="886" y="1425"/>
                  <a:pt x="977" y="1404"/>
                </a:cubicBezTo>
                <a:cubicBezTo>
                  <a:pt x="1015" y="1395"/>
                  <a:pt x="1047" y="1384"/>
                  <a:pt x="1011" y="1362"/>
                </a:cubicBezTo>
              </a:path>
              <a:path w="3118" h="2190" extrusionOk="0">
                <a:moveTo>
                  <a:pt x="393" y="1911"/>
                </a:moveTo>
                <a:cubicBezTo>
                  <a:pt x="357" y="1913"/>
                  <a:pt x="340" y="1902"/>
                  <a:pt x="346" y="1858"/>
                </a:cubicBezTo>
                <a:cubicBezTo>
                  <a:pt x="351" y="1819"/>
                  <a:pt x="382" y="1807"/>
                  <a:pt x="416" y="1819"/>
                </a:cubicBezTo>
                <a:cubicBezTo>
                  <a:pt x="451" y="1831"/>
                  <a:pt x="466" y="1859"/>
                  <a:pt x="484" y="1889"/>
                </a:cubicBezTo>
                <a:cubicBezTo>
                  <a:pt x="504" y="1923"/>
                  <a:pt x="517" y="1960"/>
                  <a:pt x="511" y="2000"/>
                </a:cubicBezTo>
                <a:cubicBezTo>
                  <a:pt x="503" y="2047"/>
                  <a:pt x="475" y="2076"/>
                  <a:pt x="441" y="2106"/>
                </a:cubicBezTo>
                <a:cubicBezTo>
                  <a:pt x="409" y="2134"/>
                  <a:pt x="375" y="2156"/>
                  <a:pt x="340" y="2180"/>
                </a:cubicBezTo>
                <a:cubicBezTo>
                  <a:pt x="283" y="2203"/>
                  <a:pt x="397" y="2150"/>
                  <a:pt x="406" y="2146"/>
                </a:cubicBezTo>
                <a:cubicBezTo>
                  <a:pt x="441" y="2131"/>
                  <a:pt x="482" y="2113"/>
                  <a:pt x="519" y="2104"/>
                </a:cubicBezTo>
                <a:cubicBezTo>
                  <a:pt x="561" y="2094"/>
                  <a:pt x="578" y="2132"/>
                  <a:pt x="608" y="2152"/>
                </a:cubicBezTo>
                <a:cubicBezTo>
                  <a:pt x="637" y="2171"/>
                  <a:pt x="676" y="2167"/>
                  <a:pt x="705" y="2150"/>
                </a:cubicBezTo>
                <a:cubicBezTo>
                  <a:pt x="746" y="2127"/>
                  <a:pt x="776" y="2106"/>
                  <a:pt x="808" y="2072"/>
                </a:cubicBezTo>
                <a:cubicBezTo>
                  <a:pt x="831" y="2048"/>
                  <a:pt x="839" y="2040"/>
                  <a:pt x="844" y="2017"/>
                </a:cubicBezTo>
              </a:path>
              <a:path w="3118" h="2190" extrusionOk="0">
                <a:moveTo>
                  <a:pt x="2085" y="0"/>
                </a:moveTo>
                <a:cubicBezTo>
                  <a:pt x="2055" y="43"/>
                  <a:pt x="2026" y="85"/>
                  <a:pt x="1998" y="130"/>
                </a:cubicBezTo>
                <a:cubicBezTo>
                  <a:pt x="1935" y="231"/>
                  <a:pt x="1872" y="330"/>
                  <a:pt x="1815" y="435"/>
                </a:cubicBezTo>
                <a:cubicBezTo>
                  <a:pt x="1666" y="707"/>
                  <a:pt x="1530" y="1022"/>
                  <a:pt x="1519" y="1336"/>
                </a:cubicBezTo>
                <a:cubicBezTo>
                  <a:pt x="1513" y="1492"/>
                  <a:pt x="1561" y="1641"/>
                  <a:pt x="1648" y="1769"/>
                </a:cubicBezTo>
                <a:cubicBezTo>
                  <a:pt x="1713" y="1865"/>
                  <a:pt x="1809" y="1942"/>
                  <a:pt x="1906" y="2004"/>
                </a:cubicBezTo>
                <a:cubicBezTo>
                  <a:pt x="1956" y="2036"/>
                  <a:pt x="2009" y="2063"/>
                  <a:pt x="2062" y="2089"/>
                </a:cubicBezTo>
              </a:path>
              <a:path w="3118" h="2190" extrusionOk="0">
                <a:moveTo>
                  <a:pt x="3091" y="547"/>
                </a:moveTo>
                <a:cubicBezTo>
                  <a:pt x="3102" y="519"/>
                  <a:pt x="3138" y="506"/>
                  <a:pt x="3075" y="501"/>
                </a:cubicBezTo>
                <a:cubicBezTo>
                  <a:pt x="3018" y="497"/>
                  <a:pt x="2944" y="523"/>
                  <a:pt x="2891" y="541"/>
                </a:cubicBezTo>
                <a:cubicBezTo>
                  <a:pt x="2779" y="579"/>
                  <a:pt x="2668" y="624"/>
                  <a:pt x="2560" y="674"/>
                </a:cubicBezTo>
                <a:cubicBezTo>
                  <a:pt x="2481" y="710"/>
                  <a:pt x="2391" y="745"/>
                  <a:pt x="2323" y="800"/>
                </a:cubicBezTo>
                <a:cubicBezTo>
                  <a:pt x="2305" y="820"/>
                  <a:pt x="2299" y="825"/>
                  <a:pt x="2292" y="840"/>
                </a:cubicBezTo>
                <a:cubicBezTo>
                  <a:pt x="2340" y="874"/>
                  <a:pt x="2384" y="874"/>
                  <a:pt x="2444" y="876"/>
                </a:cubicBezTo>
                <a:cubicBezTo>
                  <a:pt x="2552" y="879"/>
                  <a:pt x="2660" y="876"/>
                  <a:pt x="2767" y="887"/>
                </a:cubicBezTo>
                <a:cubicBezTo>
                  <a:pt x="2843" y="895"/>
                  <a:pt x="2969" y="897"/>
                  <a:pt x="3036" y="940"/>
                </a:cubicBezTo>
                <a:cubicBezTo>
                  <a:pt x="3056" y="950"/>
                  <a:pt x="3063" y="954"/>
                  <a:pt x="3070" y="969"/>
                </a:cubicBezTo>
                <a:cubicBezTo>
                  <a:pt x="3021" y="1027"/>
                  <a:pt x="2958" y="1059"/>
                  <a:pt x="2891" y="1094"/>
                </a:cubicBezTo>
                <a:cubicBezTo>
                  <a:pt x="2805" y="1138"/>
                  <a:pt x="2716" y="1178"/>
                  <a:pt x="2629" y="1219"/>
                </a:cubicBezTo>
                <a:cubicBezTo>
                  <a:pt x="2558" y="1253"/>
                  <a:pt x="2490" y="1279"/>
                  <a:pt x="2437" y="1338"/>
                </a:cubicBezTo>
                <a:cubicBezTo>
                  <a:pt x="2477" y="1371"/>
                  <a:pt x="2489" y="1385"/>
                  <a:pt x="2553" y="1385"/>
                </a:cubicBezTo>
                <a:cubicBezTo>
                  <a:pt x="2638" y="1385"/>
                  <a:pt x="2722" y="1367"/>
                  <a:pt x="2807" y="1364"/>
                </a:cubicBezTo>
                <a:cubicBezTo>
                  <a:pt x="2863" y="1362"/>
                  <a:pt x="2890" y="1361"/>
                  <a:pt x="2937" y="1391"/>
                </a:cubicBezTo>
              </a:path>
              <a:path w="3118" h="2190" extrusionOk="0">
                <a:moveTo>
                  <a:pt x="2676" y="1860"/>
                </a:moveTo>
                <a:cubicBezTo>
                  <a:pt x="2658" y="1897"/>
                  <a:pt x="2633" y="1930"/>
                  <a:pt x="2615" y="1968"/>
                </a:cubicBezTo>
                <a:cubicBezTo>
                  <a:pt x="2654" y="1985"/>
                  <a:pt x="2670" y="1992"/>
                  <a:pt x="2710" y="1972"/>
                </a:cubicBezTo>
                <a:cubicBezTo>
                  <a:pt x="2750" y="1952"/>
                  <a:pt x="2781" y="1932"/>
                  <a:pt x="2817" y="1907"/>
                </a:cubicBezTo>
              </a:path>
              <a:path w="3118" h="2190" extrusionOk="0">
                <a:moveTo>
                  <a:pt x="2604" y="1554"/>
                </a:moveTo>
                <a:cubicBezTo>
                  <a:pt x="2586" y="1543"/>
                  <a:pt x="2581" y="1538"/>
                  <a:pt x="2566" y="1546"/>
                </a:cubicBezTo>
                <a:cubicBezTo>
                  <a:pt x="2602" y="1561"/>
                  <a:pt x="2638" y="1568"/>
                  <a:pt x="2676" y="1550"/>
                </a:cubicBezTo>
                <a:cubicBezTo>
                  <a:pt x="2685" y="1543"/>
                  <a:pt x="2694" y="1536"/>
                  <a:pt x="2703" y="1529"/>
                </a:cubicBezTo>
              </a:path>
            </a:pathLst>
          </a:custGeom>
          <a:noFill/>
          <a:ln w="19050" cap="rnd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20512" name="Comment 32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3665538" y="5156200"/>
            <a:ext cx="304800" cy="309563"/>
          </a:xfrm>
          <a:custGeom>
            <a:avLst/>
            <a:gdLst>
              <a:gd name="T0" fmla="+- 0 10358 10182"/>
              <a:gd name="T1" fmla="*/ T0 w 845"/>
              <a:gd name="T2" fmla="+- 0 14325 14323"/>
              <a:gd name="T3" fmla="*/ 14325 h 861"/>
              <a:gd name="T4" fmla="+- 0 10254 10182"/>
              <a:gd name="T5" fmla="*/ T4 w 845"/>
              <a:gd name="T6" fmla="+- 0 14399 14323"/>
              <a:gd name="T7" fmla="*/ 14399 h 861"/>
              <a:gd name="T8" fmla="+- 0 10187 10182"/>
              <a:gd name="T9" fmla="*/ T8 w 845"/>
              <a:gd name="T10" fmla="+- 0 14532 14323"/>
              <a:gd name="T11" fmla="*/ 14532 h 861"/>
              <a:gd name="T12" fmla="+- 0 10203 10182"/>
              <a:gd name="T13" fmla="*/ T12 w 845"/>
              <a:gd name="T14" fmla="+- 0 14655 14323"/>
              <a:gd name="T15" fmla="*/ 14655 h 861"/>
              <a:gd name="T16" fmla="+- 0 10290 10182"/>
              <a:gd name="T17" fmla="*/ T16 w 845"/>
              <a:gd name="T18" fmla="+- 0 14668 14323"/>
              <a:gd name="T19" fmla="*/ 14668 h 861"/>
              <a:gd name="T20" fmla="+- 0 10404 10182"/>
              <a:gd name="T21" fmla="*/ T20 w 845"/>
              <a:gd name="T22" fmla="+- 0 14556 14323"/>
              <a:gd name="T23" fmla="*/ 14556 h 861"/>
              <a:gd name="T24" fmla="+- 0 10431 10182"/>
              <a:gd name="T25" fmla="*/ T24 w 845"/>
              <a:gd name="T26" fmla="+- 0 14412 14323"/>
              <a:gd name="T27" fmla="*/ 14412 h 861"/>
              <a:gd name="T28" fmla="+- 0 10328 10182"/>
              <a:gd name="T29" fmla="*/ T28 w 845"/>
              <a:gd name="T30" fmla="+- 0 14325 14323"/>
              <a:gd name="T31" fmla="*/ 14325 h 861"/>
              <a:gd name="T32" fmla="+- 0 10374 10182"/>
              <a:gd name="T33" fmla="*/ T32 w 845"/>
              <a:gd name="T34" fmla="+- 0 14409 14323"/>
              <a:gd name="T35" fmla="*/ 14409 h 861"/>
              <a:gd name="T36" fmla="+- 0 10402 10182"/>
              <a:gd name="T37" fmla="*/ T36 w 845"/>
              <a:gd name="T38" fmla="+- 0 14545 14323"/>
              <a:gd name="T39" fmla="*/ 14545 h 861"/>
              <a:gd name="T40" fmla="+- 0 10381 10182"/>
              <a:gd name="T41" fmla="*/ T40 w 845"/>
              <a:gd name="T42" fmla="+- 0 14802 14323"/>
              <a:gd name="T43" fmla="*/ 14802 h 861"/>
              <a:gd name="T44" fmla="+- 0 10366 10182"/>
              <a:gd name="T45" fmla="*/ T44 w 845"/>
              <a:gd name="T46" fmla="+- 0 15050 14323"/>
              <a:gd name="T47" fmla="*/ 15050 h 861"/>
              <a:gd name="T48" fmla="+- 0 10400 10182"/>
              <a:gd name="T49" fmla="*/ T48 w 845"/>
              <a:gd name="T50" fmla="+- 0 15175 14323"/>
              <a:gd name="T51" fmla="*/ 15175 h 861"/>
              <a:gd name="T52" fmla="+- 0 10417 10182"/>
              <a:gd name="T53" fmla="*/ T52 w 845"/>
              <a:gd name="T54" fmla="+- 0 15183 14323"/>
              <a:gd name="T55" fmla="*/ 15183 h 861"/>
              <a:gd name="T56" fmla="+- 0 10819 10182"/>
              <a:gd name="T57" fmla="*/ T56 w 845"/>
              <a:gd name="T58" fmla="+- 0 14867 14323"/>
              <a:gd name="T59" fmla="*/ 14867 h 861"/>
              <a:gd name="T60" fmla="+- 0 10862 10182"/>
              <a:gd name="T61" fmla="*/ T60 w 845"/>
              <a:gd name="T62" fmla="+- 0 14914 14323"/>
              <a:gd name="T63" fmla="*/ 14914 h 861"/>
              <a:gd name="T64" fmla="+- 0 10857 10182"/>
              <a:gd name="T65" fmla="*/ T64 w 845"/>
              <a:gd name="T66" fmla="+- 0 15014 14323"/>
              <a:gd name="T67" fmla="*/ 15014 h 861"/>
              <a:gd name="T68" fmla="+- 0 10944 10182"/>
              <a:gd name="T69" fmla="*/ T68 w 845"/>
              <a:gd name="T70" fmla="+- 0 15014 14323"/>
              <a:gd name="T71" fmla="*/ 15014 h 861"/>
              <a:gd name="T72" fmla="+- 0 11026 10182"/>
              <a:gd name="T73" fmla="*/ T72 w 845"/>
              <a:gd name="T74" fmla="+- 0 14954 14323"/>
              <a:gd name="T75" fmla="*/ 14954 h 861"/>
              <a:gd name="T76" fmla="+- 0 10988 10182"/>
              <a:gd name="T77" fmla="*/ T76 w 845"/>
              <a:gd name="T78" fmla="+- 0 14477 14323"/>
              <a:gd name="T79" fmla="*/ 14477 h 861"/>
              <a:gd name="T80" fmla="+- 0 10952 10182"/>
              <a:gd name="T81" fmla="*/ T80 w 845"/>
              <a:gd name="T82" fmla="+- 0 14403 14323"/>
              <a:gd name="T83" fmla="*/ 14403 h 861"/>
              <a:gd name="T84" fmla="+- 0 10988 10182"/>
              <a:gd name="T85" fmla="*/ T84 w 845"/>
              <a:gd name="T86" fmla="+- 0 14469 14323"/>
              <a:gd name="T87" fmla="*/ 14469 h 861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</a:cxnLst>
            <a:rect l="0" t="0" r="r" b="b"/>
            <a:pathLst>
              <a:path w="845" h="861" extrusionOk="0">
                <a:moveTo>
                  <a:pt x="176" y="2"/>
                </a:moveTo>
                <a:cubicBezTo>
                  <a:pt x="127" y="14"/>
                  <a:pt x="107" y="38"/>
                  <a:pt x="72" y="76"/>
                </a:cubicBezTo>
                <a:cubicBezTo>
                  <a:pt x="34" y="117"/>
                  <a:pt x="15" y="154"/>
                  <a:pt x="5" y="209"/>
                </a:cubicBezTo>
                <a:cubicBezTo>
                  <a:pt x="-3" y="253"/>
                  <a:pt x="0" y="293"/>
                  <a:pt x="21" y="332"/>
                </a:cubicBezTo>
                <a:cubicBezTo>
                  <a:pt x="41" y="369"/>
                  <a:pt x="76" y="363"/>
                  <a:pt x="108" y="345"/>
                </a:cubicBezTo>
                <a:cubicBezTo>
                  <a:pt x="155" y="318"/>
                  <a:pt x="193" y="279"/>
                  <a:pt x="222" y="233"/>
                </a:cubicBezTo>
                <a:cubicBezTo>
                  <a:pt x="251" y="188"/>
                  <a:pt x="268" y="141"/>
                  <a:pt x="249" y="89"/>
                </a:cubicBezTo>
                <a:cubicBezTo>
                  <a:pt x="231" y="39"/>
                  <a:pt x="195" y="9"/>
                  <a:pt x="146" y="2"/>
                </a:cubicBezTo>
                <a:cubicBezTo>
                  <a:pt x="157" y="33"/>
                  <a:pt x="175" y="58"/>
                  <a:pt x="192" y="86"/>
                </a:cubicBezTo>
                <a:cubicBezTo>
                  <a:pt x="218" y="129"/>
                  <a:pt x="220" y="172"/>
                  <a:pt x="220" y="222"/>
                </a:cubicBezTo>
                <a:cubicBezTo>
                  <a:pt x="220" y="308"/>
                  <a:pt x="207" y="394"/>
                  <a:pt x="199" y="479"/>
                </a:cubicBezTo>
                <a:cubicBezTo>
                  <a:pt x="191" y="562"/>
                  <a:pt x="179" y="643"/>
                  <a:pt x="184" y="727"/>
                </a:cubicBezTo>
                <a:cubicBezTo>
                  <a:pt x="186" y="762"/>
                  <a:pt x="191" y="824"/>
                  <a:pt x="218" y="852"/>
                </a:cubicBezTo>
                <a:cubicBezTo>
                  <a:pt x="224" y="855"/>
                  <a:pt x="229" y="857"/>
                  <a:pt x="235" y="860"/>
                </a:cubicBezTo>
              </a:path>
              <a:path w="845" h="861" extrusionOk="0">
                <a:moveTo>
                  <a:pt x="637" y="544"/>
                </a:moveTo>
                <a:cubicBezTo>
                  <a:pt x="685" y="535"/>
                  <a:pt x="689" y="542"/>
                  <a:pt x="680" y="591"/>
                </a:cubicBezTo>
                <a:cubicBezTo>
                  <a:pt x="674" y="621"/>
                  <a:pt x="659" y="661"/>
                  <a:pt x="675" y="691"/>
                </a:cubicBezTo>
                <a:cubicBezTo>
                  <a:pt x="696" y="731"/>
                  <a:pt x="734" y="703"/>
                  <a:pt x="762" y="691"/>
                </a:cubicBezTo>
                <a:cubicBezTo>
                  <a:pt x="796" y="676"/>
                  <a:pt x="816" y="656"/>
                  <a:pt x="844" y="631"/>
                </a:cubicBezTo>
              </a:path>
              <a:path w="845" h="861" extrusionOk="0">
                <a:moveTo>
                  <a:pt x="806" y="154"/>
                </a:moveTo>
                <a:cubicBezTo>
                  <a:pt x="797" y="125"/>
                  <a:pt x="787" y="107"/>
                  <a:pt x="770" y="80"/>
                </a:cubicBezTo>
                <a:cubicBezTo>
                  <a:pt x="779" y="105"/>
                  <a:pt x="791" y="122"/>
                  <a:pt x="806" y="146"/>
                </a:cubicBezTo>
              </a:path>
            </a:pathLst>
          </a:custGeom>
          <a:noFill/>
          <a:ln w="19050" cap="rnd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20513" name="Comment 33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4238625" y="4770438"/>
            <a:ext cx="2119313" cy="635000"/>
          </a:xfrm>
          <a:custGeom>
            <a:avLst/>
            <a:gdLst>
              <a:gd name="T0" fmla="+- 0 11801 11773"/>
              <a:gd name="T1" fmla="*/ T0 w 5890"/>
              <a:gd name="T2" fmla="+- 0 13682 13250"/>
              <a:gd name="T3" fmla="*/ 13682 h 1767"/>
              <a:gd name="T4" fmla="+- 0 11777 11773"/>
              <a:gd name="T5" fmla="*/ T4 w 5890"/>
              <a:gd name="T6" fmla="+- 0 14057 13250"/>
              <a:gd name="T7" fmla="*/ 14057 h 1767"/>
              <a:gd name="T8" fmla="+- 0 11818 11773"/>
              <a:gd name="T9" fmla="*/ T8 w 5890"/>
              <a:gd name="T10" fmla="+- 0 14766 13250"/>
              <a:gd name="T11" fmla="*/ 14766 h 1767"/>
              <a:gd name="T12" fmla="+- 0 11807 11773"/>
              <a:gd name="T13" fmla="*/ T12 w 5890"/>
              <a:gd name="T14" fmla="+- 0 14967 13250"/>
              <a:gd name="T15" fmla="*/ 14967 h 1767"/>
              <a:gd name="T16" fmla="+- 0 12322 11773"/>
              <a:gd name="T17" fmla="*/ T16 w 5890"/>
              <a:gd name="T18" fmla="+- 0 14206 13250"/>
              <a:gd name="T19" fmla="*/ 14206 h 1767"/>
              <a:gd name="T20" fmla="+- 0 12307 11773"/>
              <a:gd name="T21" fmla="*/ T20 w 5890"/>
              <a:gd name="T22" fmla="+- 0 14624 13250"/>
              <a:gd name="T23" fmla="*/ 14624 h 1767"/>
              <a:gd name="T24" fmla="+- 0 12522 11773"/>
              <a:gd name="T25" fmla="*/ T24 w 5890"/>
              <a:gd name="T26" fmla="+- 0 14672 13250"/>
              <a:gd name="T27" fmla="*/ 14672 h 1767"/>
              <a:gd name="T28" fmla="+- 0 12676 11773"/>
              <a:gd name="T29" fmla="*/ T28 w 5890"/>
              <a:gd name="T30" fmla="+- 0 14142 13250"/>
              <a:gd name="T31" fmla="*/ 14142 h 1767"/>
              <a:gd name="T32" fmla="+- 0 12299 11773"/>
              <a:gd name="T33" fmla="*/ T32 w 5890"/>
              <a:gd name="T34" fmla="+- 0 13973 13250"/>
              <a:gd name="T35" fmla="*/ 13973 h 1767"/>
              <a:gd name="T36" fmla="+- 0 12343 11773"/>
              <a:gd name="T37" fmla="*/ T36 w 5890"/>
              <a:gd name="T38" fmla="+- 0 14358 13250"/>
              <a:gd name="T39" fmla="*/ 14358 h 1767"/>
              <a:gd name="T40" fmla="+- 0 12455 11773"/>
              <a:gd name="T41" fmla="*/ T40 w 5890"/>
              <a:gd name="T42" fmla="+- 0 14554 13250"/>
              <a:gd name="T43" fmla="*/ 14554 h 1767"/>
              <a:gd name="T44" fmla="+- 0 12566 11773"/>
              <a:gd name="T45" fmla="*/ T44 w 5890"/>
              <a:gd name="T46" fmla="+- 0 14744 13250"/>
              <a:gd name="T47" fmla="*/ 14744 h 1767"/>
              <a:gd name="T48" fmla="+- 0 12944 11773"/>
              <a:gd name="T49" fmla="*/ T48 w 5890"/>
              <a:gd name="T50" fmla="+- 0 14666 13250"/>
              <a:gd name="T51" fmla="*/ 14666 h 1767"/>
              <a:gd name="T52" fmla="+- 0 13056 11773"/>
              <a:gd name="T53" fmla="*/ T52 w 5890"/>
              <a:gd name="T54" fmla="+- 0 14827 13250"/>
              <a:gd name="T55" fmla="*/ 14827 h 1767"/>
              <a:gd name="T56" fmla="+- 0 13047 11773"/>
              <a:gd name="T57" fmla="*/ T56 w 5890"/>
              <a:gd name="T58" fmla="+- 0 14354 13250"/>
              <a:gd name="T59" fmla="*/ 14354 h 1767"/>
              <a:gd name="T60" fmla="+- 0 13436 11773"/>
              <a:gd name="T61" fmla="*/ T60 w 5890"/>
              <a:gd name="T62" fmla="+- 0 13835 13250"/>
              <a:gd name="T63" fmla="*/ 13835 h 1767"/>
              <a:gd name="T64" fmla="+- 0 13417 11773"/>
              <a:gd name="T65" fmla="*/ T64 w 5890"/>
              <a:gd name="T66" fmla="+- 0 13953 13250"/>
              <a:gd name="T67" fmla="*/ 13953 h 1767"/>
              <a:gd name="T68" fmla="+- 0 13408 11773"/>
              <a:gd name="T69" fmla="*/ T68 w 5890"/>
              <a:gd name="T70" fmla="+- 0 14488 13250"/>
              <a:gd name="T71" fmla="*/ 14488 h 1767"/>
              <a:gd name="T72" fmla="+- 0 13392 11773"/>
              <a:gd name="T73" fmla="*/ T72 w 5890"/>
              <a:gd name="T74" fmla="+- 0 14942 13250"/>
              <a:gd name="T75" fmla="*/ 14942 h 1767"/>
              <a:gd name="T76" fmla="+- 0 13412 11773"/>
              <a:gd name="T77" fmla="*/ T76 w 5890"/>
              <a:gd name="T78" fmla="+- 0 14927 13250"/>
              <a:gd name="T79" fmla="*/ 14927 h 1767"/>
              <a:gd name="T80" fmla="+- 0 13649 11773"/>
              <a:gd name="T81" fmla="*/ T80 w 5890"/>
              <a:gd name="T82" fmla="+- 0 13699 13250"/>
              <a:gd name="T83" fmla="*/ 13699 h 1767"/>
              <a:gd name="T84" fmla="+- 0 13801 11773"/>
              <a:gd name="T85" fmla="*/ T84 w 5890"/>
              <a:gd name="T86" fmla="+- 0 13718 13250"/>
              <a:gd name="T87" fmla="*/ 13718 h 1767"/>
              <a:gd name="T88" fmla="+- 0 13757 11773"/>
              <a:gd name="T89" fmla="*/ T88 w 5890"/>
              <a:gd name="T90" fmla="+- 0 13956 13250"/>
              <a:gd name="T91" fmla="*/ 13956 h 1767"/>
              <a:gd name="T92" fmla="+- 0 13666 11773"/>
              <a:gd name="T93" fmla="*/ T92 w 5890"/>
              <a:gd name="T94" fmla="+- 0 14059 13250"/>
              <a:gd name="T95" fmla="*/ 14059 h 1767"/>
              <a:gd name="T96" fmla="+- 0 13864 11773"/>
              <a:gd name="T97" fmla="*/ T96 w 5890"/>
              <a:gd name="T98" fmla="+- 0 14024 13250"/>
              <a:gd name="T99" fmla="*/ 14024 h 1767"/>
              <a:gd name="T100" fmla="+- 0 14170 11773"/>
              <a:gd name="T101" fmla="*/ T100 w 5890"/>
              <a:gd name="T102" fmla="+- 0 14496 13250"/>
              <a:gd name="T103" fmla="*/ 14496 h 1767"/>
              <a:gd name="T104" fmla="+- 0 14276 11773"/>
              <a:gd name="T105" fmla="*/ T104 w 5890"/>
              <a:gd name="T106" fmla="+- 0 14441 13250"/>
              <a:gd name="T107" fmla="*/ 14441 h 1767"/>
              <a:gd name="T108" fmla="+- 0 14558 11773"/>
              <a:gd name="T109" fmla="*/ T108 w 5890"/>
              <a:gd name="T110" fmla="+- 0 14409 13250"/>
              <a:gd name="T111" fmla="*/ 14409 h 1767"/>
              <a:gd name="T112" fmla="+- 0 14358 11773"/>
              <a:gd name="T113" fmla="*/ T112 w 5890"/>
              <a:gd name="T114" fmla="+- 0 14327 13250"/>
              <a:gd name="T115" fmla="*/ 14327 h 1767"/>
              <a:gd name="T116" fmla="+- 0 14370 11773"/>
              <a:gd name="T117" fmla="*/ T116 w 5890"/>
              <a:gd name="T118" fmla="+- 0 14624 13250"/>
              <a:gd name="T119" fmla="*/ 14624 h 1767"/>
              <a:gd name="T120" fmla="+- 0 15396 11773"/>
              <a:gd name="T121" fmla="*/ T120 w 5890"/>
              <a:gd name="T122" fmla="+- 0 13989 13250"/>
              <a:gd name="T123" fmla="*/ 13989 h 1767"/>
              <a:gd name="T124" fmla="+- 0 15624 11773"/>
              <a:gd name="T125" fmla="*/ T124 w 5890"/>
              <a:gd name="T126" fmla="+- 0 14017 13250"/>
              <a:gd name="T127" fmla="*/ 14017 h 1767"/>
              <a:gd name="T128" fmla="+- 0 15723 11773"/>
              <a:gd name="T129" fmla="*/ T128 w 5890"/>
              <a:gd name="T130" fmla="+- 0 14341 13250"/>
              <a:gd name="T131" fmla="*/ 14341 h 1767"/>
              <a:gd name="T132" fmla="+- 0 15944 11773"/>
              <a:gd name="T133" fmla="*/ T132 w 5890"/>
              <a:gd name="T134" fmla="+- 0 14496 13250"/>
              <a:gd name="T135" fmla="*/ 14496 h 1767"/>
              <a:gd name="T136" fmla="+- 0 16077 11773"/>
              <a:gd name="T137" fmla="*/ T136 w 5890"/>
              <a:gd name="T138" fmla="+- 0 14431 13250"/>
              <a:gd name="T139" fmla="*/ 14431 h 1767"/>
              <a:gd name="T140" fmla="+- 0 15833 11773"/>
              <a:gd name="T141" fmla="*/ T140 w 5890"/>
              <a:gd name="T142" fmla="+- 0 13970 13250"/>
              <a:gd name="T143" fmla="*/ 13970 h 1767"/>
              <a:gd name="T144" fmla="+- 0 15670 11773"/>
              <a:gd name="T145" fmla="*/ T144 w 5890"/>
              <a:gd name="T146" fmla="+- 0 14403 13250"/>
              <a:gd name="T147" fmla="*/ 14403 h 1767"/>
              <a:gd name="T148" fmla="+- 0 15512 11773"/>
              <a:gd name="T149" fmla="*/ T148 w 5890"/>
              <a:gd name="T150" fmla="+- 0 14757 13250"/>
              <a:gd name="T151" fmla="*/ 14757 h 1767"/>
              <a:gd name="T152" fmla="+- 0 16084 11773"/>
              <a:gd name="T153" fmla="*/ T152 w 5890"/>
              <a:gd name="T154" fmla="+- 0 13966 13250"/>
              <a:gd name="T155" fmla="*/ 13966 h 1767"/>
              <a:gd name="T156" fmla="+- 0 16274 11773"/>
              <a:gd name="T157" fmla="*/ T156 w 5890"/>
              <a:gd name="T158" fmla="+- 0 13915 13250"/>
              <a:gd name="T159" fmla="*/ 13915 h 1767"/>
              <a:gd name="T160" fmla="+- 0 16514 11773"/>
              <a:gd name="T161" fmla="*/ T160 w 5890"/>
              <a:gd name="T162" fmla="+- 0 13841 13250"/>
              <a:gd name="T163" fmla="*/ 13841 h 1767"/>
              <a:gd name="T164" fmla="+- 0 16242 11773"/>
              <a:gd name="T165" fmla="*/ T164 w 5890"/>
              <a:gd name="T166" fmla="+- 0 13814 13250"/>
              <a:gd name="T167" fmla="*/ 13814 h 1767"/>
              <a:gd name="T168" fmla="+- 0 16314 11773"/>
              <a:gd name="T169" fmla="*/ T168 w 5890"/>
              <a:gd name="T170" fmla="+- 0 14102 13250"/>
              <a:gd name="T171" fmla="*/ 14102 h 1767"/>
              <a:gd name="T172" fmla="+- 0 16721 11773"/>
              <a:gd name="T173" fmla="*/ T172 w 5890"/>
              <a:gd name="T174" fmla="+- 0 13585 13250"/>
              <a:gd name="T175" fmla="*/ 13585 h 1767"/>
              <a:gd name="T176" fmla="+- 0 16755 11773"/>
              <a:gd name="T177" fmla="*/ T176 w 5890"/>
              <a:gd name="T178" fmla="+- 0 13990 13250"/>
              <a:gd name="T179" fmla="*/ 13990 h 1767"/>
              <a:gd name="T180" fmla="+- 0 16666 11773"/>
              <a:gd name="T181" fmla="*/ T180 w 5890"/>
              <a:gd name="T182" fmla="+- 0 14812 13250"/>
              <a:gd name="T183" fmla="*/ 14812 h 1767"/>
              <a:gd name="T184" fmla="+- 0 15046 11773"/>
              <a:gd name="T185" fmla="*/ T184 w 5890"/>
              <a:gd name="T186" fmla="+- 0 13724 13250"/>
              <a:gd name="T187" fmla="*/ 13724 h 1767"/>
              <a:gd name="T188" fmla="+- 0 14963 11773"/>
              <a:gd name="T189" fmla="*/ T188 w 5890"/>
              <a:gd name="T190" fmla="+- 0 13820 13250"/>
              <a:gd name="T191" fmla="*/ 13820 h 1767"/>
              <a:gd name="T192" fmla="+- 0 14908 11773"/>
              <a:gd name="T193" fmla="*/ T192 w 5890"/>
              <a:gd name="T194" fmla="+- 0 14424 13250"/>
              <a:gd name="T195" fmla="*/ 14424 h 1767"/>
              <a:gd name="T196" fmla="+- 0 14946 11773"/>
              <a:gd name="T197" fmla="*/ T196 w 5890"/>
              <a:gd name="T198" fmla="+- 0 14944 13250"/>
              <a:gd name="T199" fmla="*/ 14944 h 1767"/>
              <a:gd name="T200" fmla="+- 0 16904 11773"/>
              <a:gd name="T201" fmla="*/ T200 w 5890"/>
              <a:gd name="T202" fmla="+- 0 13324 13250"/>
              <a:gd name="T203" fmla="*/ 13324 h 1767"/>
              <a:gd name="T204" fmla="+- 0 17016 11773"/>
              <a:gd name="T205" fmla="*/ T204 w 5890"/>
              <a:gd name="T206" fmla="+- 0 13271 13250"/>
              <a:gd name="T207" fmla="*/ 13271 h 1767"/>
              <a:gd name="T208" fmla="+- 0 17056 11773"/>
              <a:gd name="T209" fmla="*/ T208 w 5890"/>
              <a:gd name="T210" fmla="+- 0 13508 13250"/>
              <a:gd name="T211" fmla="*/ 13508 h 1767"/>
              <a:gd name="T212" fmla="+- 0 17065 11773"/>
              <a:gd name="T213" fmla="*/ T212 w 5890"/>
              <a:gd name="T214" fmla="+- 0 13620 13250"/>
              <a:gd name="T215" fmla="*/ 13620 h 1767"/>
              <a:gd name="T216" fmla="+- 0 17261 11773"/>
              <a:gd name="T217" fmla="*/ T216 w 5890"/>
              <a:gd name="T218" fmla="+- 0 13650 13250"/>
              <a:gd name="T219" fmla="*/ 13650 h 1767"/>
              <a:gd name="T220" fmla="+- 0 17362 11773"/>
              <a:gd name="T221" fmla="*/ T220 w 5890"/>
              <a:gd name="T222" fmla="+- 0 14498 13250"/>
              <a:gd name="T223" fmla="*/ 14498 h 1767"/>
              <a:gd name="T224" fmla="+- 0 17622 11773"/>
              <a:gd name="T225" fmla="*/ T224 w 5890"/>
              <a:gd name="T226" fmla="+- 0 14471 13250"/>
              <a:gd name="T227" fmla="*/ 14471 h 1767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  <a:cxn ang="0">
                <a:pos x="T145" y="T147"/>
              </a:cxn>
              <a:cxn ang="0">
                <a:pos x="T149" y="T151"/>
              </a:cxn>
              <a:cxn ang="0">
                <a:pos x="T153" y="T155"/>
              </a:cxn>
              <a:cxn ang="0">
                <a:pos x="T157" y="T159"/>
              </a:cxn>
              <a:cxn ang="0">
                <a:pos x="T161" y="T163"/>
              </a:cxn>
              <a:cxn ang="0">
                <a:pos x="T165" y="T167"/>
              </a:cxn>
              <a:cxn ang="0">
                <a:pos x="T169" y="T171"/>
              </a:cxn>
              <a:cxn ang="0">
                <a:pos x="T173" y="T175"/>
              </a:cxn>
              <a:cxn ang="0">
                <a:pos x="T177" y="T179"/>
              </a:cxn>
              <a:cxn ang="0">
                <a:pos x="T181" y="T183"/>
              </a:cxn>
              <a:cxn ang="0">
                <a:pos x="T185" y="T187"/>
              </a:cxn>
              <a:cxn ang="0">
                <a:pos x="T189" y="T191"/>
              </a:cxn>
              <a:cxn ang="0">
                <a:pos x="T193" y="T195"/>
              </a:cxn>
              <a:cxn ang="0">
                <a:pos x="T197" y="T199"/>
              </a:cxn>
              <a:cxn ang="0">
                <a:pos x="T201" y="T203"/>
              </a:cxn>
              <a:cxn ang="0">
                <a:pos x="T205" y="T207"/>
              </a:cxn>
              <a:cxn ang="0">
                <a:pos x="T209" y="T211"/>
              </a:cxn>
              <a:cxn ang="0">
                <a:pos x="T213" y="T215"/>
              </a:cxn>
              <a:cxn ang="0">
                <a:pos x="T217" y="T219"/>
              </a:cxn>
              <a:cxn ang="0">
                <a:pos x="T221" y="T223"/>
              </a:cxn>
              <a:cxn ang="0">
                <a:pos x="T225" y="T227"/>
              </a:cxn>
            </a:cxnLst>
            <a:rect l="0" t="0" r="r" b="b"/>
            <a:pathLst>
              <a:path w="5890" h="1767" extrusionOk="0">
                <a:moveTo>
                  <a:pt x="32" y="479"/>
                </a:moveTo>
                <a:cubicBezTo>
                  <a:pt x="34" y="453"/>
                  <a:pt x="36" y="447"/>
                  <a:pt x="28" y="432"/>
                </a:cubicBezTo>
                <a:cubicBezTo>
                  <a:pt x="24" y="467"/>
                  <a:pt x="21" y="501"/>
                  <a:pt x="17" y="536"/>
                </a:cubicBezTo>
                <a:cubicBezTo>
                  <a:pt x="7" y="626"/>
                  <a:pt x="8" y="717"/>
                  <a:pt x="4" y="807"/>
                </a:cubicBezTo>
                <a:cubicBezTo>
                  <a:pt x="-1" y="934"/>
                  <a:pt x="0" y="1060"/>
                  <a:pt x="7" y="1187"/>
                </a:cubicBezTo>
                <a:cubicBezTo>
                  <a:pt x="13" y="1297"/>
                  <a:pt x="24" y="1408"/>
                  <a:pt x="45" y="1516"/>
                </a:cubicBezTo>
                <a:cubicBezTo>
                  <a:pt x="58" y="1583"/>
                  <a:pt x="93" y="1663"/>
                  <a:pt x="89" y="1732"/>
                </a:cubicBezTo>
                <a:cubicBezTo>
                  <a:pt x="84" y="1808"/>
                  <a:pt x="46" y="1749"/>
                  <a:pt x="34" y="1717"/>
                </a:cubicBezTo>
              </a:path>
              <a:path w="5890" h="1767" extrusionOk="0">
                <a:moveTo>
                  <a:pt x="547" y="916"/>
                </a:moveTo>
                <a:cubicBezTo>
                  <a:pt x="592" y="868"/>
                  <a:pt x="558" y="919"/>
                  <a:pt x="549" y="956"/>
                </a:cubicBezTo>
                <a:cubicBezTo>
                  <a:pt x="533" y="1024"/>
                  <a:pt x="519" y="1095"/>
                  <a:pt x="513" y="1164"/>
                </a:cubicBezTo>
                <a:cubicBezTo>
                  <a:pt x="507" y="1234"/>
                  <a:pt x="507" y="1308"/>
                  <a:pt x="534" y="1374"/>
                </a:cubicBezTo>
                <a:cubicBezTo>
                  <a:pt x="550" y="1414"/>
                  <a:pt x="575" y="1457"/>
                  <a:pt x="618" y="1473"/>
                </a:cubicBezTo>
                <a:cubicBezTo>
                  <a:pt x="667" y="1492"/>
                  <a:pt x="717" y="1456"/>
                  <a:pt x="749" y="1422"/>
                </a:cubicBezTo>
                <a:cubicBezTo>
                  <a:pt x="797" y="1372"/>
                  <a:pt x="839" y="1307"/>
                  <a:pt x="867" y="1244"/>
                </a:cubicBezTo>
                <a:cubicBezTo>
                  <a:pt x="916" y="1133"/>
                  <a:pt x="936" y="1010"/>
                  <a:pt x="903" y="892"/>
                </a:cubicBezTo>
                <a:cubicBezTo>
                  <a:pt x="879" y="805"/>
                  <a:pt x="823" y="723"/>
                  <a:pt x="739" y="684"/>
                </a:cubicBezTo>
                <a:cubicBezTo>
                  <a:pt x="674" y="654"/>
                  <a:pt x="576" y="670"/>
                  <a:pt x="526" y="723"/>
                </a:cubicBezTo>
                <a:cubicBezTo>
                  <a:pt x="484" y="767"/>
                  <a:pt x="473" y="824"/>
                  <a:pt x="458" y="879"/>
                </a:cubicBezTo>
              </a:path>
              <a:path w="5890" h="1767" extrusionOk="0">
                <a:moveTo>
                  <a:pt x="570" y="1108"/>
                </a:moveTo>
                <a:cubicBezTo>
                  <a:pt x="599" y="1131"/>
                  <a:pt x="618" y="1160"/>
                  <a:pt x="635" y="1195"/>
                </a:cubicBezTo>
                <a:cubicBezTo>
                  <a:pt x="651" y="1230"/>
                  <a:pt x="670" y="1267"/>
                  <a:pt x="682" y="1304"/>
                </a:cubicBezTo>
                <a:cubicBezTo>
                  <a:pt x="696" y="1346"/>
                  <a:pt x="707" y="1388"/>
                  <a:pt x="728" y="1427"/>
                </a:cubicBezTo>
                <a:cubicBezTo>
                  <a:pt x="743" y="1455"/>
                  <a:pt x="762" y="1481"/>
                  <a:pt x="793" y="1494"/>
                </a:cubicBezTo>
                <a:cubicBezTo>
                  <a:pt x="827" y="1508"/>
                  <a:pt x="868" y="1478"/>
                  <a:pt x="895" y="1461"/>
                </a:cubicBezTo>
              </a:path>
              <a:path w="5890" h="1767" extrusionOk="0">
                <a:moveTo>
                  <a:pt x="1171" y="1416"/>
                </a:moveTo>
                <a:cubicBezTo>
                  <a:pt x="1227" y="1437"/>
                  <a:pt x="1204" y="1443"/>
                  <a:pt x="1207" y="1495"/>
                </a:cubicBezTo>
                <a:cubicBezTo>
                  <a:pt x="1209" y="1534"/>
                  <a:pt x="1241" y="1574"/>
                  <a:pt x="1283" y="1577"/>
                </a:cubicBezTo>
                <a:cubicBezTo>
                  <a:pt x="1314" y="1579"/>
                  <a:pt x="1353" y="1546"/>
                  <a:pt x="1374" y="1530"/>
                </a:cubicBezTo>
              </a:path>
              <a:path w="5890" h="1767" extrusionOk="0">
                <a:moveTo>
                  <a:pt x="1274" y="1104"/>
                </a:moveTo>
                <a:cubicBezTo>
                  <a:pt x="1242" y="1042"/>
                  <a:pt x="1228" y="1037"/>
                  <a:pt x="1289" y="1083"/>
                </a:cubicBezTo>
              </a:path>
              <a:path w="5890" h="1767" extrusionOk="0">
                <a:moveTo>
                  <a:pt x="1663" y="585"/>
                </a:moveTo>
                <a:cubicBezTo>
                  <a:pt x="1656" y="577"/>
                  <a:pt x="1649" y="569"/>
                  <a:pt x="1642" y="561"/>
                </a:cubicBezTo>
                <a:cubicBezTo>
                  <a:pt x="1641" y="608"/>
                  <a:pt x="1643" y="655"/>
                  <a:pt x="1644" y="703"/>
                </a:cubicBezTo>
                <a:cubicBezTo>
                  <a:pt x="1646" y="784"/>
                  <a:pt x="1651" y="864"/>
                  <a:pt x="1650" y="945"/>
                </a:cubicBezTo>
                <a:cubicBezTo>
                  <a:pt x="1649" y="1043"/>
                  <a:pt x="1644" y="1140"/>
                  <a:pt x="1635" y="1238"/>
                </a:cubicBezTo>
                <a:cubicBezTo>
                  <a:pt x="1626" y="1330"/>
                  <a:pt x="1618" y="1422"/>
                  <a:pt x="1614" y="1514"/>
                </a:cubicBezTo>
                <a:cubicBezTo>
                  <a:pt x="1612" y="1573"/>
                  <a:pt x="1610" y="1633"/>
                  <a:pt x="1619" y="1692"/>
                </a:cubicBezTo>
                <a:cubicBezTo>
                  <a:pt x="1627" y="1742"/>
                  <a:pt x="1619" y="1751"/>
                  <a:pt x="1629" y="1704"/>
                </a:cubicBezTo>
                <a:cubicBezTo>
                  <a:pt x="1632" y="1695"/>
                  <a:pt x="1636" y="1686"/>
                  <a:pt x="1639" y="1677"/>
                </a:cubicBezTo>
              </a:path>
              <a:path w="5890" h="1767" extrusionOk="0">
                <a:moveTo>
                  <a:pt x="1912" y="475"/>
                </a:moveTo>
                <a:cubicBezTo>
                  <a:pt x="1893" y="465"/>
                  <a:pt x="1886" y="461"/>
                  <a:pt x="1876" y="449"/>
                </a:cubicBezTo>
                <a:cubicBezTo>
                  <a:pt x="1887" y="411"/>
                  <a:pt x="1910" y="403"/>
                  <a:pt x="1952" y="413"/>
                </a:cubicBezTo>
                <a:cubicBezTo>
                  <a:pt x="1980" y="420"/>
                  <a:pt x="2011" y="445"/>
                  <a:pt x="2028" y="468"/>
                </a:cubicBezTo>
                <a:cubicBezTo>
                  <a:pt x="2055" y="504"/>
                  <a:pt x="2060" y="544"/>
                  <a:pt x="2053" y="587"/>
                </a:cubicBezTo>
                <a:cubicBezTo>
                  <a:pt x="2045" y="633"/>
                  <a:pt x="2015" y="672"/>
                  <a:pt x="1984" y="706"/>
                </a:cubicBezTo>
                <a:cubicBezTo>
                  <a:pt x="1958" y="735"/>
                  <a:pt x="1917" y="759"/>
                  <a:pt x="1897" y="792"/>
                </a:cubicBezTo>
                <a:cubicBezTo>
                  <a:pt x="1896" y="798"/>
                  <a:pt x="1894" y="803"/>
                  <a:pt x="1893" y="809"/>
                </a:cubicBezTo>
                <a:cubicBezTo>
                  <a:pt x="1929" y="815"/>
                  <a:pt x="1961" y="813"/>
                  <a:pt x="1998" y="803"/>
                </a:cubicBezTo>
                <a:cubicBezTo>
                  <a:pt x="2029" y="795"/>
                  <a:pt x="2060" y="781"/>
                  <a:pt x="2091" y="774"/>
                </a:cubicBezTo>
                <a:cubicBezTo>
                  <a:pt x="2114" y="769"/>
                  <a:pt x="2131" y="767"/>
                  <a:pt x="2154" y="769"/>
                </a:cubicBezTo>
              </a:path>
              <a:path w="5890" h="1767" extrusionOk="0">
                <a:moveTo>
                  <a:pt x="2397" y="1246"/>
                </a:moveTo>
                <a:cubicBezTo>
                  <a:pt x="2390" y="1241"/>
                  <a:pt x="2383" y="1237"/>
                  <a:pt x="2376" y="1232"/>
                </a:cubicBezTo>
                <a:cubicBezTo>
                  <a:pt x="2416" y="1201"/>
                  <a:pt x="2452" y="1198"/>
                  <a:pt x="2503" y="1191"/>
                </a:cubicBezTo>
                <a:cubicBezTo>
                  <a:pt x="2574" y="1182"/>
                  <a:pt x="2645" y="1173"/>
                  <a:pt x="2716" y="1172"/>
                </a:cubicBezTo>
                <a:cubicBezTo>
                  <a:pt x="2742" y="1171"/>
                  <a:pt x="2760" y="1166"/>
                  <a:pt x="2785" y="1159"/>
                </a:cubicBezTo>
              </a:path>
              <a:path w="5890" h="1767" extrusionOk="0">
                <a:moveTo>
                  <a:pt x="2610" y="981"/>
                </a:moveTo>
                <a:cubicBezTo>
                  <a:pt x="2602" y="1013"/>
                  <a:pt x="2586" y="1040"/>
                  <a:pt x="2585" y="1077"/>
                </a:cubicBezTo>
                <a:cubicBezTo>
                  <a:pt x="2584" y="1130"/>
                  <a:pt x="2586" y="1185"/>
                  <a:pt x="2589" y="1238"/>
                </a:cubicBezTo>
                <a:cubicBezTo>
                  <a:pt x="2592" y="1283"/>
                  <a:pt x="2595" y="1329"/>
                  <a:pt x="2597" y="1374"/>
                </a:cubicBezTo>
                <a:cubicBezTo>
                  <a:pt x="2598" y="1397"/>
                  <a:pt x="2599" y="1410"/>
                  <a:pt x="2606" y="1431"/>
                </a:cubicBezTo>
              </a:path>
              <a:path w="5890" h="1767" extrusionOk="0">
                <a:moveTo>
                  <a:pt x="3623" y="739"/>
                </a:moveTo>
                <a:cubicBezTo>
                  <a:pt x="3625" y="690"/>
                  <a:pt x="3626" y="682"/>
                  <a:pt x="3684" y="678"/>
                </a:cubicBezTo>
                <a:cubicBezTo>
                  <a:pt x="3748" y="673"/>
                  <a:pt x="3819" y="712"/>
                  <a:pt x="3851" y="767"/>
                </a:cubicBezTo>
                <a:cubicBezTo>
                  <a:pt x="3877" y="813"/>
                  <a:pt x="3886" y="875"/>
                  <a:pt x="3895" y="926"/>
                </a:cubicBezTo>
                <a:cubicBezTo>
                  <a:pt x="3906" y="984"/>
                  <a:pt x="3920" y="1040"/>
                  <a:pt x="3950" y="1091"/>
                </a:cubicBezTo>
                <a:cubicBezTo>
                  <a:pt x="3977" y="1137"/>
                  <a:pt x="4013" y="1177"/>
                  <a:pt x="4057" y="1208"/>
                </a:cubicBezTo>
                <a:cubicBezTo>
                  <a:pt x="4093" y="1234"/>
                  <a:pt x="4128" y="1243"/>
                  <a:pt x="4171" y="1246"/>
                </a:cubicBezTo>
                <a:cubicBezTo>
                  <a:pt x="4212" y="1249"/>
                  <a:pt x="4259" y="1241"/>
                  <a:pt x="4289" y="1208"/>
                </a:cubicBezTo>
                <a:cubicBezTo>
                  <a:pt x="4294" y="1199"/>
                  <a:pt x="4299" y="1190"/>
                  <a:pt x="4304" y="1181"/>
                </a:cubicBezTo>
              </a:path>
              <a:path w="5890" h="1767" extrusionOk="0">
                <a:moveTo>
                  <a:pt x="4136" y="665"/>
                </a:moveTo>
                <a:cubicBezTo>
                  <a:pt x="4094" y="675"/>
                  <a:pt x="4087" y="686"/>
                  <a:pt x="4060" y="720"/>
                </a:cubicBezTo>
                <a:cubicBezTo>
                  <a:pt x="4024" y="764"/>
                  <a:pt x="4012" y="816"/>
                  <a:pt x="3992" y="869"/>
                </a:cubicBezTo>
                <a:cubicBezTo>
                  <a:pt x="3957" y="962"/>
                  <a:pt x="3932" y="1060"/>
                  <a:pt x="3897" y="1153"/>
                </a:cubicBezTo>
                <a:cubicBezTo>
                  <a:pt x="3864" y="1241"/>
                  <a:pt x="3825" y="1327"/>
                  <a:pt x="3785" y="1412"/>
                </a:cubicBezTo>
                <a:cubicBezTo>
                  <a:pt x="3770" y="1444"/>
                  <a:pt x="3753" y="1474"/>
                  <a:pt x="3739" y="1507"/>
                </a:cubicBezTo>
                <a:cubicBezTo>
                  <a:pt x="3768" y="1493"/>
                  <a:pt x="3784" y="1475"/>
                  <a:pt x="3809" y="1452"/>
                </a:cubicBezTo>
              </a:path>
              <a:path w="5890" h="1767" extrusionOk="0">
                <a:moveTo>
                  <a:pt x="4311" y="716"/>
                </a:moveTo>
                <a:cubicBezTo>
                  <a:pt x="4344" y="697"/>
                  <a:pt x="4353" y="678"/>
                  <a:pt x="4397" y="672"/>
                </a:cubicBezTo>
                <a:cubicBezTo>
                  <a:pt x="4431" y="668"/>
                  <a:pt x="4467" y="668"/>
                  <a:pt x="4501" y="665"/>
                </a:cubicBezTo>
                <a:cubicBezTo>
                  <a:pt x="4555" y="660"/>
                  <a:pt x="4596" y="643"/>
                  <a:pt x="4646" y="629"/>
                </a:cubicBezTo>
                <a:cubicBezTo>
                  <a:pt x="4685" y="618"/>
                  <a:pt x="4705" y="606"/>
                  <a:pt x="4741" y="591"/>
                </a:cubicBezTo>
              </a:path>
              <a:path w="5890" h="1767" extrusionOk="0">
                <a:moveTo>
                  <a:pt x="4503" y="477"/>
                </a:moveTo>
                <a:cubicBezTo>
                  <a:pt x="4471" y="504"/>
                  <a:pt x="4463" y="519"/>
                  <a:pt x="4469" y="564"/>
                </a:cubicBezTo>
                <a:cubicBezTo>
                  <a:pt x="4475" y="612"/>
                  <a:pt x="4492" y="659"/>
                  <a:pt x="4505" y="706"/>
                </a:cubicBezTo>
                <a:cubicBezTo>
                  <a:pt x="4518" y="754"/>
                  <a:pt x="4527" y="804"/>
                  <a:pt x="4541" y="852"/>
                </a:cubicBezTo>
                <a:cubicBezTo>
                  <a:pt x="4550" y="883"/>
                  <a:pt x="4558" y="891"/>
                  <a:pt x="4583" y="903"/>
                </a:cubicBezTo>
              </a:path>
              <a:path w="5890" h="1767" extrusionOk="0">
                <a:moveTo>
                  <a:pt x="4948" y="335"/>
                </a:moveTo>
                <a:cubicBezTo>
                  <a:pt x="4994" y="355"/>
                  <a:pt x="4991" y="356"/>
                  <a:pt x="4990" y="426"/>
                </a:cubicBezTo>
                <a:cubicBezTo>
                  <a:pt x="4988" y="530"/>
                  <a:pt x="4987" y="636"/>
                  <a:pt x="4982" y="740"/>
                </a:cubicBezTo>
                <a:cubicBezTo>
                  <a:pt x="4976" y="882"/>
                  <a:pt x="4970" y="1025"/>
                  <a:pt x="4956" y="1166"/>
                </a:cubicBezTo>
                <a:cubicBezTo>
                  <a:pt x="4943" y="1295"/>
                  <a:pt x="4932" y="1437"/>
                  <a:pt x="4893" y="1562"/>
                </a:cubicBezTo>
                <a:cubicBezTo>
                  <a:pt x="4880" y="1604"/>
                  <a:pt x="4859" y="1646"/>
                  <a:pt x="4826" y="1668"/>
                </a:cubicBezTo>
              </a:path>
              <a:path w="5890" h="1767" extrusionOk="0">
                <a:moveTo>
                  <a:pt x="3273" y="474"/>
                </a:moveTo>
                <a:cubicBezTo>
                  <a:pt x="3257" y="454"/>
                  <a:pt x="3253" y="448"/>
                  <a:pt x="3235" y="447"/>
                </a:cubicBezTo>
                <a:cubicBezTo>
                  <a:pt x="3199" y="481"/>
                  <a:pt x="3195" y="519"/>
                  <a:pt x="3190" y="570"/>
                </a:cubicBezTo>
                <a:cubicBezTo>
                  <a:pt x="3181" y="658"/>
                  <a:pt x="3164" y="745"/>
                  <a:pt x="3156" y="833"/>
                </a:cubicBezTo>
                <a:cubicBezTo>
                  <a:pt x="3145" y="945"/>
                  <a:pt x="3135" y="1061"/>
                  <a:pt x="3135" y="1174"/>
                </a:cubicBezTo>
                <a:cubicBezTo>
                  <a:pt x="3135" y="1278"/>
                  <a:pt x="3138" y="1384"/>
                  <a:pt x="3148" y="1488"/>
                </a:cubicBezTo>
                <a:cubicBezTo>
                  <a:pt x="3155" y="1557"/>
                  <a:pt x="3164" y="1625"/>
                  <a:pt x="3173" y="1694"/>
                </a:cubicBezTo>
                <a:cubicBezTo>
                  <a:pt x="3181" y="1756"/>
                  <a:pt x="3188" y="1753"/>
                  <a:pt x="3224" y="1706"/>
                </a:cubicBezTo>
              </a:path>
              <a:path w="5890" h="1767" extrusionOk="0">
                <a:moveTo>
                  <a:pt x="5131" y="74"/>
                </a:moveTo>
                <a:cubicBezTo>
                  <a:pt x="5122" y="38"/>
                  <a:pt x="5103" y="17"/>
                  <a:pt x="5150" y="4"/>
                </a:cubicBezTo>
                <a:cubicBezTo>
                  <a:pt x="5180" y="-4"/>
                  <a:pt x="5218" y="2"/>
                  <a:pt x="5243" y="21"/>
                </a:cubicBezTo>
                <a:cubicBezTo>
                  <a:pt x="5272" y="44"/>
                  <a:pt x="5289" y="87"/>
                  <a:pt x="5298" y="122"/>
                </a:cubicBezTo>
                <a:cubicBezTo>
                  <a:pt x="5310" y="171"/>
                  <a:pt x="5302" y="213"/>
                  <a:pt x="5283" y="258"/>
                </a:cubicBezTo>
                <a:cubicBezTo>
                  <a:pt x="5261" y="310"/>
                  <a:pt x="5223" y="340"/>
                  <a:pt x="5180" y="373"/>
                </a:cubicBezTo>
                <a:cubicBezTo>
                  <a:pt x="5221" y="380"/>
                  <a:pt x="5251" y="374"/>
                  <a:pt x="5292" y="370"/>
                </a:cubicBezTo>
                <a:cubicBezTo>
                  <a:pt x="5326" y="367"/>
                  <a:pt x="5356" y="366"/>
                  <a:pt x="5389" y="373"/>
                </a:cubicBezTo>
                <a:cubicBezTo>
                  <a:pt x="5424" y="380"/>
                  <a:pt x="5456" y="386"/>
                  <a:pt x="5488" y="400"/>
                </a:cubicBezTo>
              </a:path>
              <a:path w="5890" h="1767" extrusionOk="0">
                <a:moveTo>
                  <a:pt x="5520" y="1259"/>
                </a:moveTo>
                <a:cubicBezTo>
                  <a:pt x="5517" y="1291"/>
                  <a:pt x="5554" y="1254"/>
                  <a:pt x="5589" y="1248"/>
                </a:cubicBezTo>
                <a:cubicBezTo>
                  <a:pt x="5635" y="1240"/>
                  <a:pt x="5684" y="1236"/>
                  <a:pt x="5731" y="1232"/>
                </a:cubicBezTo>
                <a:cubicBezTo>
                  <a:pt x="5771" y="1229"/>
                  <a:pt x="5810" y="1222"/>
                  <a:pt x="5849" y="1221"/>
                </a:cubicBezTo>
                <a:cubicBezTo>
                  <a:pt x="5870" y="1221"/>
                  <a:pt x="5877" y="1220"/>
                  <a:pt x="5889" y="1210"/>
                </a:cubicBezTo>
              </a:path>
            </a:pathLst>
          </a:custGeom>
          <a:noFill/>
          <a:ln w="19050" cap="rnd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20514" name="Comment 34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6615113" y="4614863"/>
            <a:ext cx="1817687" cy="752475"/>
          </a:xfrm>
          <a:custGeom>
            <a:avLst/>
            <a:gdLst>
              <a:gd name="T0" fmla="+- 0 18390 18377"/>
              <a:gd name="T1" fmla="*/ T0 w 5046"/>
              <a:gd name="T2" fmla="+- 0 13476 12817"/>
              <a:gd name="T3" fmla="*/ 13476 h 2092"/>
              <a:gd name="T4" fmla="+- 0 18383 18377"/>
              <a:gd name="T5" fmla="*/ T4 w 5046"/>
              <a:gd name="T6" fmla="+- 0 13907 12817"/>
              <a:gd name="T7" fmla="*/ 13907 h 2092"/>
              <a:gd name="T8" fmla="+- 0 18411 18377"/>
              <a:gd name="T9" fmla="*/ T8 w 5046"/>
              <a:gd name="T10" fmla="+- 0 14636 12817"/>
              <a:gd name="T11" fmla="*/ 14636 h 2092"/>
              <a:gd name="T12" fmla="+- 0 18428 18377"/>
              <a:gd name="T13" fmla="*/ T12 w 5046"/>
              <a:gd name="T14" fmla="+- 0 14744 12817"/>
              <a:gd name="T15" fmla="*/ 14744 h 2092"/>
              <a:gd name="T16" fmla="+- 0 18807 18377"/>
              <a:gd name="T17" fmla="*/ T16 w 5046"/>
              <a:gd name="T18" fmla="+- 0 13612 12817"/>
              <a:gd name="T19" fmla="*/ 13612 h 2092"/>
              <a:gd name="T20" fmla="+- 0 19035 18377"/>
              <a:gd name="T21" fmla="*/ T20 w 5046"/>
              <a:gd name="T22" fmla="+- 0 13875 12817"/>
              <a:gd name="T23" fmla="*/ 13875 h 2092"/>
              <a:gd name="T24" fmla="+- 0 19211 18377"/>
              <a:gd name="T25" fmla="*/ T24 w 5046"/>
              <a:gd name="T26" fmla="+- 0 14348 12817"/>
              <a:gd name="T27" fmla="*/ 14348 h 2092"/>
              <a:gd name="T28" fmla="+- 0 19398 18377"/>
              <a:gd name="T29" fmla="*/ T28 w 5046"/>
              <a:gd name="T30" fmla="+- 0 14367 12817"/>
              <a:gd name="T31" fmla="*/ 14367 h 2092"/>
              <a:gd name="T32" fmla="+- 0 19217 18377"/>
              <a:gd name="T33" fmla="*/ T32 w 5046"/>
              <a:gd name="T34" fmla="+- 0 13705 12817"/>
              <a:gd name="T35" fmla="*/ 13705 h 2092"/>
              <a:gd name="T36" fmla="+- 0 19061 18377"/>
              <a:gd name="T37" fmla="*/ T36 w 5046"/>
              <a:gd name="T38" fmla="+- 0 14172 12817"/>
              <a:gd name="T39" fmla="*/ 14172 h 2092"/>
              <a:gd name="T40" fmla="+- 0 18835 18377"/>
              <a:gd name="T41" fmla="*/ T40 w 5046"/>
              <a:gd name="T42" fmla="+- 0 14645 12817"/>
              <a:gd name="T43" fmla="*/ 14645 h 2092"/>
              <a:gd name="T44" fmla="+- 0 19421 18377"/>
              <a:gd name="T45" fmla="*/ T44 w 5046"/>
              <a:gd name="T46" fmla="+- 0 13648 12817"/>
              <a:gd name="T47" fmla="*/ 13648 h 2092"/>
              <a:gd name="T48" fmla="+- 0 19620 18377"/>
              <a:gd name="T49" fmla="*/ T48 w 5046"/>
              <a:gd name="T50" fmla="+- 0 13593 12817"/>
              <a:gd name="T51" fmla="*/ 13593 h 2092"/>
              <a:gd name="T52" fmla="+- 0 19772 18377"/>
              <a:gd name="T53" fmla="*/ T52 w 5046"/>
              <a:gd name="T54" fmla="+- 0 13548 12817"/>
              <a:gd name="T55" fmla="*/ 13548 h 2092"/>
              <a:gd name="T56" fmla="+- 0 20284 18377"/>
              <a:gd name="T57" fmla="*/ T56 w 5046"/>
              <a:gd name="T58" fmla="+- 0 13474 12817"/>
              <a:gd name="T59" fmla="*/ 13474 h 2092"/>
              <a:gd name="T60" fmla="+- 0 20270 18377"/>
              <a:gd name="T61" fmla="*/ T60 w 5046"/>
              <a:gd name="T62" fmla="+- 0 14180 12817"/>
              <a:gd name="T63" fmla="*/ 14180 h 2092"/>
              <a:gd name="T64" fmla="+- 0 20301 18377"/>
              <a:gd name="T65" fmla="*/ T64 w 5046"/>
              <a:gd name="T66" fmla="+- 0 14609 12817"/>
              <a:gd name="T67" fmla="*/ 14609 h 2092"/>
              <a:gd name="T68" fmla="+- 0 20516 18377"/>
              <a:gd name="T69" fmla="*/ T68 w 5046"/>
              <a:gd name="T70" fmla="+- 0 13216 12817"/>
              <a:gd name="T71" fmla="*/ 13216 h 2092"/>
              <a:gd name="T72" fmla="+- 0 20673 18377"/>
              <a:gd name="T73" fmla="*/ T72 w 5046"/>
              <a:gd name="T74" fmla="+- 0 13120 12817"/>
              <a:gd name="T75" fmla="*/ 13120 h 2092"/>
              <a:gd name="T76" fmla="+- 0 20776 18377"/>
              <a:gd name="T77" fmla="*/ T76 w 5046"/>
              <a:gd name="T78" fmla="+- 0 13230 12817"/>
              <a:gd name="T79" fmla="*/ 13230 h 2092"/>
              <a:gd name="T80" fmla="+- 0 20593 18377"/>
              <a:gd name="T81" fmla="*/ T80 w 5046"/>
              <a:gd name="T82" fmla="+- 0 13453 12817"/>
              <a:gd name="T83" fmla="*/ 13453 h 2092"/>
              <a:gd name="T84" fmla="+- 0 20776 18377"/>
              <a:gd name="T85" fmla="*/ T84 w 5046"/>
              <a:gd name="T86" fmla="+- 0 13500 12817"/>
              <a:gd name="T87" fmla="*/ 13500 h 2092"/>
              <a:gd name="T88" fmla="+- 0 21036 18377"/>
              <a:gd name="T89" fmla="*/ T88 w 5046"/>
              <a:gd name="T90" fmla="+- 0 14129 12817"/>
              <a:gd name="T91" fmla="*/ 14129 h 2092"/>
              <a:gd name="T92" fmla="+- 0 21156 18377"/>
              <a:gd name="T93" fmla="*/ T92 w 5046"/>
              <a:gd name="T94" fmla="+- 0 14119 12817"/>
              <a:gd name="T95" fmla="*/ 14119 h 2092"/>
              <a:gd name="T96" fmla="+- 0 21559 18377"/>
              <a:gd name="T97" fmla="*/ T96 w 5046"/>
              <a:gd name="T98" fmla="+- 0 14047 12817"/>
              <a:gd name="T99" fmla="*/ 14047 h 2092"/>
              <a:gd name="T100" fmla="+- 0 21160 18377"/>
              <a:gd name="T101" fmla="*/ T100 w 5046"/>
              <a:gd name="T102" fmla="+- 0 13913 12817"/>
              <a:gd name="T103" fmla="*/ 13913 h 2092"/>
              <a:gd name="T104" fmla="+- 0 21257 18377"/>
              <a:gd name="T105" fmla="*/ T104 w 5046"/>
              <a:gd name="T106" fmla="+- 0 14000 12817"/>
              <a:gd name="T107" fmla="*/ 14000 h 2092"/>
              <a:gd name="T108" fmla="+- 0 21280 18377"/>
              <a:gd name="T109" fmla="*/ T108 w 5046"/>
              <a:gd name="T110" fmla="+- 0 14318 12817"/>
              <a:gd name="T111" fmla="*/ 14318 h 2092"/>
              <a:gd name="T112" fmla="+- 0 22143 18377"/>
              <a:gd name="T113" fmla="*/ T112 w 5046"/>
              <a:gd name="T114" fmla="+- 0 13425 12817"/>
              <a:gd name="T115" fmla="*/ 13425 h 2092"/>
              <a:gd name="T116" fmla="+- 0 22091 18377"/>
              <a:gd name="T117" fmla="*/ T116 w 5046"/>
              <a:gd name="T118" fmla="+- 0 13491 12817"/>
              <a:gd name="T119" fmla="*/ 13491 h 2092"/>
              <a:gd name="T120" fmla="+- 0 22264 18377"/>
              <a:gd name="T121" fmla="*/ T120 w 5046"/>
              <a:gd name="T122" fmla="+- 0 13763 12817"/>
              <a:gd name="T123" fmla="*/ 13763 h 2092"/>
              <a:gd name="T124" fmla="+- 0 22483 18377"/>
              <a:gd name="T125" fmla="*/ T124 w 5046"/>
              <a:gd name="T126" fmla="+- 0 13731 12817"/>
              <a:gd name="T127" fmla="*/ 13731 h 2092"/>
              <a:gd name="T128" fmla="+- 0 22038 18377"/>
              <a:gd name="T129" fmla="*/ T128 w 5046"/>
              <a:gd name="T130" fmla="+- 0 13998 12817"/>
              <a:gd name="T131" fmla="*/ 13998 h 2092"/>
              <a:gd name="T132" fmla="+- 0 22057 18377"/>
              <a:gd name="T133" fmla="*/ T132 w 5046"/>
              <a:gd name="T134" fmla="+- 0 14286 12817"/>
              <a:gd name="T135" fmla="*/ 14286 h 2092"/>
              <a:gd name="T136" fmla="+- 0 22185 18377"/>
              <a:gd name="T137" fmla="*/ T136 w 5046"/>
              <a:gd name="T138" fmla="+- 0 14518 12817"/>
              <a:gd name="T139" fmla="*/ 14518 h 2092"/>
              <a:gd name="T140" fmla="+- 0 22015 18377"/>
              <a:gd name="T141" fmla="*/ T140 w 5046"/>
              <a:gd name="T142" fmla="+- 0 14740 12817"/>
              <a:gd name="T143" fmla="*/ 14740 h 2092"/>
              <a:gd name="T144" fmla="+- 0 21970 18377"/>
              <a:gd name="T145" fmla="*/ T144 w 5046"/>
              <a:gd name="T146" fmla="+- 0 14874 12817"/>
              <a:gd name="T147" fmla="*/ 14874 h 2092"/>
              <a:gd name="T148" fmla="+- 0 22704 18377"/>
              <a:gd name="T149" fmla="*/ T148 w 5046"/>
              <a:gd name="T150" fmla="+- 0 13305 12817"/>
              <a:gd name="T151" fmla="*/ 13305 h 2092"/>
              <a:gd name="T152" fmla="+- 0 22861 18377"/>
              <a:gd name="T153" fmla="*/ T152 w 5046"/>
              <a:gd name="T154" fmla="+- 0 13567 12817"/>
              <a:gd name="T155" fmla="*/ 13567 h 2092"/>
              <a:gd name="T156" fmla="+- 0 22920 18377"/>
              <a:gd name="T157" fmla="*/ T156 w 5046"/>
              <a:gd name="T158" fmla="+- 0 14460 12817"/>
              <a:gd name="T159" fmla="*/ 14460 h 2092"/>
              <a:gd name="T160" fmla="+- 0 22652 18377"/>
              <a:gd name="T161" fmla="*/ T160 w 5046"/>
              <a:gd name="T162" fmla="+- 0 14908 12817"/>
              <a:gd name="T163" fmla="*/ 14908 h 2092"/>
              <a:gd name="T164" fmla="+- 0 22936 18377"/>
              <a:gd name="T165" fmla="*/ T164 w 5046"/>
              <a:gd name="T166" fmla="+- 0 12936 12817"/>
              <a:gd name="T167" fmla="*/ 12936 h 2092"/>
              <a:gd name="T168" fmla="+- 0 23070 18377"/>
              <a:gd name="T169" fmla="*/ T168 w 5046"/>
              <a:gd name="T170" fmla="+- 0 12861 12817"/>
              <a:gd name="T171" fmla="*/ 12861 h 2092"/>
              <a:gd name="T172" fmla="+- 0 23177 18377"/>
              <a:gd name="T173" fmla="*/ T172 w 5046"/>
              <a:gd name="T174" fmla="+- 0 13122 12817"/>
              <a:gd name="T175" fmla="*/ 13122 h 2092"/>
              <a:gd name="T176" fmla="+- 0 23010 18377"/>
              <a:gd name="T177" fmla="*/ T176 w 5046"/>
              <a:gd name="T178" fmla="+- 0 13262 12817"/>
              <a:gd name="T179" fmla="*/ 13262 h 2092"/>
              <a:gd name="T180" fmla="+- 0 23350 18377"/>
              <a:gd name="T181" fmla="*/ T180 w 5046"/>
              <a:gd name="T182" fmla="+- 0 13264 12817"/>
              <a:gd name="T183" fmla="*/ 13264 h 2092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  <a:cxn ang="0">
                <a:pos x="T145" y="T147"/>
              </a:cxn>
              <a:cxn ang="0">
                <a:pos x="T149" y="T151"/>
              </a:cxn>
              <a:cxn ang="0">
                <a:pos x="T153" y="T155"/>
              </a:cxn>
              <a:cxn ang="0">
                <a:pos x="T157" y="T159"/>
              </a:cxn>
              <a:cxn ang="0">
                <a:pos x="T161" y="T163"/>
              </a:cxn>
              <a:cxn ang="0">
                <a:pos x="T165" y="T167"/>
              </a:cxn>
              <a:cxn ang="0">
                <a:pos x="T169" y="T171"/>
              </a:cxn>
              <a:cxn ang="0">
                <a:pos x="T173" y="T175"/>
              </a:cxn>
              <a:cxn ang="0">
                <a:pos x="T177" y="T179"/>
              </a:cxn>
              <a:cxn ang="0">
                <a:pos x="T181" y="T183"/>
              </a:cxn>
            </a:cxnLst>
            <a:rect l="0" t="0" r="r" b="b"/>
            <a:pathLst>
              <a:path w="5046" h="2092" extrusionOk="0">
                <a:moveTo>
                  <a:pt x="25" y="680"/>
                </a:moveTo>
                <a:cubicBezTo>
                  <a:pt x="21" y="673"/>
                  <a:pt x="17" y="666"/>
                  <a:pt x="13" y="659"/>
                </a:cubicBezTo>
                <a:cubicBezTo>
                  <a:pt x="-2" y="701"/>
                  <a:pt x="8" y="737"/>
                  <a:pt x="8" y="784"/>
                </a:cubicBezTo>
                <a:cubicBezTo>
                  <a:pt x="8" y="886"/>
                  <a:pt x="8" y="988"/>
                  <a:pt x="6" y="1090"/>
                </a:cubicBezTo>
                <a:cubicBezTo>
                  <a:pt x="3" y="1230"/>
                  <a:pt x="-1" y="1370"/>
                  <a:pt x="4" y="1510"/>
                </a:cubicBezTo>
                <a:cubicBezTo>
                  <a:pt x="7" y="1614"/>
                  <a:pt x="14" y="1717"/>
                  <a:pt x="34" y="1819"/>
                </a:cubicBezTo>
                <a:cubicBezTo>
                  <a:pt x="43" y="1863"/>
                  <a:pt x="112" y="1956"/>
                  <a:pt x="68" y="1949"/>
                </a:cubicBezTo>
                <a:cubicBezTo>
                  <a:pt x="62" y="1942"/>
                  <a:pt x="57" y="1934"/>
                  <a:pt x="51" y="1927"/>
                </a:cubicBezTo>
              </a:path>
              <a:path w="5046" h="2092" extrusionOk="0">
                <a:moveTo>
                  <a:pt x="378" y="874"/>
                </a:moveTo>
                <a:cubicBezTo>
                  <a:pt x="375" y="827"/>
                  <a:pt x="369" y="797"/>
                  <a:pt x="430" y="795"/>
                </a:cubicBezTo>
                <a:cubicBezTo>
                  <a:pt x="469" y="794"/>
                  <a:pt x="511" y="829"/>
                  <a:pt x="536" y="854"/>
                </a:cubicBezTo>
                <a:cubicBezTo>
                  <a:pt x="592" y="910"/>
                  <a:pt x="626" y="987"/>
                  <a:pt x="658" y="1058"/>
                </a:cubicBezTo>
                <a:cubicBezTo>
                  <a:pt x="698" y="1146"/>
                  <a:pt x="729" y="1239"/>
                  <a:pt x="760" y="1330"/>
                </a:cubicBezTo>
                <a:cubicBezTo>
                  <a:pt x="783" y="1398"/>
                  <a:pt x="802" y="1467"/>
                  <a:pt x="834" y="1531"/>
                </a:cubicBezTo>
                <a:cubicBezTo>
                  <a:pt x="854" y="1572"/>
                  <a:pt x="884" y="1608"/>
                  <a:pt x="931" y="1609"/>
                </a:cubicBezTo>
                <a:cubicBezTo>
                  <a:pt x="969" y="1610"/>
                  <a:pt x="997" y="1574"/>
                  <a:pt x="1021" y="1550"/>
                </a:cubicBezTo>
              </a:path>
              <a:path w="5046" h="2092" extrusionOk="0">
                <a:moveTo>
                  <a:pt x="901" y="816"/>
                </a:moveTo>
                <a:cubicBezTo>
                  <a:pt x="860" y="832"/>
                  <a:pt x="853" y="835"/>
                  <a:pt x="840" y="888"/>
                </a:cubicBezTo>
                <a:cubicBezTo>
                  <a:pt x="824" y="952"/>
                  <a:pt x="806" y="1015"/>
                  <a:pt x="789" y="1079"/>
                </a:cubicBezTo>
                <a:cubicBezTo>
                  <a:pt x="763" y="1176"/>
                  <a:pt x="723" y="1263"/>
                  <a:pt x="684" y="1355"/>
                </a:cubicBezTo>
                <a:cubicBezTo>
                  <a:pt x="643" y="1452"/>
                  <a:pt x="593" y="1543"/>
                  <a:pt x="546" y="1637"/>
                </a:cubicBezTo>
                <a:cubicBezTo>
                  <a:pt x="515" y="1700"/>
                  <a:pt x="487" y="1764"/>
                  <a:pt x="458" y="1828"/>
                </a:cubicBezTo>
                <a:cubicBezTo>
                  <a:pt x="437" y="1875"/>
                  <a:pt x="436" y="1863"/>
                  <a:pt x="475" y="1845"/>
                </a:cubicBezTo>
              </a:path>
              <a:path w="5046" h="2092" extrusionOk="0">
                <a:moveTo>
                  <a:pt x="1044" y="831"/>
                </a:moveTo>
                <a:cubicBezTo>
                  <a:pt x="1080" y="800"/>
                  <a:pt x="1071" y="808"/>
                  <a:pt x="1116" y="799"/>
                </a:cubicBezTo>
                <a:cubicBezTo>
                  <a:pt x="1157" y="791"/>
                  <a:pt x="1201" y="785"/>
                  <a:pt x="1243" y="776"/>
                </a:cubicBezTo>
                <a:cubicBezTo>
                  <a:pt x="1280" y="768"/>
                  <a:pt x="1334" y="763"/>
                  <a:pt x="1369" y="748"/>
                </a:cubicBezTo>
                <a:cubicBezTo>
                  <a:pt x="1378" y="742"/>
                  <a:pt x="1386" y="737"/>
                  <a:pt x="1395" y="731"/>
                </a:cubicBezTo>
              </a:path>
              <a:path w="5046" h="2092" extrusionOk="0">
                <a:moveTo>
                  <a:pt x="1910" y="553"/>
                </a:moveTo>
                <a:cubicBezTo>
                  <a:pt x="1904" y="599"/>
                  <a:pt x="1910" y="611"/>
                  <a:pt x="1907" y="657"/>
                </a:cubicBezTo>
                <a:cubicBezTo>
                  <a:pt x="1900" y="760"/>
                  <a:pt x="1898" y="863"/>
                  <a:pt x="1895" y="967"/>
                </a:cubicBezTo>
                <a:cubicBezTo>
                  <a:pt x="1891" y="1099"/>
                  <a:pt x="1890" y="1231"/>
                  <a:pt x="1893" y="1363"/>
                </a:cubicBezTo>
                <a:cubicBezTo>
                  <a:pt x="1895" y="1461"/>
                  <a:pt x="1899" y="1560"/>
                  <a:pt x="1907" y="1658"/>
                </a:cubicBezTo>
                <a:cubicBezTo>
                  <a:pt x="1910" y="1699"/>
                  <a:pt x="1911" y="1752"/>
                  <a:pt x="1924" y="1792"/>
                </a:cubicBezTo>
                <a:cubicBezTo>
                  <a:pt x="1941" y="1845"/>
                  <a:pt x="1935" y="1820"/>
                  <a:pt x="1924" y="1781"/>
                </a:cubicBezTo>
              </a:path>
              <a:path w="5046" h="2092" extrusionOk="0">
                <a:moveTo>
                  <a:pt x="2139" y="399"/>
                </a:moveTo>
                <a:cubicBezTo>
                  <a:pt x="2140" y="358"/>
                  <a:pt x="2156" y="346"/>
                  <a:pt x="2196" y="328"/>
                </a:cubicBezTo>
                <a:cubicBezTo>
                  <a:pt x="2226" y="314"/>
                  <a:pt x="2262" y="304"/>
                  <a:pt x="2296" y="303"/>
                </a:cubicBezTo>
                <a:cubicBezTo>
                  <a:pt x="2325" y="302"/>
                  <a:pt x="2365" y="304"/>
                  <a:pt x="2389" y="324"/>
                </a:cubicBezTo>
                <a:cubicBezTo>
                  <a:pt x="2415" y="346"/>
                  <a:pt x="2412" y="384"/>
                  <a:pt x="2399" y="413"/>
                </a:cubicBezTo>
                <a:cubicBezTo>
                  <a:pt x="2379" y="457"/>
                  <a:pt x="2339" y="497"/>
                  <a:pt x="2306" y="532"/>
                </a:cubicBezTo>
                <a:cubicBezTo>
                  <a:pt x="2276" y="564"/>
                  <a:pt x="2238" y="598"/>
                  <a:pt x="2216" y="636"/>
                </a:cubicBezTo>
                <a:cubicBezTo>
                  <a:pt x="2188" y="682"/>
                  <a:pt x="2219" y="693"/>
                  <a:pt x="2260" y="695"/>
                </a:cubicBezTo>
                <a:cubicBezTo>
                  <a:pt x="2303" y="697"/>
                  <a:pt x="2357" y="693"/>
                  <a:pt x="2399" y="683"/>
                </a:cubicBezTo>
                <a:cubicBezTo>
                  <a:pt x="2444" y="673"/>
                  <a:pt x="2480" y="664"/>
                  <a:pt x="2526" y="661"/>
                </a:cubicBezTo>
              </a:path>
              <a:path w="5046" h="2092" extrusionOk="0">
                <a:moveTo>
                  <a:pt x="2659" y="1312"/>
                </a:moveTo>
                <a:cubicBezTo>
                  <a:pt x="2653" y="1319"/>
                  <a:pt x="2648" y="1327"/>
                  <a:pt x="2642" y="1334"/>
                </a:cubicBezTo>
                <a:cubicBezTo>
                  <a:pt x="2685" y="1311"/>
                  <a:pt x="2728" y="1309"/>
                  <a:pt x="2779" y="1302"/>
                </a:cubicBezTo>
                <a:cubicBezTo>
                  <a:pt x="2850" y="1293"/>
                  <a:pt x="2920" y="1281"/>
                  <a:pt x="2990" y="1270"/>
                </a:cubicBezTo>
                <a:cubicBezTo>
                  <a:pt x="3050" y="1261"/>
                  <a:pt x="3128" y="1261"/>
                  <a:pt x="3182" y="1230"/>
                </a:cubicBezTo>
                <a:cubicBezTo>
                  <a:pt x="3187" y="1224"/>
                  <a:pt x="3192" y="1217"/>
                  <a:pt x="3197" y="1211"/>
                </a:cubicBezTo>
              </a:path>
              <a:path w="5046" h="2092" extrusionOk="0">
                <a:moveTo>
                  <a:pt x="2783" y="1096"/>
                </a:moveTo>
                <a:cubicBezTo>
                  <a:pt x="2802" y="1062"/>
                  <a:pt x="2810" y="1051"/>
                  <a:pt x="2846" y="1039"/>
                </a:cubicBezTo>
                <a:cubicBezTo>
                  <a:pt x="2877" y="1087"/>
                  <a:pt x="2885" y="1123"/>
                  <a:pt x="2880" y="1183"/>
                </a:cubicBezTo>
                <a:cubicBezTo>
                  <a:pt x="2875" y="1250"/>
                  <a:pt x="2872" y="1317"/>
                  <a:pt x="2867" y="1385"/>
                </a:cubicBezTo>
                <a:cubicBezTo>
                  <a:pt x="2864" y="1431"/>
                  <a:pt x="2850" y="1477"/>
                  <a:pt x="2903" y="1501"/>
                </a:cubicBezTo>
                <a:cubicBezTo>
                  <a:pt x="2927" y="1503"/>
                  <a:pt x="2937" y="1504"/>
                  <a:pt x="2954" y="1503"/>
                </a:cubicBezTo>
              </a:path>
              <a:path w="5046" h="2092" extrusionOk="0">
                <a:moveTo>
                  <a:pt x="3766" y="608"/>
                </a:moveTo>
                <a:cubicBezTo>
                  <a:pt x="3768" y="582"/>
                  <a:pt x="3769" y="572"/>
                  <a:pt x="3779" y="556"/>
                </a:cubicBezTo>
                <a:cubicBezTo>
                  <a:pt x="3756" y="596"/>
                  <a:pt x="3729" y="630"/>
                  <a:pt x="3714" y="674"/>
                </a:cubicBezTo>
                <a:cubicBezTo>
                  <a:pt x="3689" y="746"/>
                  <a:pt x="3670" y="835"/>
                  <a:pt x="3728" y="895"/>
                </a:cubicBezTo>
                <a:cubicBezTo>
                  <a:pt x="3769" y="937"/>
                  <a:pt x="3832" y="944"/>
                  <a:pt x="3887" y="946"/>
                </a:cubicBezTo>
                <a:cubicBezTo>
                  <a:pt x="3951" y="949"/>
                  <a:pt x="4019" y="941"/>
                  <a:pt x="4081" y="924"/>
                </a:cubicBezTo>
                <a:cubicBezTo>
                  <a:pt x="4089" y="921"/>
                  <a:pt x="4098" y="917"/>
                  <a:pt x="4106" y="914"/>
                </a:cubicBezTo>
                <a:cubicBezTo>
                  <a:pt x="4060" y="938"/>
                  <a:pt x="4014" y="960"/>
                  <a:pt x="3969" y="984"/>
                </a:cubicBezTo>
                <a:cubicBezTo>
                  <a:pt x="3863" y="1041"/>
                  <a:pt x="3752" y="1102"/>
                  <a:pt x="3661" y="1181"/>
                </a:cubicBezTo>
                <a:cubicBezTo>
                  <a:pt x="3616" y="1220"/>
                  <a:pt x="3562" y="1276"/>
                  <a:pt x="3564" y="1340"/>
                </a:cubicBezTo>
                <a:cubicBezTo>
                  <a:pt x="3566" y="1402"/>
                  <a:pt x="3634" y="1442"/>
                  <a:pt x="3680" y="1469"/>
                </a:cubicBezTo>
                <a:cubicBezTo>
                  <a:pt x="3737" y="1502"/>
                  <a:pt x="3827" y="1519"/>
                  <a:pt x="3855" y="1586"/>
                </a:cubicBezTo>
                <a:cubicBezTo>
                  <a:pt x="3873" y="1628"/>
                  <a:pt x="3834" y="1673"/>
                  <a:pt x="3808" y="1701"/>
                </a:cubicBezTo>
                <a:cubicBezTo>
                  <a:pt x="3747" y="1767"/>
                  <a:pt x="3654" y="1792"/>
                  <a:pt x="3576" y="1828"/>
                </a:cubicBezTo>
                <a:cubicBezTo>
                  <a:pt x="3594" y="1865"/>
                  <a:pt x="3598" y="1890"/>
                  <a:pt x="3638" y="1923"/>
                </a:cubicBezTo>
                <a:cubicBezTo>
                  <a:pt x="3668" y="1948"/>
                  <a:pt x="3696" y="1970"/>
                  <a:pt x="3724" y="1997"/>
                </a:cubicBezTo>
                <a:cubicBezTo>
                  <a:pt x="3676" y="2029"/>
                  <a:pt x="3650" y="2041"/>
                  <a:pt x="3593" y="2057"/>
                </a:cubicBezTo>
                <a:cubicBezTo>
                  <a:pt x="3553" y="2068"/>
                  <a:pt x="3519" y="2070"/>
                  <a:pt x="3477" y="2074"/>
                </a:cubicBezTo>
              </a:path>
              <a:path w="5046" h="2092" extrusionOk="0">
                <a:moveTo>
                  <a:pt x="4327" y="488"/>
                </a:moveTo>
                <a:cubicBezTo>
                  <a:pt x="4363" y="488"/>
                  <a:pt x="4353" y="494"/>
                  <a:pt x="4374" y="522"/>
                </a:cubicBezTo>
                <a:cubicBezTo>
                  <a:pt x="4424" y="588"/>
                  <a:pt x="4458" y="672"/>
                  <a:pt x="4484" y="750"/>
                </a:cubicBezTo>
                <a:cubicBezTo>
                  <a:pt x="4529" y="885"/>
                  <a:pt x="4562" y="1028"/>
                  <a:pt x="4574" y="1170"/>
                </a:cubicBezTo>
                <a:cubicBezTo>
                  <a:pt x="4587" y="1329"/>
                  <a:pt x="4578" y="1488"/>
                  <a:pt x="4543" y="1643"/>
                </a:cubicBezTo>
                <a:cubicBezTo>
                  <a:pt x="4517" y="1759"/>
                  <a:pt x="4470" y="1871"/>
                  <a:pt x="4403" y="1970"/>
                </a:cubicBezTo>
                <a:cubicBezTo>
                  <a:pt x="4387" y="1993"/>
                  <a:pt x="4312" y="2102"/>
                  <a:pt x="4275" y="2091"/>
                </a:cubicBezTo>
                <a:cubicBezTo>
                  <a:pt x="4237" y="2079"/>
                  <a:pt x="4271" y="2017"/>
                  <a:pt x="4279" y="1989"/>
                </a:cubicBezTo>
              </a:path>
              <a:path w="5046" h="2092" extrusionOk="0">
                <a:moveTo>
                  <a:pt x="4559" y="119"/>
                </a:moveTo>
                <a:cubicBezTo>
                  <a:pt x="4559" y="92"/>
                  <a:pt x="4550" y="18"/>
                  <a:pt x="4583" y="0"/>
                </a:cubicBezTo>
                <a:cubicBezTo>
                  <a:pt x="4610" y="-14"/>
                  <a:pt x="4673" y="32"/>
                  <a:pt x="4693" y="44"/>
                </a:cubicBezTo>
                <a:cubicBezTo>
                  <a:pt x="4736" y="70"/>
                  <a:pt x="4781" y="109"/>
                  <a:pt x="4804" y="155"/>
                </a:cubicBezTo>
                <a:cubicBezTo>
                  <a:pt x="4827" y="200"/>
                  <a:pt x="4825" y="261"/>
                  <a:pt x="4800" y="305"/>
                </a:cubicBezTo>
                <a:cubicBezTo>
                  <a:pt x="4773" y="353"/>
                  <a:pt x="4728" y="390"/>
                  <a:pt x="4682" y="418"/>
                </a:cubicBezTo>
                <a:cubicBezTo>
                  <a:pt x="4656" y="432"/>
                  <a:pt x="4649" y="436"/>
                  <a:pt x="4633" y="445"/>
                </a:cubicBezTo>
                <a:cubicBezTo>
                  <a:pt x="4693" y="456"/>
                  <a:pt x="4747" y="453"/>
                  <a:pt x="4808" y="451"/>
                </a:cubicBezTo>
                <a:cubicBezTo>
                  <a:pt x="4863" y="449"/>
                  <a:pt x="4918" y="441"/>
                  <a:pt x="4973" y="447"/>
                </a:cubicBezTo>
                <a:cubicBezTo>
                  <a:pt x="5007" y="451"/>
                  <a:pt x="5015" y="454"/>
                  <a:pt x="5045" y="471"/>
                </a:cubicBezTo>
              </a:path>
            </a:pathLst>
          </a:custGeom>
          <a:noFill/>
          <a:ln w="19050" cap="rnd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20515" name="Comment 35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852488" y="6230938"/>
            <a:ext cx="465137" cy="261937"/>
          </a:xfrm>
          <a:custGeom>
            <a:avLst/>
            <a:gdLst>
              <a:gd name="T0" fmla="+- 0 2393 2370"/>
              <a:gd name="T1" fmla="*/ T0 w 1292"/>
              <a:gd name="T2" fmla="+- 0 18017 17306"/>
              <a:gd name="T3" fmla="*/ 18017 h 729"/>
              <a:gd name="T4" fmla="+- 0 2386 2370"/>
              <a:gd name="T5" fmla="*/ T4 w 1292"/>
              <a:gd name="T6" fmla="+- 0 17970 17306"/>
              <a:gd name="T7" fmla="*/ 17970 h 729"/>
              <a:gd name="T8" fmla="+- 0 2458 2370"/>
              <a:gd name="T9" fmla="*/ T8 w 1292"/>
              <a:gd name="T10" fmla="+- 0 17798 17306"/>
              <a:gd name="T11" fmla="*/ 17798 h 729"/>
              <a:gd name="T12" fmla="+- 0 2542 2370"/>
              <a:gd name="T13" fmla="*/ T12 w 1292"/>
              <a:gd name="T14" fmla="+- 0 17559 17306"/>
              <a:gd name="T15" fmla="*/ 17559 h 729"/>
              <a:gd name="T16" fmla="+- 0 2549 2370"/>
              <a:gd name="T17" fmla="*/ T16 w 1292"/>
              <a:gd name="T18" fmla="+- 0 17383 17306"/>
              <a:gd name="T19" fmla="*/ 17383 h 729"/>
              <a:gd name="T20" fmla="+- 0 2515 2370"/>
              <a:gd name="T21" fmla="*/ T20 w 1292"/>
              <a:gd name="T22" fmla="+- 0 17344 17306"/>
              <a:gd name="T23" fmla="*/ 17344 h 729"/>
              <a:gd name="T24" fmla="+- 0 2462 2370"/>
              <a:gd name="T25" fmla="*/ T24 w 1292"/>
              <a:gd name="T26" fmla="+- 0 17565 17306"/>
              <a:gd name="T27" fmla="*/ 17565 h 729"/>
              <a:gd name="T28" fmla="+- 0 2485 2370"/>
              <a:gd name="T29" fmla="*/ T28 w 1292"/>
              <a:gd name="T30" fmla="+- 0 17807 17306"/>
              <a:gd name="T31" fmla="*/ 17807 h 729"/>
              <a:gd name="T32" fmla="+- 0 2583 2370"/>
              <a:gd name="T33" fmla="*/ T32 w 1292"/>
              <a:gd name="T34" fmla="+- 0 17910 17306"/>
              <a:gd name="T35" fmla="*/ 17910 h 729"/>
              <a:gd name="T36" fmla="+- 0 2673 2370"/>
              <a:gd name="T37" fmla="*/ T36 w 1292"/>
              <a:gd name="T38" fmla="+- 0 17813 17306"/>
              <a:gd name="T39" fmla="*/ 17813 h 729"/>
              <a:gd name="T40" fmla="+- 0 2734 2370"/>
              <a:gd name="T41" fmla="*/ T40 w 1292"/>
              <a:gd name="T42" fmla="+- 0 17682 17306"/>
              <a:gd name="T43" fmla="*/ 17682 h 729"/>
              <a:gd name="T44" fmla="+- 0 2762 2370"/>
              <a:gd name="T45" fmla="*/ T44 w 1292"/>
              <a:gd name="T46" fmla="+- 0 17645 17306"/>
              <a:gd name="T47" fmla="*/ 17645 h 729"/>
              <a:gd name="T48" fmla="+- 0 2844 2370"/>
              <a:gd name="T49" fmla="*/ T48 w 1292"/>
              <a:gd name="T50" fmla="+- 0 17741 17306"/>
              <a:gd name="T51" fmla="*/ 17741 h 729"/>
              <a:gd name="T52" fmla="+- 0 3021 2370"/>
              <a:gd name="T53" fmla="*/ T52 w 1292"/>
              <a:gd name="T54" fmla="+- 0 17853 17306"/>
              <a:gd name="T55" fmla="*/ 17853 h 729"/>
              <a:gd name="T56" fmla="+- 0 3038 2370"/>
              <a:gd name="T57" fmla="*/ T56 w 1292"/>
              <a:gd name="T58" fmla="+- 0 17849 17306"/>
              <a:gd name="T59" fmla="*/ 17849 h 729"/>
              <a:gd name="T60" fmla="+- 0 3043 2370"/>
              <a:gd name="T61" fmla="*/ T60 w 1292"/>
              <a:gd name="T62" fmla="+- 0 17700 17306"/>
              <a:gd name="T63" fmla="*/ 17700 h 729"/>
              <a:gd name="T64" fmla="+- 0 2994 2370"/>
              <a:gd name="T65" fmla="*/ T64 w 1292"/>
              <a:gd name="T66" fmla="+- 0 17457 17306"/>
              <a:gd name="T67" fmla="*/ 17457 h 729"/>
              <a:gd name="T68" fmla="+- 0 2986 2370"/>
              <a:gd name="T69" fmla="*/ T68 w 1292"/>
              <a:gd name="T70" fmla="+- 0 17436 17306"/>
              <a:gd name="T71" fmla="*/ 17436 h 729"/>
              <a:gd name="T72" fmla="+- 0 3081 2370"/>
              <a:gd name="T73" fmla="*/ T72 w 1292"/>
              <a:gd name="T74" fmla="+- 0 17503 17306"/>
              <a:gd name="T75" fmla="*/ 17503 h 729"/>
              <a:gd name="T76" fmla="+- 0 3177 2370"/>
              <a:gd name="T77" fmla="*/ T76 w 1292"/>
              <a:gd name="T78" fmla="+- 0 17569 17306"/>
              <a:gd name="T79" fmla="*/ 17569 h 729"/>
              <a:gd name="T80" fmla="+- 0 3277 2370"/>
              <a:gd name="T81" fmla="*/ T80 w 1292"/>
              <a:gd name="T82" fmla="+- 0 17582 17306"/>
              <a:gd name="T83" fmla="*/ 17582 h 729"/>
              <a:gd name="T84" fmla="+- 0 3397 2370"/>
              <a:gd name="T85" fmla="*/ T84 w 1292"/>
              <a:gd name="T86" fmla="+- 0 17558 17306"/>
              <a:gd name="T87" fmla="*/ 17558 h 729"/>
              <a:gd name="T88" fmla="+- 0 3509 2370"/>
              <a:gd name="T89" fmla="*/ T88 w 1292"/>
              <a:gd name="T90" fmla="+- 0 17491 17306"/>
              <a:gd name="T91" fmla="*/ 17491 h 729"/>
              <a:gd name="T92" fmla="+- 0 3538 2370"/>
              <a:gd name="T93" fmla="*/ T92 w 1292"/>
              <a:gd name="T94" fmla="+- 0 17383 17306"/>
              <a:gd name="T95" fmla="*/ 17383 h 729"/>
              <a:gd name="T96" fmla="+- 0 3469 2370"/>
              <a:gd name="T97" fmla="*/ T96 w 1292"/>
              <a:gd name="T98" fmla="+- 0 17306 17306"/>
              <a:gd name="T99" fmla="*/ 17306 h 729"/>
              <a:gd name="T100" fmla="+- 0 3435 2370"/>
              <a:gd name="T101" fmla="*/ T100 w 1292"/>
              <a:gd name="T102" fmla="+- 0 17397 17306"/>
              <a:gd name="T103" fmla="*/ 17397 h 729"/>
              <a:gd name="T104" fmla="+- 0 3452 2370"/>
              <a:gd name="T105" fmla="*/ T104 w 1292"/>
              <a:gd name="T106" fmla="+- 0 17605 17306"/>
              <a:gd name="T107" fmla="*/ 17605 h 729"/>
              <a:gd name="T108" fmla="+- 0 3570 2370"/>
              <a:gd name="T109" fmla="*/ T108 w 1292"/>
              <a:gd name="T110" fmla="+- 0 17821 17306"/>
              <a:gd name="T111" fmla="*/ 17821 h 729"/>
              <a:gd name="T112" fmla="+- 0 3661 2370"/>
              <a:gd name="T113" fmla="*/ T112 w 1292"/>
              <a:gd name="T114" fmla="+- 0 17781 17306"/>
              <a:gd name="T115" fmla="*/ 17781 h 72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</a:cxnLst>
            <a:rect l="0" t="0" r="r" b="b"/>
            <a:pathLst>
              <a:path w="1292" h="729" extrusionOk="0">
                <a:moveTo>
                  <a:pt x="23" y="711"/>
                </a:moveTo>
                <a:cubicBezTo>
                  <a:pt x="15" y="703"/>
                  <a:pt x="-2" y="724"/>
                  <a:pt x="16" y="664"/>
                </a:cubicBezTo>
                <a:cubicBezTo>
                  <a:pt x="34" y="606"/>
                  <a:pt x="64" y="547"/>
                  <a:pt x="88" y="492"/>
                </a:cubicBezTo>
                <a:cubicBezTo>
                  <a:pt x="122" y="414"/>
                  <a:pt x="154" y="337"/>
                  <a:pt x="172" y="253"/>
                </a:cubicBezTo>
                <a:cubicBezTo>
                  <a:pt x="181" y="212"/>
                  <a:pt x="201" y="118"/>
                  <a:pt x="179" y="77"/>
                </a:cubicBezTo>
                <a:cubicBezTo>
                  <a:pt x="169" y="53"/>
                  <a:pt x="164" y="44"/>
                  <a:pt x="145" y="38"/>
                </a:cubicBezTo>
                <a:cubicBezTo>
                  <a:pt x="106" y="106"/>
                  <a:pt x="94" y="180"/>
                  <a:pt x="92" y="259"/>
                </a:cubicBezTo>
                <a:cubicBezTo>
                  <a:pt x="90" y="339"/>
                  <a:pt x="95" y="423"/>
                  <a:pt x="115" y="501"/>
                </a:cubicBezTo>
                <a:cubicBezTo>
                  <a:pt x="126" y="544"/>
                  <a:pt x="156" y="618"/>
                  <a:pt x="213" y="604"/>
                </a:cubicBezTo>
                <a:cubicBezTo>
                  <a:pt x="254" y="594"/>
                  <a:pt x="284" y="539"/>
                  <a:pt x="303" y="507"/>
                </a:cubicBezTo>
                <a:cubicBezTo>
                  <a:pt x="328" y="465"/>
                  <a:pt x="340" y="417"/>
                  <a:pt x="364" y="376"/>
                </a:cubicBezTo>
                <a:cubicBezTo>
                  <a:pt x="375" y="356"/>
                  <a:pt x="379" y="349"/>
                  <a:pt x="392" y="339"/>
                </a:cubicBezTo>
                <a:cubicBezTo>
                  <a:pt x="420" y="370"/>
                  <a:pt x="445" y="404"/>
                  <a:pt x="474" y="435"/>
                </a:cubicBezTo>
                <a:cubicBezTo>
                  <a:pt x="520" y="484"/>
                  <a:pt x="584" y="535"/>
                  <a:pt x="651" y="547"/>
                </a:cubicBezTo>
                <a:cubicBezTo>
                  <a:pt x="657" y="546"/>
                  <a:pt x="662" y="544"/>
                  <a:pt x="668" y="543"/>
                </a:cubicBezTo>
                <a:cubicBezTo>
                  <a:pt x="678" y="489"/>
                  <a:pt x="682" y="449"/>
                  <a:pt x="673" y="394"/>
                </a:cubicBezTo>
                <a:cubicBezTo>
                  <a:pt x="660" y="314"/>
                  <a:pt x="644" y="228"/>
                  <a:pt x="624" y="151"/>
                </a:cubicBezTo>
                <a:cubicBezTo>
                  <a:pt x="621" y="144"/>
                  <a:pt x="619" y="137"/>
                  <a:pt x="616" y="130"/>
                </a:cubicBezTo>
                <a:cubicBezTo>
                  <a:pt x="646" y="149"/>
                  <a:pt x="680" y="171"/>
                  <a:pt x="711" y="197"/>
                </a:cubicBezTo>
                <a:cubicBezTo>
                  <a:pt x="741" y="223"/>
                  <a:pt x="770" y="248"/>
                  <a:pt x="807" y="263"/>
                </a:cubicBezTo>
                <a:cubicBezTo>
                  <a:pt x="842" y="277"/>
                  <a:pt x="875" y="273"/>
                  <a:pt x="907" y="276"/>
                </a:cubicBezTo>
                <a:cubicBezTo>
                  <a:pt x="950" y="280"/>
                  <a:pt x="985" y="265"/>
                  <a:pt x="1027" y="252"/>
                </a:cubicBezTo>
                <a:cubicBezTo>
                  <a:pt x="1067" y="240"/>
                  <a:pt x="1109" y="213"/>
                  <a:pt x="1139" y="185"/>
                </a:cubicBezTo>
                <a:cubicBezTo>
                  <a:pt x="1172" y="153"/>
                  <a:pt x="1182" y="122"/>
                  <a:pt x="1168" y="77"/>
                </a:cubicBezTo>
                <a:cubicBezTo>
                  <a:pt x="1156" y="39"/>
                  <a:pt x="1128" y="23"/>
                  <a:pt x="1099" y="0"/>
                </a:cubicBezTo>
                <a:cubicBezTo>
                  <a:pt x="1081" y="32"/>
                  <a:pt x="1067" y="42"/>
                  <a:pt x="1065" y="91"/>
                </a:cubicBezTo>
                <a:cubicBezTo>
                  <a:pt x="1062" y="159"/>
                  <a:pt x="1069" y="232"/>
                  <a:pt x="1082" y="299"/>
                </a:cubicBezTo>
                <a:cubicBezTo>
                  <a:pt x="1092" y="352"/>
                  <a:pt x="1117" y="518"/>
                  <a:pt x="1200" y="515"/>
                </a:cubicBezTo>
                <a:cubicBezTo>
                  <a:pt x="1236" y="514"/>
                  <a:pt x="1261" y="493"/>
                  <a:pt x="1291" y="475"/>
                </a:cubicBezTo>
              </a:path>
            </a:pathLst>
          </a:custGeom>
          <a:noFill/>
          <a:ln w="19050" cap="rnd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20516" name="Comment 36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1698625" y="6029325"/>
            <a:ext cx="461963" cy="582613"/>
          </a:xfrm>
          <a:custGeom>
            <a:avLst/>
            <a:gdLst>
              <a:gd name="T0" fmla="+- 0 4806 4718"/>
              <a:gd name="T1" fmla="*/ T0 w 1284"/>
              <a:gd name="T2" fmla="+- 0 17493 16748"/>
              <a:gd name="T3" fmla="*/ 17493 h 1619"/>
              <a:gd name="T4" fmla="+- 0 4735 4718"/>
              <a:gd name="T5" fmla="*/ T4 w 1284"/>
              <a:gd name="T6" fmla="+- 0 17588 16748"/>
              <a:gd name="T7" fmla="*/ 17588 h 1619"/>
              <a:gd name="T8" fmla="+- 0 4732 4718"/>
              <a:gd name="T9" fmla="*/ T8 w 1284"/>
              <a:gd name="T10" fmla="+- 0 17713 16748"/>
              <a:gd name="T11" fmla="*/ 17713 h 1619"/>
              <a:gd name="T12" fmla="+- 0 4840 4718"/>
              <a:gd name="T13" fmla="*/ T12 w 1284"/>
              <a:gd name="T14" fmla="+- 0 17734 16748"/>
              <a:gd name="T15" fmla="*/ 17734 h 1619"/>
              <a:gd name="T16" fmla="+- 0 4935 4718"/>
              <a:gd name="T17" fmla="*/ T16 w 1284"/>
              <a:gd name="T18" fmla="+- 0 17592 16748"/>
              <a:gd name="T19" fmla="*/ 17592 h 1619"/>
              <a:gd name="T20" fmla="+- 0 4939 4718"/>
              <a:gd name="T21" fmla="*/ T20 w 1284"/>
              <a:gd name="T22" fmla="+- 0 17410 16748"/>
              <a:gd name="T23" fmla="*/ 17410 h 1619"/>
              <a:gd name="T24" fmla="+- 0 4817 4718"/>
              <a:gd name="T25" fmla="*/ T24 w 1284"/>
              <a:gd name="T26" fmla="+- 0 17278 16748"/>
              <a:gd name="T27" fmla="*/ 17278 h 1619"/>
              <a:gd name="T28" fmla="+- 0 4806 4718"/>
              <a:gd name="T29" fmla="*/ T28 w 1284"/>
              <a:gd name="T30" fmla="+- 0 17401 16748"/>
              <a:gd name="T31" fmla="*/ 17401 h 1619"/>
              <a:gd name="T32" fmla="+- 0 4895 4718"/>
              <a:gd name="T33" fmla="*/ T32 w 1284"/>
              <a:gd name="T34" fmla="+- 0 18152 16748"/>
              <a:gd name="T35" fmla="*/ 18152 h 1619"/>
              <a:gd name="T36" fmla="+- 0 4861 4718"/>
              <a:gd name="T37" fmla="*/ T36 w 1284"/>
              <a:gd name="T38" fmla="+- 0 18366 16748"/>
              <a:gd name="T39" fmla="*/ 18366 h 1619"/>
              <a:gd name="T40" fmla="+- 0 4789 4718"/>
              <a:gd name="T41" fmla="*/ T40 w 1284"/>
              <a:gd name="T42" fmla="+- 0 18280 16748"/>
              <a:gd name="T43" fmla="*/ 18280 h 1619"/>
              <a:gd name="T44" fmla="+- 0 4872 4718"/>
              <a:gd name="T45" fmla="*/ T44 w 1284"/>
              <a:gd name="T46" fmla="+- 0 17841 16748"/>
              <a:gd name="T47" fmla="*/ 17841 h 1619"/>
              <a:gd name="T48" fmla="+- 0 5163 4718"/>
              <a:gd name="T49" fmla="*/ T48 w 1284"/>
              <a:gd name="T50" fmla="+- 0 17586 16748"/>
              <a:gd name="T51" fmla="*/ 17586 h 1619"/>
              <a:gd name="T52" fmla="+- 0 5270 4718"/>
              <a:gd name="T53" fmla="*/ T52 w 1284"/>
              <a:gd name="T54" fmla="+- 0 17387 16748"/>
              <a:gd name="T55" fmla="*/ 17387 h 1619"/>
              <a:gd name="T56" fmla="+- 0 5222 4718"/>
              <a:gd name="T57" fmla="*/ T56 w 1284"/>
              <a:gd name="T58" fmla="+- 0 17308 16748"/>
              <a:gd name="T59" fmla="*/ 17308 h 1619"/>
              <a:gd name="T60" fmla="+- 0 5167 4718"/>
              <a:gd name="T61" fmla="*/ T60 w 1284"/>
              <a:gd name="T62" fmla="+- 0 17397 16748"/>
              <a:gd name="T63" fmla="*/ 17397 h 1619"/>
              <a:gd name="T64" fmla="+- 0 5321 4718"/>
              <a:gd name="T65" fmla="*/ T64 w 1284"/>
              <a:gd name="T66" fmla="+- 0 17737 16748"/>
              <a:gd name="T67" fmla="*/ 17737 h 1619"/>
              <a:gd name="T68" fmla="+- 0 5481 4718"/>
              <a:gd name="T69" fmla="*/ T68 w 1284"/>
              <a:gd name="T70" fmla="+- 0 17682 16748"/>
              <a:gd name="T71" fmla="*/ 17682 h 1619"/>
              <a:gd name="T72" fmla="+- 0 5806 4718"/>
              <a:gd name="T73" fmla="*/ T72 w 1284"/>
              <a:gd name="T74" fmla="+- 0 17168 16748"/>
              <a:gd name="T75" fmla="*/ 17168 h 1619"/>
              <a:gd name="T76" fmla="+- 0 5855 4718"/>
              <a:gd name="T77" fmla="*/ T76 w 1284"/>
              <a:gd name="T78" fmla="+- 0 16768 16748"/>
              <a:gd name="T79" fmla="*/ 16768 h 1619"/>
              <a:gd name="T80" fmla="+- 0 5849 4718"/>
              <a:gd name="T81" fmla="*/ T80 w 1284"/>
              <a:gd name="T82" fmla="+- 0 16748 16748"/>
              <a:gd name="T83" fmla="*/ 16748 h 1619"/>
              <a:gd name="T84" fmla="+- 0 5809 4718"/>
              <a:gd name="T85" fmla="*/ T84 w 1284"/>
              <a:gd name="T86" fmla="+- 0 16833 16748"/>
              <a:gd name="T87" fmla="*/ 16833 h 1619"/>
              <a:gd name="T88" fmla="+- 0 5798 4718"/>
              <a:gd name="T89" fmla="*/ T88 w 1284"/>
              <a:gd name="T90" fmla="+- 0 17032 16748"/>
              <a:gd name="T91" fmla="*/ 17032 h 1619"/>
              <a:gd name="T92" fmla="+- 0 5802 4718"/>
              <a:gd name="T93" fmla="*/ T92 w 1284"/>
              <a:gd name="T94" fmla="+- 0 17435 16748"/>
              <a:gd name="T95" fmla="*/ 17435 h 1619"/>
              <a:gd name="T96" fmla="+- 0 5838 4718"/>
              <a:gd name="T97" fmla="*/ T96 w 1284"/>
              <a:gd name="T98" fmla="+- 0 17654 16748"/>
              <a:gd name="T99" fmla="*/ 17654 h 1619"/>
              <a:gd name="T100" fmla="+- 0 5937 4718"/>
              <a:gd name="T101" fmla="*/ T100 w 1284"/>
              <a:gd name="T102" fmla="+- 0 17694 16748"/>
              <a:gd name="T103" fmla="*/ 17694 h 1619"/>
              <a:gd name="T104" fmla="+- 0 5977 4718"/>
              <a:gd name="T105" fmla="*/ T104 w 1284"/>
              <a:gd name="T106" fmla="+- 0 17641 16748"/>
              <a:gd name="T107" fmla="*/ 17641 h 1619"/>
              <a:gd name="T108" fmla="+- 0 5600 4718"/>
              <a:gd name="T109" fmla="*/ T108 w 1284"/>
              <a:gd name="T110" fmla="+- 0 17098 16748"/>
              <a:gd name="T111" fmla="*/ 17098 h 1619"/>
              <a:gd name="T112" fmla="+- 0 5549 4718"/>
              <a:gd name="T113" fmla="*/ T112 w 1284"/>
              <a:gd name="T114" fmla="+- 0 17090 16748"/>
              <a:gd name="T115" fmla="*/ 17090 h 1619"/>
              <a:gd name="T116" fmla="+- 0 5733 4718"/>
              <a:gd name="T117" fmla="*/ T116 w 1284"/>
              <a:gd name="T118" fmla="+- 0 17047 16748"/>
              <a:gd name="T119" fmla="*/ 17047 h 1619"/>
              <a:gd name="T120" fmla="+- 0 5931 4718"/>
              <a:gd name="T121" fmla="*/ T120 w 1284"/>
              <a:gd name="T122" fmla="+- 0 17026 16748"/>
              <a:gd name="T123" fmla="*/ 17026 h 1619"/>
              <a:gd name="T124" fmla="+- 0 6001 4718"/>
              <a:gd name="T125" fmla="*/ T124 w 1284"/>
              <a:gd name="T126" fmla="+- 0 17014 16748"/>
              <a:gd name="T127" fmla="*/ 17014 h 161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</a:cxnLst>
            <a:rect l="0" t="0" r="r" b="b"/>
            <a:pathLst>
              <a:path w="1284" h="1619" extrusionOk="0">
                <a:moveTo>
                  <a:pt x="88" y="745"/>
                </a:moveTo>
                <a:cubicBezTo>
                  <a:pt x="64" y="776"/>
                  <a:pt x="34" y="801"/>
                  <a:pt x="17" y="840"/>
                </a:cubicBezTo>
                <a:cubicBezTo>
                  <a:pt x="1" y="876"/>
                  <a:pt x="-10" y="930"/>
                  <a:pt x="14" y="965"/>
                </a:cubicBezTo>
                <a:cubicBezTo>
                  <a:pt x="43" y="1008"/>
                  <a:pt x="80" y="1015"/>
                  <a:pt x="122" y="986"/>
                </a:cubicBezTo>
                <a:cubicBezTo>
                  <a:pt x="169" y="954"/>
                  <a:pt x="200" y="897"/>
                  <a:pt x="217" y="844"/>
                </a:cubicBezTo>
                <a:cubicBezTo>
                  <a:pt x="236" y="785"/>
                  <a:pt x="242" y="722"/>
                  <a:pt x="221" y="662"/>
                </a:cubicBezTo>
                <a:cubicBezTo>
                  <a:pt x="197" y="593"/>
                  <a:pt x="155" y="562"/>
                  <a:pt x="99" y="530"/>
                </a:cubicBezTo>
                <a:cubicBezTo>
                  <a:pt x="91" y="576"/>
                  <a:pt x="87" y="604"/>
                  <a:pt x="88" y="653"/>
                </a:cubicBezTo>
                <a:cubicBezTo>
                  <a:pt x="92" y="906"/>
                  <a:pt x="150" y="1153"/>
                  <a:pt x="177" y="1404"/>
                </a:cubicBezTo>
                <a:cubicBezTo>
                  <a:pt x="187" y="1497"/>
                  <a:pt x="183" y="1551"/>
                  <a:pt x="143" y="1618"/>
                </a:cubicBezTo>
                <a:cubicBezTo>
                  <a:pt x="115" y="1590"/>
                  <a:pt x="91" y="1574"/>
                  <a:pt x="71" y="1532"/>
                </a:cubicBezTo>
                <a:cubicBezTo>
                  <a:pt x="-6" y="1374"/>
                  <a:pt x="29" y="1212"/>
                  <a:pt x="154" y="1093"/>
                </a:cubicBezTo>
                <a:cubicBezTo>
                  <a:pt x="247" y="1004"/>
                  <a:pt x="359" y="936"/>
                  <a:pt x="445" y="838"/>
                </a:cubicBezTo>
                <a:cubicBezTo>
                  <a:pt x="495" y="781"/>
                  <a:pt x="546" y="716"/>
                  <a:pt x="552" y="639"/>
                </a:cubicBezTo>
                <a:cubicBezTo>
                  <a:pt x="556" y="587"/>
                  <a:pt x="531" y="591"/>
                  <a:pt x="504" y="560"/>
                </a:cubicBezTo>
                <a:cubicBezTo>
                  <a:pt x="470" y="596"/>
                  <a:pt x="459" y="591"/>
                  <a:pt x="449" y="649"/>
                </a:cubicBezTo>
                <a:cubicBezTo>
                  <a:pt x="430" y="766"/>
                  <a:pt x="464" y="958"/>
                  <a:pt x="603" y="989"/>
                </a:cubicBezTo>
                <a:cubicBezTo>
                  <a:pt x="661" y="1002"/>
                  <a:pt x="719" y="968"/>
                  <a:pt x="763" y="934"/>
                </a:cubicBezTo>
                <a:cubicBezTo>
                  <a:pt x="919" y="812"/>
                  <a:pt x="1028" y="605"/>
                  <a:pt x="1088" y="420"/>
                </a:cubicBezTo>
                <a:cubicBezTo>
                  <a:pt x="1128" y="295"/>
                  <a:pt x="1152" y="152"/>
                  <a:pt x="1137" y="20"/>
                </a:cubicBezTo>
                <a:cubicBezTo>
                  <a:pt x="1135" y="13"/>
                  <a:pt x="1133" y="7"/>
                  <a:pt x="1131" y="0"/>
                </a:cubicBezTo>
                <a:cubicBezTo>
                  <a:pt x="1112" y="26"/>
                  <a:pt x="1099" y="32"/>
                  <a:pt x="1091" y="85"/>
                </a:cubicBezTo>
                <a:cubicBezTo>
                  <a:pt x="1081" y="151"/>
                  <a:pt x="1082" y="218"/>
                  <a:pt x="1080" y="284"/>
                </a:cubicBezTo>
                <a:cubicBezTo>
                  <a:pt x="1076" y="418"/>
                  <a:pt x="1079" y="553"/>
                  <a:pt x="1084" y="687"/>
                </a:cubicBezTo>
                <a:cubicBezTo>
                  <a:pt x="1086" y="751"/>
                  <a:pt x="1083" y="850"/>
                  <a:pt x="1120" y="906"/>
                </a:cubicBezTo>
                <a:cubicBezTo>
                  <a:pt x="1146" y="945"/>
                  <a:pt x="1174" y="981"/>
                  <a:pt x="1219" y="946"/>
                </a:cubicBezTo>
                <a:cubicBezTo>
                  <a:pt x="1243" y="924"/>
                  <a:pt x="1252" y="915"/>
                  <a:pt x="1259" y="893"/>
                </a:cubicBezTo>
              </a:path>
              <a:path w="1284" h="1619" extrusionOk="0">
                <a:moveTo>
                  <a:pt x="882" y="350"/>
                </a:moveTo>
                <a:cubicBezTo>
                  <a:pt x="856" y="352"/>
                  <a:pt x="847" y="353"/>
                  <a:pt x="831" y="342"/>
                </a:cubicBezTo>
                <a:cubicBezTo>
                  <a:pt x="893" y="317"/>
                  <a:pt x="948" y="309"/>
                  <a:pt x="1015" y="299"/>
                </a:cubicBezTo>
                <a:cubicBezTo>
                  <a:pt x="1081" y="289"/>
                  <a:pt x="1147" y="283"/>
                  <a:pt x="1213" y="278"/>
                </a:cubicBezTo>
                <a:cubicBezTo>
                  <a:pt x="1251" y="276"/>
                  <a:pt x="1261" y="277"/>
                  <a:pt x="1283" y="266"/>
                </a:cubicBezTo>
              </a:path>
            </a:pathLst>
          </a:custGeom>
          <a:noFill/>
          <a:ln w="19050" cap="rnd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20517" name="Comment 37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2544763" y="6022975"/>
            <a:ext cx="28575" cy="434975"/>
          </a:xfrm>
          <a:custGeom>
            <a:avLst/>
            <a:gdLst>
              <a:gd name="T0" fmla="+- 0 7077 7070"/>
              <a:gd name="T1" fmla="*/ T0 w 79"/>
              <a:gd name="T2" fmla="+- 0 16784 16729"/>
              <a:gd name="T3" fmla="*/ 16784 h 1210"/>
              <a:gd name="T4" fmla="+- 0 7074 7070"/>
              <a:gd name="T5" fmla="*/ T4 w 79"/>
              <a:gd name="T6" fmla="+- 0 16751 16729"/>
              <a:gd name="T7" fmla="*/ 16751 h 1210"/>
              <a:gd name="T8" fmla="+- 0 7075 7070"/>
              <a:gd name="T9" fmla="*/ T8 w 79"/>
              <a:gd name="T10" fmla="+- 0 16846 16729"/>
              <a:gd name="T11" fmla="*/ 16846 h 1210"/>
              <a:gd name="T12" fmla="+- 0 7087 7070"/>
              <a:gd name="T13" fmla="*/ T12 w 79"/>
              <a:gd name="T14" fmla="+- 0 17141 16729"/>
              <a:gd name="T15" fmla="*/ 17141 h 1210"/>
              <a:gd name="T16" fmla="+- 0 7098 7070"/>
              <a:gd name="T17" fmla="*/ T16 w 79"/>
              <a:gd name="T18" fmla="+- 0 17514 16729"/>
              <a:gd name="T19" fmla="*/ 17514 h 1210"/>
              <a:gd name="T20" fmla="+- 0 7094 7070"/>
              <a:gd name="T21" fmla="*/ T20 w 79"/>
              <a:gd name="T22" fmla="+- 0 17855 16729"/>
              <a:gd name="T23" fmla="*/ 17855 h 1210"/>
              <a:gd name="T24" fmla="+- 0 7148 7070"/>
              <a:gd name="T25" fmla="*/ T24 w 79"/>
              <a:gd name="T26" fmla="+- 0 17938 16729"/>
              <a:gd name="T27" fmla="*/ 17938 h 1210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</a:cxnLst>
            <a:rect l="0" t="0" r="r" b="b"/>
            <a:pathLst>
              <a:path w="79" h="1210" extrusionOk="0">
                <a:moveTo>
                  <a:pt x="7" y="55"/>
                </a:moveTo>
                <a:cubicBezTo>
                  <a:pt x="6" y="44"/>
                  <a:pt x="5" y="33"/>
                  <a:pt x="4" y="22"/>
                </a:cubicBezTo>
                <a:cubicBezTo>
                  <a:pt x="-6" y="-43"/>
                  <a:pt x="5" y="113"/>
                  <a:pt x="5" y="117"/>
                </a:cubicBezTo>
                <a:cubicBezTo>
                  <a:pt x="6" y="216"/>
                  <a:pt x="13" y="313"/>
                  <a:pt x="17" y="412"/>
                </a:cubicBezTo>
                <a:cubicBezTo>
                  <a:pt x="22" y="536"/>
                  <a:pt x="27" y="661"/>
                  <a:pt x="28" y="785"/>
                </a:cubicBezTo>
                <a:cubicBezTo>
                  <a:pt x="29" y="898"/>
                  <a:pt x="29" y="1013"/>
                  <a:pt x="24" y="1126"/>
                </a:cubicBezTo>
                <a:cubicBezTo>
                  <a:pt x="21" y="1187"/>
                  <a:pt x="19" y="1199"/>
                  <a:pt x="78" y="1209"/>
                </a:cubicBezTo>
              </a:path>
            </a:pathLst>
          </a:custGeom>
          <a:noFill/>
          <a:ln w="19050" cap="rnd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20518" name="Comment 38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2851150" y="5929313"/>
            <a:ext cx="654050" cy="539750"/>
          </a:xfrm>
          <a:custGeom>
            <a:avLst/>
            <a:gdLst>
              <a:gd name="T0" fmla="+- 0 7956 7921"/>
              <a:gd name="T1" fmla="*/ T0 w 1817"/>
              <a:gd name="T2" fmla="+- 0 17079 16471"/>
              <a:gd name="T3" fmla="*/ 17079 h 1500"/>
              <a:gd name="T4" fmla="+- 0 7954 7921"/>
              <a:gd name="T5" fmla="*/ T4 w 1817"/>
              <a:gd name="T6" fmla="+- 0 16948 16471"/>
              <a:gd name="T7" fmla="*/ 16948 h 1500"/>
              <a:gd name="T8" fmla="+- 0 8056 7921"/>
              <a:gd name="T9" fmla="*/ T8 w 1817"/>
              <a:gd name="T10" fmla="+- 0 16920 16471"/>
              <a:gd name="T11" fmla="*/ 16920 h 1500"/>
              <a:gd name="T12" fmla="+- 0 8205 7921"/>
              <a:gd name="T13" fmla="*/ T12 w 1817"/>
              <a:gd name="T14" fmla="+- 0 17060 16471"/>
              <a:gd name="T15" fmla="*/ 17060 h 1500"/>
              <a:gd name="T16" fmla="+- 0 8273 7921"/>
              <a:gd name="T17" fmla="*/ T16 w 1817"/>
              <a:gd name="T18" fmla="+- 0 17259 16471"/>
              <a:gd name="T19" fmla="*/ 17259 h 1500"/>
              <a:gd name="T20" fmla="+- 0 8362 7921"/>
              <a:gd name="T21" fmla="*/ T20 w 1817"/>
              <a:gd name="T22" fmla="+- 0 17448 16471"/>
              <a:gd name="T23" fmla="*/ 17448 h 1500"/>
              <a:gd name="T24" fmla="+- 0 8499 7921"/>
              <a:gd name="T25" fmla="*/ T24 w 1817"/>
              <a:gd name="T26" fmla="+- 0 17601 16471"/>
              <a:gd name="T27" fmla="*/ 17601 h 1500"/>
              <a:gd name="T28" fmla="+- 0 8547 7921"/>
              <a:gd name="T29" fmla="*/ T28 w 1817"/>
              <a:gd name="T30" fmla="+- 0 17567 16471"/>
              <a:gd name="T31" fmla="*/ 17567 h 1500"/>
              <a:gd name="T32" fmla="+- 0 8450 7921"/>
              <a:gd name="T33" fmla="*/ T32 w 1817"/>
              <a:gd name="T34" fmla="+- 0 16956 16471"/>
              <a:gd name="T35" fmla="*/ 16956 h 1500"/>
              <a:gd name="T36" fmla="+- 0 8353 7921"/>
              <a:gd name="T37" fmla="*/ T36 w 1817"/>
              <a:gd name="T38" fmla="+- 0 17033 16471"/>
              <a:gd name="T39" fmla="*/ 17033 h 1500"/>
              <a:gd name="T40" fmla="+- 0 8260 7921"/>
              <a:gd name="T41" fmla="*/ T40 w 1817"/>
              <a:gd name="T42" fmla="+- 0 17251 16471"/>
              <a:gd name="T43" fmla="*/ 17251 h 1500"/>
              <a:gd name="T44" fmla="+- 0 8138 7921"/>
              <a:gd name="T45" fmla="*/ T44 w 1817"/>
              <a:gd name="T46" fmla="+- 0 17518 16471"/>
              <a:gd name="T47" fmla="*/ 17518 h 1500"/>
              <a:gd name="T48" fmla="+- 0 8045 7921"/>
              <a:gd name="T49" fmla="*/ T48 w 1817"/>
              <a:gd name="T50" fmla="+- 0 17747 16471"/>
              <a:gd name="T51" fmla="*/ 17747 h 1500"/>
              <a:gd name="T52" fmla="+- 0 8110 7921"/>
              <a:gd name="T53" fmla="*/ T52 w 1817"/>
              <a:gd name="T54" fmla="+- 0 17713 16471"/>
              <a:gd name="T55" fmla="*/ 17713 h 1500"/>
              <a:gd name="T56" fmla="+- 0 8767 7921"/>
              <a:gd name="T57" fmla="*/ T56 w 1817"/>
              <a:gd name="T58" fmla="+- 0 17022 16471"/>
              <a:gd name="T59" fmla="*/ 17022 h 1500"/>
              <a:gd name="T60" fmla="+- 0 8750 7921"/>
              <a:gd name="T61" fmla="*/ T60 w 1817"/>
              <a:gd name="T62" fmla="+- 0 17037 16471"/>
              <a:gd name="T63" fmla="*/ 17037 h 1500"/>
              <a:gd name="T64" fmla="+- 0 8855 7921"/>
              <a:gd name="T65" fmla="*/ T64 w 1817"/>
              <a:gd name="T66" fmla="+- 0 17003 16471"/>
              <a:gd name="T67" fmla="*/ 17003 h 1500"/>
              <a:gd name="T68" fmla="+- 0 8971 7921"/>
              <a:gd name="T69" fmla="*/ T68 w 1817"/>
              <a:gd name="T70" fmla="+- 0 16992 16471"/>
              <a:gd name="T71" fmla="*/ 16992 h 1500"/>
              <a:gd name="T72" fmla="+- 0 8990 7921"/>
              <a:gd name="T73" fmla="*/ T72 w 1817"/>
              <a:gd name="T74" fmla="+- 0 16984 16471"/>
              <a:gd name="T75" fmla="*/ 16984 h 1500"/>
              <a:gd name="T76" fmla="+- 0 9250 7921"/>
              <a:gd name="T77" fmla="*/ T76 w 1817"/>
              <a:gd name="T78" fmla="+- 0 16647 16471"/>
              <a:gd name="T79" fmla="*/ 16647 h 1500"/>
              <a:gd name="T80" fmla="+- 0 9260 7921"/>
              <a:gd name="T81" fmla="*/ T80 w 1817"/>
              <a:gd name="T82" fmla="+- 0 16795 16471"/>
              <a:gd name="T83" fmla="*/ 16795 h 1500"/>
              <a:gd name="T84" fmla="+- 0 9265 7921"/>
              <a:gd name="T85" fmla="*/ T84 w 1817"/>
              <a:gd name="T86" fmla="+- 0 17103 16471"/>
              <a:gd name="T87" fmla="*/ 17103 h 1500"/>
              <a:gd name="T88" fmla="+- 0 9265 7921"/>
              <a:gd name="T89" fmla="*/ T88 w 1817"/>
              <a:gd name="T90" fmla="+- 0 17501 16471"/>
              <a:gd name="T91" fmla="*/ 17501 h 1500"/>
              <a:gd name="T92" fmla="+- 0 9260 7921"/>
              <a:gd name="T93" fmla="*/ T92 w 1817"/>
              <a:gd name="T94" fmla="+- 0 17830 16471"/>
              <a:gd name="T95" fmla="*/ 17830 h 1500"/>
              <a:gd name="T96" fmla="+- 0 9218 7921"/>
              <a:gd name="T97" fmla="*/ T96 w 1817"/>
              <a:gd name="T98" fmla="+- 0 17970 16471"/>
              <a:gd name="T99" fmla="*/ 17970 h 1500"/>
              <a:gd name="T100" fmla="+- 0 9197 7921"/>
              <a:gd name="T101" fmla="*/ T100 w 1817"/>
              <a:gd name="T102" fmla="+- 0 17957 16471"/>
              <a:gd name="T103" fmla="*/ 17957 h 1500"/>
              <a:gd name="T104" fmla="+- 0 9366 7921"/>
              <a:gd name="T105" fmla="*/ T104 w 1817"/>
              <a:gd name="T106" fmla="+- 0 16634 16471"/>
              <a:gd name="T107" fmla="*/ 16634 h 1500"/>
              <a:gd name="T108" fmla="+- 0 9383 7921"/>
              <a:gd name="T109" fmla="*/ T108 w 1817"/>
              <a:gd name="T110" fmla="+- 0 16589 16471"/>
              <a:gd name="T111" fmla="*/ 16589 h 1500"/>
              <a:gd name="T112" fmla="+- 0 9463 7921"/>
              <a:gd name="T113" fmla="*/ T112 w 1817"/>
              <a:gd name="T114" fmla="+- 0 16494 16471"/>
              <a:gd name="T115" fmla="*/ 16494 h 1500"/>
              <a:gd name="T116" fmla="+- 0 9549 7921"/>
              <a:gd name="T117" fmla="*/ T116 w 1817"/>
              <a:gd name="T118" fmla="+- 0 16473 16471"/>
              <a:gd name="T119" fmla="*/ 16473 h 1500"/>
              <a:gd name="T120" fmla="+- 0 9619 7921"/>
              <a:gd name="T121" fmla="*/ T120 w 1817"/>
              <a:gd name="T122" fmla="+- 0 16581 16471"/>
              <a:gd name="T123" fmla="*/ 16581 h 1500"/>
              <a:gd name="T124" fmla="+- 0 9594 7921"/>
              <a:gd name="T125" fmla="*/ T124 w 1817"/>
              <a:gd name="T126" fmla="+- 0 16697 16471"/>
              <a:gd name="T127" fmla="*/ 16697 h 1500"/>
              <a:gd name="T128" fmla="+- 0 9526 7921"/>
              <a:gd name="T129" fmla="*/ T128 w 1817"/>
              <a:gd name="T130" fmla="+- 0 16782 16471"/>
              <a:gd name="T131" fmla="*/ 16782 h 1500"/>
              <a:gd name="T132" fmla="+- 0 9486 7921"/>
              <a:gd name="T133" fmla="*/ T132 w 1817"/>
              <a:gd name="T134" fmla="+- 0 16812 16471"/>
              <a:gd name="T135" fmla="*/ 16812 h 1500"/>
              <a:gd name="T136" fmla="+- 0 9570 7921"/>
              <a:gd name="T137" fmla="*/ T136 w 1817"/>
              <a:gd name="T138" fmla="+- 0 16810 16471"/>
              <a:gd name="T139" fmla="*/ 16810 h 1500"/>
              <a:gd name="T140" fmla="+- 0 9655 7921"/>
              <a:gd name="T141" fmla="*/ T140 w 1817"/>
              <a:gd name="T142" fmla="+- 0 16793 16471"/>
              <a:gd name="T143" fmla="*/ 16793 h 1500"/>
              <a:gd name="T144" fmla="+- 0 9737 7921"/>
              <a:gd name="T145" fmla="*/ T144 w 1817"/>
              <a:gd name="T146" fmla="+- 0 16804 16471"/>
              <a:gd name="T147" fmla="*/ 16804 h 1500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  <a:cxn ang="0">
                <a:pos x="T145" y="T147"/>
              </a:cxn>
            </a:cxnLst>
            <a:rect l="0" t="0" r="r" b="b"/>
            <a:pathLst>
              <a:path w="1817" h="1500" extrusionOk="0">
                <a:moveTo>
                  <a:pt x="35" y="608"/>
                </a:moveTo>
                <a:cubicBezTo>
                  <a:pt x="7" y="564"/>
                  <a:pt x="-21" y="518"/>
                  <a:pt x="33" y="477"/>
                </a:cubicBezTo>
                <a:cubicBezTo>
                  <a:pt x="60" y="457"/>
                  <a:pt x="102" y="446"/>
                  <a:pt x="135" y="449"/>
                </a:cubicBezTo>
                <a:cubicBezTo>
                  <a:pt x="217" y="456"/>
                  <a:pt x="255" y="520"/>
                  <a:pt x="284" y="589"/>
                </a:cubicBezTo>
                <a:cubicBezTo>
                  <a:pt x="312" y="654"/>
                  <a:pt x="328" y="722"/>
                  <a:pt x="352" y="788"/>
                </a:cubicBezTo>
                <a:cubicBezTo>
                  <a:pt x="375" y="853"/>
                  <a:pt x="406" y="918"/>
                  <a:pt x="441" y="977"/>
                </a:cubicBezTo>
                <a:cubicBezTo>
                  <a:pt x="475" y="1035"/>
                  <a:pt x="518" y="1097"/>
                  <a:pt x="578" y="1130"/>
                </a:cubicBezTo>
                <a:cubicBezTo>
                  <a:pt x="612" y="1149"/>
                  <a:pt x="617" y="1118"/>
                  <a:pt x="626" y="1096"/>
                </a:cubicBezTo>
              </a:path>
              <a:path w="1817" h="1500" extrusionOk="0">
                <a:moveTo>
                  <a:pt x="529" y="485"/>
                </a:moveTo>
                <a:cubicBezTo>
                  <a:pt x="468" y="484"/>
                  <a:pt x="461" y="506"/>
                  <a:pt x="432" y="562"/>
                </a:cubicBezTo>
                <a:cubicBezTo>
                  <a:pt x="396" y="632"/>
                  <a:pt x="374" y="709"/>
                  <a:pt x="339" y="780"/>
                </a:cubicBezTo>
                <a:cubicBezTo>
                  <a:pt x="296" y="868"/>
                  <a:pt x="257" y="957"/>
                  <a:pt x="217" y="1047"/>
                </a:cubicBezTo>
                <a:cubicBezTo>
                  <a:pt x="184" y="1123"/>
                  <a:pt x="144" y="1196"/>
                  <a:pt x="124" y="1276"/>
                </a:cubicBezTo>
                <a:cubicBezTo>
                  <a:pt x="155" y="1280"/>
                  <a:pt x="157" y="1268"/>
                  <a:pt x="189" y="1242"/>
                </a:cubicBezTo>
              </a:path>
              <a:path w="1817" h="1500" extrusionOk="0">
                <a:moveTo>
                  <a:pt x="846" y="551"/>
                </a:moveTo>
                <a:cubicBezTo>
                  <a:pt x="840" y="556"/>
                  <a:pt x="835" y="561"/>
                  <a:pt x="829" y="566"/>
                </a:cubicBezTo>
                <a:cubicBezTo>
                  <a:pt x="865" y="548"/>
                  <a:pt x="895" y="537"/>
                  <a:pt x="934" y="532"/>
                </a:cubicBezTo>
                <a:cubicBezTo>
                  <a:pt x="972" y="527"/>
                  <a:pt x="1014" y="529"/>
                  <a:pt x="1050" y="521"/>
                </a:cubicBezTo>
                <a:cubicBezTo>
                  <a:pt x="1056" y="518"/>
                  <a:pt x="1063" y="516"/>
                  <a:pt x="1069" y="513"/>
                </a:cubicBezTo>
              </a:path>
              <a:path w="1817" h="1500" extrusionOk="0">
                <a:moveTo>
                  <a:pt x="1329" y="176"/>
                </a:moveTo>
                <a:cubicBezTo>
                  <a:pt x="1335" y="226"/>
                  <a:pt x="1335" y="274"/>
                  <a:pt x="1339" y="324"/>
                </a:cubicBezTo>
                <a:cubicBezTo>
                  <a:pt x="1347" y="427"/>
                  <a:pt x="1344" y="529"/>
                  <a:pt x="1344" y="632"/>
                </a:cubicBezTo>
                <a:cubicBezTo>
                  <a:pt x="1344" y="765"/>
                  <a:pt x="1344" y="897"/>
                  <a:pt x="1344" y="1030"/>
                </a:cubicBezTo>
                <a:cubicBezTo>
                  <a:pt x="1344" y="1137"/>
                  <a:pt x="1354" y="1252"/>
                  <a:pt x="1339" y="1359"/>
                </a:cubicBezTo>
                <a:cubicBezTo>
                  <a:pt x="1336" y="1384"/>
                  <a:pt x="1337" y="1496"/>
                  <a:pt x="1297" y="1499"/>
                </a:cubicBezTo>
                <a:cubicBezTo>
                  <a:pt x="1290" y="1495"/>
                  <a:pt x="1283" y="1490"/>
                  <a:pt x="1276" y="1486"/>
                </a:cubicBezTo>
              </a:path>
              <a:path w="1817" h="1500" extrusionOk="0">
                <a:moveTo>
                  <a:pt x="1445" y="163"/>
                </a:moveTo>
                <a:cubicBezTo>
                  <a:pt x="1413" y="165"/>
                  <a:pt x="1446" y="145"/>
                  <a:pt x="1462" y="118"/>
                </a:cubicBezTo>
                <a:cubicBezTo>
                  <a:pt x="1484" y="80"/>
                  <a:pt x="1505" y="48"/>
                  <a:pt x="1542" y="23"/>
                </a:cubicBezTo>
                <a:cubicBezTo>
                  <a:pt x="1567" y="6"/>
                  <a:pt x="1598" y="-7"/>
                  <a:pt x="1628" y="2"/>
                </a:cubicBezTo>
                <a:cubicBezTo>
                  <a:pt x="1676" y="16"/>
                  <a:pt x="1692" y="67"/>
                  <a:pt x="1698" y="110"/>
                </a:cubicBezTo>
                <a:cubicBezTo>
                  <a:pt x="1704" y="154"/>
                  <a:pt x="1692" y="188"/>
                  <a:pt x="1673" y="226"/>
                </a:cubicBezTo>
                <a:cubicBezTo>
                  <a:pt x="1657" y="260"/>
                  <a:pt x="1634" y="287"/>
                  <a:pt x="1605" y="311"/>
                </a:cubicBezTo>
                <a:cubicBezTo>
                  <a:pt x="1586" y="325"/>
                  <a:pt x="1578" y="331"/>
                  <a:pt x="1565" y="341"/>
                </a:cubicBezTo>
                <a:cubicBezTo>
                  <a:pt x="1596" y="349"/>
                  <a:pt x="1617" y="346"/>
                  <a:pt x="1649" y="339"/>
                </a:cubicBezTo>
                <a:cubicBezTo>
                  <a:pt x="1675" y="333"/>
                  <a:pt x="1707" y="321"/>
                  <a:pt x="1734" y="322"/>
                </a:cubicBezTo>
                <a:cubicBezTo>
                  <a:pt x="1760" y="323"/>
                  <a:pt x="1790" y="330"/>
                  <a:pt x="1816" y="333"/>
                </a:cubicBezTo>
              </a:path>
            </a:pathLst>
          </a:custGeom>
          <a:noFill/>
          <a:ln w="19050" cap="rnd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20519" name="Comment 39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3694113" y="6181725"/>
            <a:ext cx="119062" cy="61913"/>
          </a:xfrm>
          <a:custGeom>
            <a:avLst/>
            <a:gdLst>
              <a:gd name="T0" fmla="+- 0 10315 10260"/>
              <a:gd name="T1" fmla="*/ T0 w 330"/>
              <a:gd name="T2" fmla="+- 0 17221 17172"/>
              <a:gd name="T3" fmla="*/ 17221 h 171"/>
              <a:gd name="T4" fmla="+- 0 10429 10260"/>
              <a:gd name="T5" fmla="*/ T4 w 330"/>
              <a:gd name="T6" fmla="+- 0 17187 17172"/>
              <a:gd name="T7" fmla="*/ 17187 h 171"/>
              <a:gd name="T8" fmla="+- 0 10560 10260"/>
              <a:gd name="T9" fmla="*/ T8 w 330"/>
              <a:gd name="T10" fmla="+- 0 17177 17172"/>
              <a:gd name="T11" fmla="*/ 17177 h 171"/>
              <a:gd name="T12" fmla="+- 0 10589 10260"/>
              <a:gd name="T13" fmla="*/ T12 w 330"/>
              <a:gd name="T14" fmla="+- 0 17181 17172"/>
              <a:gd name="T15" fmla="*/ 17181 h 171"/>
              <a:gd name="T16" fmla="+- 0 10260 10260"/>
              <a:gd name="T17" fmla="*/ T16 w 330"/>
              <a:gd name="T18" fmla="+- 0 17331 17172"/>
              <a:gd name="T19" fmla="*/ 17331 h 171"/>
              <a:gd name="T20" fmla="+- 0 10383 10260"/>
              <a:gd name="T21" fmla="*/ T20 w 330"/>
              <a:gd name="T22" fmla="+- 0 17325 17172"/>
              <a:gd name="T23" fmla="*/ 17325 h 171"/>
              <a:gd name="T24" fmla="+- 0 10524 10260"/>
              <a:gd name="T25" fmla="*/ T24 w 330"/>
              <a:gd name="T26" fmla="+- 0 17317 17172"/>
              <a:gd name="T27" fmla="*/ 17317 h 171"/>
              <a:gd name="T28" fmla="+- 0 10577 10260"/>
              <a:gd name="T29" fmla="*/ T28 w 330"/>
              <a:gd name="T30" fmla="+- 0 17319 17172"/>
              <a:gd name="T31" fmla="*/ 17319 h 171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</a:cxnLst>
            <a:rect l="0" t="0" r="r" b="b"/>
            <a:pathLst>
              <a:path w="330" h="171" extrusionOk="0">
                <a:moveTo>
                  <a:pt x="55" y="49"/>
                </a:moveTo>
                <a:cubicBezTo>
                  <a:pt x="92" y="30"/>
                  <a:pt x="128" y="24"/>
                  <a:pt x="169" y="15"/>
                </a:cubicBezTo>
                <a:cubicBezTo>
                  <a:pt x="216" y="5"/>
                  <a:pt x="253" y="-1"/>
                  <a:pt x="300" y="5"/>
                </a:cubicBezTo>
                <a:cubicBezTo>
                  <a:pt x="310" y="6"/>
                  <a:pt x="319" y="8"/>
                  <a:pt x="329" y="9"/>
                </a:cubicBezTo>
              </a:path>
              <a:path w="330" h="171" extrusionOk="0">
                <a:moveTo>
                  <a:pt x="0" y="159"/>
                </a:moveTo>
                <a:cubicBezTo>
                  <a:pt x="40" y="167"/>
                  <a:pt x="78" y="159"/>
                  <a:pt x="123" y="153"/>
                </a:cubicBezTo>
                <a:cubicBezTo>
                  <a:pt x="173" y="146"/>
                  <a:pt x="216" y="146"/>
                  <a:pt x="264" y="145"/>
                </a:cubicBezTo>
                <a:cubicBezTo>
                  <a:pt x="289" y="139"/>
                  <a:pt x="299" y="138"/>
                  <a:pt x="317" y="147"/>
                </a:cubicBezTo>
              </a:path>
            </a:pathLst>
          </a:custGeom>
          <a:noFill/>
          <a:ln w="19050" cap="rnd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20520" name="Comment 40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4005263" y="6015038"/>
            <a:ext cx="192087" cy="490537"/>
          </a:xfrm>
          <a:custGeom>
            <a:avLst/>
            <a:gdLst>
              <a:gd name="T0" fmla="+- 0 11336 11127"/>
              <a:gd name="T1" fmla="*/ T0 w 531"/>
              <a:gd name="T2" fmla="+- 0 16714 16708"/>
              <a:gd name="T3" fmla="*/ 16714 h 1365"/>
              <a:gd name="T4" fmla="+- 0 11218 11127"/>
              <a:gd name="T5" fmla="*/ T4 w 531"/>
              <a:gd name="T6" fmla="+- 0 16727 16708"/>
              <a:gd name="T7" fmla="*/ 16727 h 1365"/>
              <a:gd name="T8" fmla="+- 0 11147 11127"/>
              <a:gd name="T9" fmla="*/ T8 w 531"/>
              <a:gd name="T10" fmla="+- 0 16831 16708"/>
              <a:gd name="T11" fmla="*/ 16831 h 1365"/>
              <a:gd name="T12" fmla="+- 0 11136 11127"/>
              <a:gd name="T13" fmla="*/ T12 w 531"/>
              <a:gd name="T14" fmla="+- 0 16996 16708"/>
              <a:gd name="T15" fmla="*/ 16996 h 1365"/>
              <a:gd name="T16" fmla="+- 0 11279 11127"/>
              <a:gd name="T17" fmla="*/ T16 w 531"/>
              <a:gd name="T18" fmla="+- 0 17109 16708"/>
              <a:gd name="T19" fmla="*/ 17109 h 1365"/>
              <a:gd name="T20" fmla="+- 0 11640 11127"/>
              <a:gd name="T21" fmla="*/ T20 w 531"/>
              <a:gd name="T22" fmla="+- 0 17081 16708"/>
              <a:gd name="T23" fmla="*/ 17081 h 1365"/>
              <a:gd name="T24" fmla="+- 0 11657 11127"/>
              <a:gd name="T25" fmla="*/ T24 w 531"/>
              <a:gd name="T26" fmla="+- 0 17077 16708"/>
              <a:gd name="T27" fmla="*/ 17077 h 1365"/>
              <a:gd name="T28" fmla="+- 0 11461 11127"/>
              <a:gd name="T29" fmla="*/ T28 w 531"/>
              <a:gd name="T30" fmla="+- 0 17187 16708"/>
              <a:gd name="T31" fmla="*/ 17187 h 1365"/>
              <a:gd name="T32" fmla="+- 0 11218 11127"/>
              <a:gd name="T33" fmla="*/ T32 w 531"/>
              <a:gd name="T34" fmla="+- 0 17349 16708"/>
              <a:gd name="T35" fmla="*/ 17349 h 1365"/>
              <a:gd name="T36" fmla="+- 0 11377 11127"/>
              <a:gd name="T37" fmla="*/ T36 w 531"/>
              <a:gd name="T38" fmla="+- 0 17406 16708"/>
              <a:gd name="T39" fmla="*/ 17406 h 1365"/>
              <a:gd name="T40" fmla="+- 0 11556 11127"/>
              <a:gd name="T41" fmla="*/ T40 w 531"/>
              <a:gd name="T42" fmla="+- 0 17482 16708"/>
              <a:gd name="T43" fmla="*/ 17482 h 1365"/>
              <a:gd name="T44" fmla="+- 0 11600 11127"/>
              <a:gd name="T45" fmla="*/ T44 w 531"/>
              <a:gd name="T46" fmla="+- 0 17645 16708"/>
              <a:gd name="T47" fmla="*/ 17645 h 1365"/>
              <a:gd name="T48" fmla="+- 0 11518 11127"/>
              <a:gd name="T49" fmla="*/ T48 w 531"/>
              <a:gd name="T50" fmla="+- 0 17845 16708"/>
              <a:gd name="T51" fmla="*/ 17845 h 1365"/>
              <a:gd name="T52" fmla="+- 0 11518 11127"/>
              <a:gd name="T53" fmla="*/ T52 w 531"/>
              <a:gd name="T54" fmla="+- 0 17929 16708"/>
              <a:gd name="T55" fmla="*/ 17929 h 1365"/>
              <a:gd name="T56" fmla="+- 0 11457 11127"/>
              <a:gd name="T57" fmla="*/ T56 w 531"/>
              <a:gd name="T58" fmla="+- 0 18029 16708"/>
              <a:gd name="T59" fmla="*/ 18029 h 1365"/>
              <a:gd name="T60" fmla="+- 0 11353 11127"/>
              <a:gd name="T61" fmla="*/ T60 w 531"/>
              <a:gd name="T62" fmla="+- 0 18072 16708"/>
              <a:gd name="T63" fmla="*/ 18072 h 1365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</a:cxnLst>
            <a:rect l="0" t="0" r="r" b="b"/>
            <a:pathLst>
              <a:path w="531" h="1365" extrusionOk="0">
                <a:moveTo>
                  <a:pt x="209" y="6"/>
                </a:moveTo>
                <a:cubicBezTo>
                  <a:pt x="178" y="4"/>
                  <a:pt x="119" y="-3"/>
                  <a:pt x="91" y="19"/>
                </a:cubicBezTo>
                <a:cubicBezTo>
                  <a:pt x="62" y="41"/>
                  <a:pt x="31" y="89"/>
                  <a:pt x="20" y="123"/>
                </a:cubicBezTo>
                <a:cubicBezTo>
                  <a:pt x="3" y="174"/>
                  <a:pt x="-10" y="236"/>
                  <a:pt x="9" y="288"/>
                </a:cubicBezTo>
                <a:cubicBezTo>
                  <a:pt x="31" y="350"/>
                  <a:pt x="92" y="384"/>
                  <a:pt x="152" y="401"/>
                </a:cubicBezTo>
                <a:cubicBezTo>
                  <a:pt x="269" y="435"/>
                  <a:pt x="399" y="402"/>
                  <a:pt x="513" y="373"/>
                </a:cubicBezTo>
                <a:cubicBezTo>
                  <a:pt x="519" y="372"/>
                  <a:pt x="524" y="370"/>
                  <a:pt x="530" y="369"/>
                </a:cubicBezTo>
                <a:cubicBezTo>
                  <a:pt x="468" y="414"/>
                  <a:pt x="401" y="442"/>
                  <a:pt x="334" y="479"/>
                </a:cubicBezTo>
                <a:cubicBezTo>
                  <a:pt x="246" y="528"/>
                  <a:pt x="158" y="570"/>
                  <a:pt x="91" y="641"/>
                </a:cubicBezTo>
                <a:cubicBezTo>
                  <a:pt x="142" y="673"/>
                  <a:pt x="190" y="684"/>
                  <a:pt x="250" y="698"/>
                </a:cubicBezTo>
                <a:cubicBezTo>
                  <a:pt x="311" y="712"/>
                  <a:pt x="383" y="728"/>
                  <a:pt x="429" y="774"/>
                </a:cubicBezTo>
                <a:cubicBezTo>
                  <a:pt x="468" y="814"/>
                  <a:pt x="481" y="883"/>
                  <a:pt x="473" y="937"/>
                </a:cubicBezTo>
                <a:cubicBezTo>
                  <a:pt x="462" y="1011"/>
                  <a:pt x="421" y="1071"/>
                  <a:pt x="391" y="1137"/>
                </a:cubicBezTo>
                <a:cubicBezTo>
                  <a:pt x="373" y="1177"/>
                  <a:pt x="390" y="1181"/>
                  <a:pt x="391" y="1221"/>
                </a:cubicBezTo>
                <a:cubicBezTo>
                  <a:pt x="392" y="1268"/>
                  <a:pt x="363" y="1295"/>
                  <a:pt x="330" y="1321"/>
                </a:cubicBezTo>
                <a:cubicBezTo>
                  <a:pt x="294" y="1350"/>
                  <a:pt x="268" y="1355"/>
                  <a:pt x="226" y="1364"/>
                </a:cubicBezTo>
              </a:path>
            </a:pathLst>
          </a:custGeom>
          <a:noFill/>
          <a:ln w="19050" cap="rnd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20521" name="Comment 41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4675188" y="6076950"/>
            <a:ext cx="238125" cy="288925"/>
          </a:xfrm>
          <a:custGeom>
            <a:avLst/>
            <a:gdLst>
              <a:gd name="T0" fmla="+- 0 13043 12986"/>
              <a:gd name="T1" fmla="*/ T0 w 662"/>
              <a:gd name="T2" fmla="+- 0 17274 16882"/>
              <a:gd name="T3" fmla="*/ 17274 h 800"/>
              <a:gd name="T4" fmla="+- 0 12988 12986"/>
              <a:gd name="T5" fmla="*/ T4 w 662"/>
              <a:gd name="T6" fmla="+- 0 17268 16882"/>
              <a:gd name="T7" fmla="*/ 17268 h 800"/>
              <a:gd name="T8" fmla="+- 0 13056 12986"/>
              <a:gd name="T9" fmla="*/ T8 w 662"/>
              <a:gd name="T10" fmla="+- 0 17242 16882"/>
              <a:gd name="T11" fmla="*/ 17242 h 800"/>
              <a:gd name="T12" fmla="+- 0 13237 12986"/>
              <a:gd name="T13" fmla="*/ T12 w 662"/>
              <a:gd name="T14" fmla="+- 0 17204 16882"/>
              <a:gd name="T15" fmla="*/ 17204 h 800"/>
              <a:gd name="T16" fmla="+- 0 13410 12986"/>
              <a:gd name="T17" fmla="*/ T16 w 662"/>
              <a:gd name="T18" fmla="+- 0 17172 16882"/>
              <a:gd name="T19" fmla="*/ 17172 h 800"/>
              <a:gd name="T20" fmla="+- 0 13453 12986"/>
              <a:gd name="T21" fmla="*/ T20 w 662"/>
              <a:gd name="T22" fmla="+- 0 17168 16882"/>
              <a:gd name="T23" fmla="*/ 17168 h 800"/>
              <a:gd name="T24" fmla="+- 0 13375 12986"/>
              <a:gd name="T25" fmla="*/ T24 w 662"/>
              <a:gd name="T26" fmla="+- 0 17274 16882"/>
              <a:gd name="T27" fmla="*/ 17274 h 800"/>
              <a:gd name="T28" fmla="+- 0 13016 12986"/>
              <a:gd name="T29" fmla="*/ T28 w 662"/>
              <a:gd name="T30" fmla="+- 0 17482 16882"/>
              <a:gd name="T31" fmla="*/ 17482 h 800"/>
              <a:gd name="T32" fmla="+- 0 13140 12986"/>
              <a:gd name="T33" fmla="*/ T32 w 662"/>
              <a:gd name="T34" fmla="+- 0 17425 16882"/>
              <a:gd name="T35" fmla="*/ 17425 h 800"/>
              <a:gd name="T36" fmla="+- 0 13275 12986"/>
              <a:gd name="T37" fmla="*/ T36 w 662"/>
              <a:gd name="T38" fmla="+- 0 17408 16882"/>
              <a:gd name="T39" fmla="*/ 17408 h 800"/>
              <a:gd name="T40" fmla="+- 0 13444 12986"/>
              <a:gd name="T41" fmla="*/ T40 w 662"/>
              <a:gd name="T42" fmla="+- 0 17385 16882"/>
              <a:gd name="T43" fmla="*/ 17385 h 800"/>
              <a:gd name="T44" fmla="+- 0 13577 12986"/>
              <a:gd name="T45" fmla="*/ T44 w 662"/>
              <a:gd name="T46" fmla="+- 0 17338 16882"/>
              <a:gd name="T47" fmla="*/ 17338 h 800"/>
              <a:gd name="T48" fmla="+- 0 13330 12986"/>
              <a:gd name="T49" fmla="*/ T48 w 662"/>
              <a:gd name="T50" fmla="+- 0 16901 16882"/>
              <a:gd name="T51" fmla="*/ 16901 h 800"/>
              <a:gd name="T52" fmla="+- 0 13419 12986"/>
              <a:gd name="T53" fmla="*/ T52 w 662"/>
              <a:gd name="T54" fmla="+- 0 16897 16882"/>
              <a:gd name="T55" fmla="*/ 16897 h 800"/>
              <a:gd name="T56" fmla="+- 0 13507 12986"/>
              <a:gd name="T57" fmla="*/ T56 w 662"/>
              <a:gd name="T58" fmla="+- 0 16929 16882"/>
              <a:gd name="T59" fmla="*/ 16929 h 800"/>
              <a:gd name="T60" fmla="+- 0 13586 12986"/>
              <a:gd name="T61" fmla="*/ T60 w 662"/>
              <a:gd name="T62" fmla="+- 0 17003 16882"/>
              <a:gd name="T63" fmla="*/ 17003 h 800"/>
              <a:gd name="T64" fmla="+- 0 13643 12986"/>
              <a:gd name="T65" fmla="*/ T64 w 662"/>
              <a:gd name="T66" fmla="+- 0 17105 16882"/>
              <a:gd name="T67" fmla="*/ 17105 h 800"/>
              <a:gd name="T68" fmla="+- 0 13577 12986"/>
              <a:gd name="T69" fmla="*/ T68 w 662"/>
              <a:gd name="T70" fmla="+- 0 17342 16882"/>
              <a:gd name="T71" fmla="*/ 17342 h 800"/>
              <a:gd name="T72" fmla="+- 0 13453 12986"/>
              <a:gd name="T73" fmla="*/ T72 w 662"/>
              <a:gd name="T74" fmla="+- 0 17539 16882"/>
              <a:gd name="T75" fmla="*/ 17539 h 800"/>
              <a:gd name="T76" fmla="+- 0 13370 12986"/>
              <a:gd name="T77" fmla="*/ T76 w 662"/>
              <a:gd name="T78" fmla="+- 0 17664 16882"/>
              <a:gd name="T79" fmla="*/ 17664 h 800"/>
              <a:gd name="T80" fmla="+- 0 13356 12986"/>
              <a:gd name="T81" fmla="*/ T80 w 662"/>
              <a:gd name="T82" fmla="+- 0 17681 16882"/>
              <a:gd name="T83" fmla="*/ 17681 h 800"/>
              <a:gd name="T84" fmla="+- 0 13332 12986"/>
              <a:gd name="T85" fmla="*/ T84 w 662"/>
              <a:gd name="T86" fmla="+- 0 17578 16882"/>
              <a:gd name="T87" fmla="*/ 17578 h 800"/>
              <a:gd name="T88" fmla="+- 0 13265 12986"/>
              <a:gd name="T89" fmla="*/ T88 w 662"/>
              <a:gd name="T90" fmla="+- 0 17257 16882"/>
              <a:gd name="T91" fmla="*/ 17257 h 800"/>
              <a:gd name="T92" fmla="+- 0 13223 12986"/>
              <a:gd name="T93" fmla="*/ T92 w 662"/>
              <a:gd name="T94" fmla="+- 0 17043 16882"/>
              <a:gd name="T95" fmla="*/ 17043 h 800"/>
              <a:gd name="T96" fmla="+- 0 13216 12986"/>
              <a:gd name="T97" fmla="*/ T96 w 662"/>
              <a:gd name="T98" fmla="+- 0 16922 16882"/>
              <a:gd name="T99" fmla="*/ 16922 h 800"/>
              <a:gd name="T100" fmla="+- 0 13256 12986"/>
              <a:gd name="T101" fmla="*/ T100 w 662"/>
              <a:gd name="T102" fmla="+- 0 16882 16882"/>
              <a:gd name="T103" fmla="*/ 16882 h 800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</a:cxnLst>
            <a:rect l="0" t="0" r="r" b="b"/>
            <a:pathLst>
              <a:path w="662" h="800" extrusionOk="0">
                <a:moveTo>
                  <a:pt x="57" y="392"/>
                </a:moveTo>
                <a:cubicBezTo>
                  <a:pt x="26" y="390"/>
                  <a:pt x="20" y="391"/>
                  <a:pt x="2" y="386"/>
                </a:cubicBezTo>
                <a:cubicBezTo>
                  <a:pt x="10" y="353"/>
                  <a:pt x="32" y="369"/>
                  <a:pt x="70" y="360"/>
                </a:cubicBezTo>
                <a:cubicBezTo>
                  <a:pt x="130" y="345"/>
                  <a:pt x="190" y="334"/>
                  <a:pt x="251" y="322"/>
                </a:cubicBezTo>
                <a:cubicBezTo>
                  <a:pt x="308" y="311"/>
                  <a:pt x="366" y="297"/>
                  <a:pt x="424" y="290"/>
                </a:cubicBezTo>
                <a:cubicBezTo>
                  <a:pt x="447" y="288"/>
                  <a:pt x="453" y="288"/>
                  <a:pt x="467" y="286"/>
                </a:cubicBezTo>
                <a:cubicBezTo>
                  <a:pt x="473" y="334"/>
                  <a:pt x="431" y="354"/>
                  <a:pt x="389" y="392"/>
                </a:cubicBezTo>
              </a:path>
              <a:path w="662" h="800" extrusionOk="0">
                <a:moveTo>
                  <a:pt x="30" y="600"/>
                </a:moveTo>
                <a:cubicBezTo>
                  <a:pt x="73" y="569"/>
                  <a:pt x="105" y="555"/>
                  <a:pt x="154" y="543"/>
                </a:cubicBezTo>
                <a:cubicBezTo>
                  <a:pt x="199" y="532"/>
                  <a:pt x="243" y="530"/>
                  <a:pt x="289" y="526"/>
                </a:cubicBezTo>
                <a:cubicBezTo>
                  <a:pt x="346" y="521"/>
                  <a:pt x="403" y="517"/>
                  <a:pt x="458" y="503"/>
                </a:cubicBezTo>
                <a:cubicBezTo>
                  <a:pt x="506" y="491"/>
                  <a:pt x="546" y="476"/>
                  <a:pt x="591" y="456"/>
                </a:cubicBezTo>
              </a:path>
              <a:path w="662" h="800" extrusionOk="0">
                <a:moveTo>
                  <a:pt x="344" y="19"/>
                </a:moveTo>
                <a:cubicBezTo>
                  <a:pt x="377" y="6"/>
                  <a:pt x="399" y="7"/>
                  <a:pt x="433" y="15"/>
                </a:cubicBezTo>
                <a:cubicBezTo>
                  <a:pt x="464" y="22"/>
                  <a:pt x="493" y="30"/>
                  <a:pt x="521" y="47"/>
                </a:cubicBezTo>
                <a:cubicBezTo>
                  <a:pt x="553" y="67"/>
                  <a:pt x="576" y="93"/>
                  <a:pt x="600" y="121"/>
                </a:cubicBezTo>
                <a:cubicBezTo>
                  <a:pt x="625" y="151"/>
                  <a:pt x="648" y="184"/>
                  <a:pt x="657" y="223"/>
                </a:cubicBezTo>
                <a:cubicBezTo>
                  <a:pt x="676" y="306"/>
                  <a:pt x="628" y="389"/>
                  <a:pt x="591" y="460"/>
                </a:cubicBezTo>
                <a:cubicBezTo>
                  <a:pt x="555" y="529"/>
                  <a:pt x="509" y="592"/>
                  <a:pt x="467" y="657"/>
                </a:cubicBezTo>
                <a:cubicBezTo>
                  <a:pt x="440" y="699"/>
                  <a:pt x="413" y="742"/>
                  <a:pt x="384" y="782"/>
                </a:cubicBezTo>
                <a:cubicBezTo>
                  <a:pt x="379" y="788"/>
                  <a:pt x="375" y="793"/>
                  <a:pt x="370" y="799"/>
                </a:cubicBezTo>
                <a:cubicBezTo>
                  <a:pt x="354" y="765"/>
                  <a:pt x="353" y="734"/>
                  <a:pt x="346" y="696"/>
                </a:cubicBezTo>
                <a:cubicBezTo>
                  <a:pt x="327" y="588"/>
                  <a:pt x="301" y="482"/>
                  <a:pt x="279" y="375"/>
                </a:cubicBezTo>
                <a:cubicBezTo>
                  <a:pt x="264" y="304"/>
                  <a:pt x="248" y="233"/>
                  <a:pt x="237" y="161"/>
                </a:cubicBezTo>
                <a:cubicBezTo>
                  <a:pt x="232" y="130"/>
                  <a:pt x="218" y="71"/>
                  <a:pt x="230" y="40"/>
                </a:cubicBezTo>
                <a:cubicBezTo>
                  <a:pt x="240" y="14"/>
                  <a:pt x="246" y="12"/>
                  <a:pt x="270" y="0"/>
                </a:cubicBezTo>
              </a:path>
            </a:pathLst>
          </a:custGeom>
          <a:noFill/>
          <a:ln w="19050" cap="rnd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20522" name="Comment 42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5210175" y="5942013"/>
            <a:ext cx="1233488" cy="398462"/>
          </a:xfrm>
          <a:custGeom>
            <a:avLst/>
            <a:gdLst>
              <a:gd name="T0" fmla="+- 0 14512 14474"/>
              <a:gd name="T1" fmla="*/ T0 w 3423"/>
              <a:gd name="T2" fmla="+- 0 17109 16507"/>
              <a:gd name="T3" fmla="*/ 17109 h 1105"/>
              <a:gd name="T4" fmla="+- 0 14537 14474"/>
              <a:gd name="T5" fmla="*/ T4 w 3423"/>
              <a:gd name="T6" fmla="+- 0 17410 16507"/>
              <a:gd name="T7" fmla="*/ 17410 h 1105"/>
              <a:gd name="T8" fmla="+- 0 14702 14474"/>
              <a:gd name="T9" fmla="*/ T8 w 3423"/>
              <a:gd name="T10" fmla="+- 0 17501 16507"/>
              <a:gd name="T11" fmla="*/ 17501 h 1105"/>
              <a:gd name="T12" fmla="+- 0 14822 14474"/>
              <a:gd name="T13" fmla="*/ T12 w 3423"/>
              <a:gd name="T14" fmla="+- 0 17211 16507"/>
              <a:gd name="T15" fmla="*/ 17211 h 1105"/>
              <a:gd name="T16" fmla="+- 0 14835 14474"/>
              <a:gd name="T17" fmla="*/ T16 w 3423"/>
              <a:gd name="T18" fmla="+- 0 17435 16507"/>
              <a:gd name="T19" fmla="*/ 17435 h 1105"/>
              <a:gd name="T20" fmla="+- 0 15016 14474"/>
              <a:gd name="T21" fmla="*/ T20 w 3423"/>
              <a:gd name="T22" fmla="+- 0 17529 16507"/>
              <a:gd name="T23" fmla="*/ 17529 h 1105"/>
              <a:gd name="T24" fmla="+- 0 15195 14474"/>
              <a:gd name="T25" fmla="*/ T24 w 3423"/>
              <a:gd name="T26" fmla="+- 0 16649 16507"/>
              <a:gd name="T27" fmla="*/ 16649 h 1105"/>
              <a:gd name="T28" fmla="+- 0 15155 14474"/>
              <a:gd name="T29" fmla="*/ T28 w 3423"/>
              <a:gd name="T30" fmla="+- 0 17045 16507"/>
              <a:gd name="T31" fmla="*/ 17045 h 1105"/>
              <a:gd name="T32" fmla="+- 0 15126 14474"/>
              <a:gd name="T33" fmla="*/ T32 w 3423"/>
              <a:gd name="T34" fmla="+- 0 17544 16507"/>
              <a:gd name="T35" fmla="*/ 17544 h 1105"/>
              <a:gd name="T36" fmla="+- 0 15276 14474"/>
              <a:gd name="T37" fmla="*/ T36 w 3423"/>
              <a:gd name="T38" fmla="+- 0 17270 16507"/>
              <a:gd name="T39" fmla="*/ 17270 h 1105"/>
              <a:gd name="T40" fmla="+- 0 15476 14474"/>
              <a:gd name="T41" fmla="*/ T40 w 3423"/>
              <a:gd name="T42" fmla="+- 0 17291 16507"/>
              <a:gd name="T43" fmla="*/ 17291 h 1105"/>
              <a:gd name="T44" fmla="+- 0 15185 14474"/>
              <a:gd name="T45" fmla="*/ T44 w 3423"/>
              <a:gd name="T46" fmla="+- 0 17537 16507"/>
              <a:gd name="T47" fmla="*/ 17537 h 1105"/>
              <a:gd name="T48" fmla="+- 0 15423 14474"/>
              <a:gd name="T49" fmla="*/ T48 w 3423"/>
              <a:gd name="T50" fmla="+- 0 17408 16507"/>
              <a:gd name="T51" fmla="*/ 17408 h 1105"/>
              <a:gd name="T52" fmla="+- 0 15634 14474"/>
              <a:gd name="T53" fmla="*/ T52 w 3423"/>
              <a:gd name="T54" fmla="+- 0 17298 16507"/>
              <a:gd name="T55" fmla="*/ 17298 h 1105"/>
              <a:gd name="T56" fmla="+- 0 15670 14474"/>
              <a:gd name="T57" fmla="*/ T56 w 3423"/>
              <a:gd name="T58" fmla="+- 0 17508 16507"/>
              <a:gd name="T59" fmla="*/ 17508 h 1105"/>
              <a:gd name="T60" fmla="+- 0 15757 14474"/>
              <a:gd name="T61" fmla="*/ T60 w 3423"/>
              <a:gd name="T62" fmla="+- 0 17336 16507"/>
              <a:gd name="T63" fmla="*/ 17336 h 1105"/>
              <a:gd name="T64" fmla="+- 0 15980 14474"/>
              <a:gd name="T65" fmla="*/ T64 w 3423"/>
              <a:gd name="T66" fmla="+- 0 17190 16507"/>
              <a:gd name="T67" fmla="*/ 17190 h 1105"/>
              <a:gd name="T68" fmla="+- 0 16041 14474"/>
              <a:gd name="T69" fmla="*/ T68 w 3423"/>
              <a:gd name="T70" fmla="+- 0 17406 16507"/>
              <a:gd name="T71" fmla="*/ 17406 h 1105"/>
              <a:gd name="T72" fmla="+- 0 16157 14474"/>
              <a:gd name="T73" fmla="*/ T72 w 3423"/>
              <a:gd name="T74" fmla="+- 0 17476 16507"/>
              <a:gd name="T75" fmla="*/ 17476 h 1105"/>
              <a:gd name="T76" fmla="+- 0 16054 14474"/>
              <a:gd name="T77" fmla="*/ T76 w 3423"/>
              <a:gd name="T78" fmla="+- 0 17183 16507"/>
              <a:gd name="T79" fmla="*/ 17183 h 1105"/>
              <a:gd name="T80" fmla="+- 0 16046 14474"/>
              <a:gd name="T81" fmla="*/ T80 w 3423"/>
              <a:gd name="T82" fmla="+- 0 17304 16507"/>
              <a:gd name="T83" fmla="*/ 17304 h 1105"/>
              <a:gd name="T84" fmla="+- 0 16607 14474"/>
              <a:gd name="T85" fmla="*/ T84 w 3423"/>
              <a:gd name="T86" fmla="+- 0 16513 16507"/>
              <a:gd name="T87" fmla="*/ 16513 h 1105"/>
              <a:gd name="T88" fmla="+- 0 16446 14474"/>
              <a:gd name="T89" fmla="*/ T88 w 3423"/>
              <a:gd name="T90" fmla="+- 0 16715 16507"/>
              <a:gd name="T91" fmla="*/ 16715 h 1105"/>
              <a:gd name="T92" fmla="+- 0 16409 14474"/>
              <a:gd name="T93" fmla="*/ T92 w 3423"/>
              <a:gd name="T94" fmla="+- 0 17295 16507"/>
              <a:gd name="T95" fmla="*/ 17295 h 1105"/>
              <a:gd name="T96" fmla="+- 0 16554 14474"/>
              <a:gd name="T97" fmla="*/ T96 w 3423"/>
              <a:gd name="T98" fmla="+- 0 17406 16507"/>
              <a:gd name="T99" fmla="*/ 17406 h 1105"/>
              <a:gd name="T100" fmla="+- 0 16919 14474"/>
              <a:gd name="T101" fmla="*/ T100 w 3423"/>
              <a:gd name="T102" fmla="+- 0 17086 16507"/>
              <a:gd name="T103" fmla="*/ 17086 h 1105"/>
              <a:gd name="T104" fmla="+- 0 16687 14474"/>
              <a:gd name="T105" fmla="*/ T104 w 3423"/>
              <a:gd name="T106" fmla="+- 0 17421 16507"/>
              <a:gd name="T107" fmla="*/ 17421 h 1105"/>
              <a:gd name="T108" fmla="+- 0 17073 14474"/>
              <a:gd name="T109" fmla="*/ T108 w 3423"/>
              <a:gd name="T110" fmla="+- 0 17389 16507"/>
              <a:gd name="T111" fmla="*/ 17389 h 1105"/>
              <a:gd name="T112" fmla="+- 0 17231 14474"/>
              <a:gd name="T113" fmla="*/ T112 w 3423"/>
              <a:gd name="T114" fmla="+- 0 17079 16507"/>
              <a:gd name="T115" fmla="*/ 17079 h 1105"/>
              <a:gd name="T116" fmla="+- 0 17126 14474"/>
              <a:gd name="T117" fmla="*/ T116 w 3423"/>
              <a:gd name="T118" fmla="+- 0 17130 16507"/>
              <a:gd name="T119" fmla="*/ 17130 h 1105"/>
              <a:gd name="T120" fmla="+- 0 17198 14474"/>
              <a:gd name="T121" fmla="*/ T120 w 3423"/>
              <a:gd name="T122" fmla="+- 0 17518 16507"/>
              <a:gd name="T123" fmla="*/ 17518 h 1105"/>
              <a:gd name="T124" fmla="+- 0 17478 14474"/>
              <a:gd name="T125" fmla="*/ T124 w 3423"/>
              <a:gd name="T126" fmla="+- 0 17247 16507"/>
              <a:gd name="T127" fmla="*/ 17247 h 1105"/>
              <a:gd name="T128" fmla="+- 0 17512 14474"/>
              <a:gd name="T129" fmla="*/ T128 w 3423"/>
              <a:gd name="T130" fmla="+- 0 17243 16507"/>
              <a:gd name="T131" fmla="*/ 17243 h 1105"/>
              <a:gd name="T132" fmla="+- 0 17502 14474"/>
              <a:gd name="T133" fmla="*/ T132 w 3423"/>
              <a:gd name="T134" fmla="+- 0 17463 16507"/>
              <a:gd name="T135" fmla="*/ 17463 h 1105"/>
              <a:gd name="T136" fmla="+- 0 17683 14474"/>
              <a:gd name="T137" fmla="*/ T136 w 3423"/>
              <a:gd name="T138" fmla="+- 0 17257 16507"/>
              <a:gd name="T139" fmla="*/ 17257 h 1105"/>
              <a:gd name="T140" fmla="+- 0 17744 14474"/>
              <a:gd name="T141" fmla="*/ T140 w 3423"/>
              <a:gd name="T142" fmla="+- 0 17355 16507"/>
              <a:gd name="T143" fmla="*/ 17355 h 1105"/>
              <a:gd name="T144" fmla="+- 0 17896 14474"/>
              <a:gd name="T145" fmla="*/ T144 w 3423"/>
              <a:gd name="T146" fmla="+- 0 17450 16507"/>
              <a:gd name="T147" fmla="*/ 17450 h 1105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  <a:cxn ang="0">
                <a:pos x="T145" y="T147"/>
              </a:cxn>
            </a:cxnLst>
            <a:rect l="0" t="0" r="r" b="b"/>
            <a:pathLst>
              <a:path w="3423" h="1105" extrusionOk="0">
                <a:moveTo>
                  <a:pt x="0" y="687"/>
                </a:moveTo>
                <a:cubicBezTo>
                  <a:pt x="11" y="657"/>
                  <a:pt x="23" y="631"/>
                  <a:pt x="38" y="602"/>
                </a:cubicBezTo>
                <a:cubicBezTo>
                  <a:pt x="65" y="637"/>
                  <a:pt x="56" y="662"/>
                  <a:pt x="57" y="708"/>
                </a:cubicBezTo>
                <a:cubicBezTo>
                  <a:pt x="58" y="772"/>
                  <a:pt x="55" y="839"/>
                  <a:pt x="63" y="903"/>
                </a:cubicBezTo>
                <a:cubicBezTo>
                  <a:pt x="68" y="944"/>
                  <a:pt x="72" y="1001"/>
                  <a:pt x="112" y="1024"/>
                </a:cubicBezTo>
                <a:cubicBezTo>
                  <a:pt x="152" y="1047"/>
                  <a:pt x="197" y="1017"/>
                  <a:pt x="228" y="994"/>
                </a:cubicBezTo>
                <a:cubicBezTo>
                  <a:pt x="275" y="959"/>
                  <a:pt x="316" y="908"/>
                  <a:pt x="339" y="854"/>
                </a:cubicBezTo>
                <a:cubicBezTo>
                  <a:pt x="360" y="805"/>
                  <a:pt x="365" y="753"/>
                  <a:pt x="348" y="704"/>
                </a:cubicBezTo>
                <a:cubicBezTo>
                  <a:pt x="310" y="718"/>
                  <a:pt x="310" y="746"/>
                  <a:pt x="318" y="793"/>
                </a:cubicBezTo>
                <a:cubicBezTo>
                  <a:pt x="326" y="840"/>
                  <a:pt x="340" y="886"/>
                  <a:pt x="361" y="928"/>
                </a:cubicBezTo>
                <a:cubicBezTo>
                  <a:pt x="381" y="970"/>
                  <a:pt x="405" y="1003"/>
                  <a:pt x="443" y="1030"/>
                </a:cubicBezTo>
                <a:cubicBezTo>
                  <a:pt x="479" y="1055"/>
                  <a:pt x="507" y="1040"/>
                  <a:pt x="542" y="1022"/>
                </a:cubicBezTo>
              </a:path>
              <a:path w="3423" h="1105" extrusionOk="0">
                <a:moveTo>
                  <a:pt x="738" y="201"/>
                </a:moveTo>
                <a:cubicBezTo>
                  <a:pt x="728" y="167"/>
                  <a:pt x="727" y="162"/>
                  <a:pt x="721" y="142"/>
                </a:cubicBezTo>
                <a:cubicBezTo>
                  <a:pt x="709" y="186"/>
                  <a:pt x="696" y="222"/>
                  <a:pt x="694" y="269"/>
                </a:cubicBezTo>
                <a:cubicBezTo>
                  <a:pt x="691" y="359"/>
                  <a:pt x="686" y="448"/>
                  <a:pt x="681" y="538"/>
                </a:cubicBezTo>
                <a:cubicBezTo>
                  <a:pt x="672" y="695"/>
                  <a:pt x="652" y="854"/>
                  <a:pt x="650" y="1011"/>
                </a:cubicBezTo>
                <a:cubicBezTo>
                  <a:pt x="651" y="1020"/>
                  <a:pt x="651" y="1028"/>
                  <a:pt x="652" y="1037"/>
                </a:cubicBezTo>
                <a:cubicBezTo>
                  <a:pt x="682" y="995"/>
                  <a:pt x="694" y="951"/>
                  <a:pt x="715" y="903"/>
                </a:cubicBezTo>
                <a:cubicBezTo>
                  <a:pt x="736" y="854"/>
                  <a:pt x="764" y="802"/>
                  <a:pt x="802" y="763"/>
                </a:cubicBezTo>
                <a:cubicBezTo>
                  <a:pt x="828" y="736"/>
                  <a:pt x="863" y="720"/>
                  <a:pt x="901" y="719"/>
                </a:cubicBezTo>
                <a:cubicBezTo>
                  <a:pt x="949" y="717"/>
                  <a:pt x="979" y="746"/>
                  <a:pt x="1002" y="784"/>
                </a:cubicBezTo>
                <a:cubicBezTo>
                  <a:pt x="1081" y="913"/>
                  <a:pt x="922" y="1126"/>
                  <a:pt x="780" y="1104"/>
                </a:cubicBezTo>
                <a:cubicBezTo>
                  <a:pt x="743" y="1098"/>
                  <a:pt x="700" y="1076"/>
                  <a:pt x="711" y="1030"/>
                </a:cubicBezTo>
                <a:cubicBezTo>
                  <a:pt x="722" y="983"/>
                  <a:pt x="788" y="973"/>
                  <a:pt x="823" y="958"/>
                </a:cubicBezTo>
                <a:cubicBezTo>
                  <a:pt x="865" y="939"/>
                  <a:pt x="907" y="922"/>
                  <a:pt x="949" y="901"/>
                </a:cubicBezTo>
                <a:cubicBezTo>
                  <a:pt x="990" y="881"/>
                  <a:pt x="1027" y="857"/>
                  <a:pt x="1067" y="835"/>
                </a:cubicBezTo>
                <a:cubicBezTo>
                  <a:pt x="1097" y="818"/>
                  <a:pt x="1129" y="805"/>
                  <a:pt x="1160" y="791"/>
                </a:cubicBezTo>
                <a:cubicBezTo>
                  <a:pt x="1203" y="826"/>
                  <a:pt x="1197" y="818"/>
                  <a:pt x="1205" y="880"/>
                </a:cubicBezTo>
                <a:cubicBezTo>
                  <a:pt x="1210" y="920"/>
                  <a:pt x="1199" y="962"/>
                  <a:pt x="1196" y="1001"/>
                </a:cubicBezTo>
                <a:cubicBezTo>
                  <a:pt x="1194" y="1021"/>
                  <a:pt x="1193" y="1029"/>
                  <a:pt x="1194" y="1043"/>
                </a:cubicBezTo>
                <a:cubicBezTo>
                  <a:pt x="1227" y="973"/>
                  <a:pt x="1249" y="898"/>
                  <a:pt x="1283" y="829"/>
                </a:cubicBezTo>
                <a:cubicBezTo>
                  <a:pt x="1307" y="781"/>
                  <a:pt x="1337" y="727"/>
                  <a:pt x="1376" y="689"/>
                </a:cubicBezTo>
                <a:cubicBezTo>
                  <a:pt x="1415" y="652"/>
                  <a:pt x="1465" y="651"/>
                  <a:pt x="1506" y="683"/>
                </a:cubicBezTo>
                <a:cubicBezTo>
                  <a:pt x="1532" y="703"/>
                  <a:pt x="1543" y="734"/>
                  <a:pt x="1555" y="763"/>
                </a:cubicBezTo>
                <a:cubicBezTo>
                  <a:pt x="1573" y="807"/>
                  <a:pt x="1568" y="852"/>
                  <a:pt x="1567" y="899"/>
                </a:cubicBezTo>
                <a:cubicBezTo>
                  <a:pt x="1566" y="937"/>
                  <a:pt x="1568" y="972"/>
                  <a:pt x="1572" y="1009"/>
                </a:cubicBezTo>
                <a:cubicBezTo>
                  <a:pt x="1623" y="1008"/>
                  <a:pt x="1639" y="1010"/>
                  <a:pt x="1683" y="969"/>
                </a:cubicBezTo>
                <a:cubicBezTo>
                  <a:pt x="1741" y="916"/>
                  <a:pt x="1776" y="828"/>
                  <a:pt x="1741" y="753"/>
                </a:cubicBezTo>
                <a:cubicBezTo>
                  <a:pt x="1711" y="688"/>
                  <a:pt x="1645" y="665"/>
                  <a:pt x="1580" y="676"/>
                </a:cubicBezTo>
                <a:cubicBezTo>
                  <a:pt x="1548" y="682"/>
                  <a:pt x="1506" y="720"/>
                  <a:pt x="1527" y="759"/>
                </a:cubicBezTo>
                <a:cubicBezTo>
                  <a:pt x="1546" y="782"/>
                  <a:pt x="1552" y="790"/>
                  <a:pt x="1572" y="797"/>
                </a:cubicBezTo>
              </a:path>
              <a:path w="3423" h="1105" extrusionOk="0">
                <a:moveTo>
                  <a:pt x="2251" y="91"/>
                </a:moveTo>
                <a:cubicBezTo>
                  <a:pt x="2216" y="61"/>
                  <a:pt x="2178" y="22"/>
                  <a:pt x="2133" y="6"/>
                </a:cubicBezTo>
                <a:cubicBezTo>
                  <a:pt x="2094" y="-8"/>
                  <a:pt x="2065" y="7"/>
                  <a:pt x="2036" y="34"/>
                </a:cubicBezTo>
                <a:cubicBezTo>
                  <a:pt x="1997" y="71"/>
                  <a:pt x="1981" y="158"/>
                  <a:pt x="1972" y="208"/>
                </a:cubicBezTo>
                <a:cubicBezTo>
                  <a:pt x="1956" y="300"/>
                  <a:pt x="1940" y="399"/>
                  <a:pt x="1937" y="492"/>
                </a:cubicBezTo>
                <a:cubicBezTo>
                  <a:pt x="1934" y="590"/>
                  <a:pt x="1931" y="690"/>
                  <a:pt x="1935" y="788"/>
                </a:cubicBezTo>
                <a:cubicBezTo>
                  <a:pt x="1938" y="873"/>
                  <a:pt x="1949" y="951"/>
                  <a:pt x="1973" y="1028"/>
                </a:cubicBezTo>
                <a:cubicBezTo>
                  <a:pt x="2013" y="987"/>
                  <a:pt x="2045" y="945"/>
                  <a:pt x="2080" y="899"/>
                </a:cubicBezTo>
                <a:cubicBezTo>
                  <a:pt x="2155" y="803"/>
                  <a:pt x="2236" y="708"/>
                  <a:pt x="2333" y="634"/>
                </a:cubicBezTo>
                <a:cubicBezTo>
                  <a:pt x="2370" y="606"/>
                  <a:pt x="2404" y="596"/>
                  <a:pt x="2445" y="579"/>
                </a:cubicBezTo>
                <a:cubicBezTo>
                  <a:pt x="2426" y="621"/>
                  <a:pt x="2418" y="641"/>
                  <a:pt x="2378" y="682"/>
                </a:cubicBezTo>
                <a:cubicBezTo>
                  <a:pt x="2335" y="727"/>
                  <a:pt x="2197" y="841"/>
                  <a:pt x="2213" y="914"/>
                </a:cubicBezTo>
                <a:cubicBezTo>
                  <a:pt x="2225" y="968"/>
                  <a:pt x="2263" y="962"/>
                  <a:pt x="2310" y="962"/>
                </a:cubicBezTo>
                <a:cubicBezTo>
                  <a:pt x="2402" y="962"/>
                  <a:pt x="2513" y="912"/>
                  <a:pt x="2599" y="882"/>
                </a:cubicBezTo>
                <a:cubicBezTo>
                  <a:pt x="2673" y="856"/>
                  <a:pt x="2726" y="834"/>
                  <a:pt x="2753" y="755"/>
                </a:cubicBezTo>
                <a:cubicBezTo>
                  <a:pt x="2772" y="700"/>
                  <a:pt x="2782" y="627"/>
                  <a:pt x="2757" y="572"/>
                </a:cubicBezTo>
                <a:cubicBezTo>
                  <a:pt x="2749" y="564"/>
                  <a:pt x="2742" y="557"/>
                  <a:pt x="2734" y="549"/>
                </a:cubicBezTo>
                <a:cubicBezTo>
                  <a:pt x="2703" y="572"/>
                  <a:pt x="2678" y="586"/>
                  <a:pt x="2652" y="623"/>
                </a:cubicBezTo>
                <a:cubicBezTo>
                  <a:pt x="2600" y="698"/>
                  <a:pt x="2537" y="851"/>
                  <a:pt x="2574" y="943"/>
                </a:cubicBezTo>
                <a:cubicBezTo>
                  <a:pt x="2603" y="1014"/>
                  <a:pt x="2650" y="1037"/>
                  <a:pt x="2724" y="1011"/>
                </a:cubicBezTo>
                <a:cubicBezTo>
                  <a:pt x="2783" y="991"/>
                  <a:pt x="2831" y="939"/>
                  <a:pt x="2874" y="895"/>
                </a:cubicBezTo>
                <a:cubicBezTo>
                  <a:pt x="2920" y="848"/>
                  <a:pt x="2969" y="796"/>
                  <a:pt x="3004" y="740"/>
                </a:cubicBezTo>
                <a:cubicBezTo>
                  <a:pt x="3026" y="704"/>
                  <a:pt x="3045" y="662"/>
                  <a:pt x="3066" y="625"/>
                </a:cubicBezTo>
                <a:cubicBezTo>
                  <a:pt x="3057" y="663"/>
                  <a:pt x="3046" y="697"/>
                  <a:pt x="3038" y="736"/>
                </a:cubicBezTo>
                <a:cubicBezTo>
                  <a:pt x="3028" y="787"/>
                  <a:pt x="3021" y="834"/>
                  <a:pt x="3021" y="886"/>
                </a:cubicBezTo>
                <a:cubicBezTo>
                  <a:pt x="3021" y="911"/>
                  <a:pt x="3025" y="932"/>
                  <a:pt x="3028" y="956"/>
                </a:cubicBezTo>
                <a:cubicBezTo>
                  <a:pt x="3058" y="937"/>
                  <a:pt x="3077" y="923"/>
                  <a:pt x="3112" y="880"/>
                </a:cubicBezTo>
                <a:cubicBezTo>
                  <a:pt x="3146" y="838"/>
                  <a:pt x="3173" y="791"/>
                  <a:pt x="3209" y="750"/>
                </a:cubicBezTo>
                <a:cubicBezTo>
                  <a:pt x="3231" y="725"/>
                  <a:pt x="3246" y="722"/>
                  <a:pt x="3268" y="706"/>
                </a:cubicBezTo>
                <a:cubicBezTo>
                  <a:pt x="3270" y="753"/>
                  <a:pt x="3266" y="800"/>
                  <a:pt x="3270" y="848"/>
                </a:cubicBezTo>
                <a:cubicBezTo>
                  <a:pt x="3275" y="902"/>
                  <a:pt x="3294" y="1035"/>
                  <a:pt x="3373" y="1011"/>
                </a:cubicBezTo>
                <a:cubicBezTo>
                  <a:pt x="3402" y="1002"/>
                  <a:pt x="3407" y="963"/>
                  <a:pt x="3422" y="943"/>
                </a:cubicBezTo>
              </a:path>
            </a:pathLst>
          </a:custGeom>
          <a:noFill/>
          <a:ln w="19050" cap="rnd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20523" name="Comment 43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6846888" y="6021388"/>
            <a:ext cx="804862" cy="309562"/>
          </a:xfrm>
          <a:custGeom>
            <a:avLst/>
            <a:gdLst>
              <a:gd name="T0" fmla="+- 0 19377 19019"/>
              <a:gd name="T1" fmla="*/ T0 w 2235"/>
              <a:gd name="T2" fmla="+- 0 16888 16725"/>
              <a:gd name="T3" fmla="*/ 16888 h 862"/>
              <a:gd name="T4" fmla="+- 0 19251 19019"/>
              <a:gd name="T5" fmla="*/ T4 w 2235"/>
              <a:gd name="T6" fmla="+- 0 16816 16725"/>
              <a:gd name="T7" fmla="*/ 16816 h 862"/>
              <a:gd name="T8" fmla="+- 0 19147 19019"/>
              <a:gd name="T9" fmla="*/ T8 w 2235"/>
              <a:gd name="T10" fmla="+- 0 16840 16725"/>
              <a:gd name="T11" fmla="*/ 16840 h 862"/>
              <a:gd name="T12" fmla="+- 0 19109 19019"/>
              <a:gd name="T13" fmla="*/ T12 w 2235"/>
              <a:gd name="T14" fmla="+- 0 16939 16725"/>
              <a:gd name="T15" fmla="*/ 16939 h 862"/>
              <a:gd name="T16" fmla="+- 0 19158 19019"/>
              <a:gd name="T17" fmla="*/ T16 w 2235"/>
              <a:gd name="T18" fmla="+- 0 17132 16725"/>
              <a:gd name="T19" fmla="*/ 17132 h 862"/>
              <a:gd name="T20" fmla="+- 0 19223 19019"/>
              <a:gd name="T21" fmla="*/ T20 w 2235"/>
              <a:gd name="T22" fmla="+- 0 17346 16725"/>
              <a:gd name="T23" fmla="*/ 17346 h 862"/>
              <a:gd name="T24" fmla="+- 0 19196 19019"/>
              <a:gd name="T25" fmla="*/ T24 w 2235"/>
              <a:gd name="T26" fmla="+- 0 17476 16725"/>
              <a:gd name="T27" fmla="*/ 17476 h 862"/>
              <a:gd name="T28" fmla="+- 0 19037 19019"/>
              <a:gd name="T29" fmla="*/ T28 w 2235"/>
              <a:gd name="T30" fmla="+- 0 17385 16725"/>
              <a:gd name="T31" fmla="*/ 17385 h 862"/>
              <a:gd name="T32" fmla="+- 0 19042 19019"/>
              <a:gd name="T33" fmla="*/ T32 w 2235"/>
              <a:gd name="T34" fmla="+- 0 17264 16725"/>
              <a:gd name="T35" fmla="*/ 17264 h 862"/>
              <a:gd name="T36" fmla="+- 0 19297 19019"/>
              <a:gd name="T37" fmla="*/ T36 w 2235"/>
              <a:gd name="T38" fmla="+- 0 17113 16725"/>
              <a:gd name="T39" fmla="*/ 17113 h 862"/>
              <a:gd name="T40" fmla="+- 0 19601 19019"/>
              <a:gd name="T41" fmla="*/ T40 w 2235"/>
              <a:gd name="T42" fmla="+- 0 16933 16725"/>
              <a:gd name="T43" fmla="*/ 16933 h 862"/>
              <a:gd name="T44" fmla="+- 0 19660 19019"/>
              <a:gd name="T45" fmla="*/ T44 w 2235"/>
              <a:gd name="T46" fmla="+- 0 16914 16725"/>
              <a:gd name="T47" fmla="*/ 16914 h 862"/>
              <a:gd name="T48" fmla="+- 0 19645 19019"/>
              <a:gd name="T49" fmla="*/ T48 w 2235"/>
              <a:gd name="T50" fmla="+- 0 17052 16725"/>
              <a:gd name="T51" fmla="*/ 17052 h 862"/>
              <a:gd name="T52" fmla="+- 0 19651 19019"/>
              <a:gd name="T53" fmla="*/ T52 w 2235"/>
              <a:gd name="T54" fmla="+- 0 17245 16725"/>
              <a:gd name="T55" fmla="*/ 17245 h 862"/>
              <a:gd name="T56" fmla="+- 0 19746 19019"/>
              <a:gd name="T57" fmla="*/ T56 w 2235"/>
              <a:gd name="T58" fmla="+- 0 17173 16725"/>
              <a:gd name="T59" fmla="*/ 17173 h 862"/>
              <a:gd name="T60" fmla="+- 0 19873 19019"/>
              <a:gd name="T61" fmla="*/ T60 w 2235"/>
              <a:gd name="T62" fmla="+- 0 16969 16725"/>
              <a:gd name="T63" fmla="*/ 16969 h 862"/>
              <a:gd name="T64" fmla="+- 0 19881 19019"/>
              <a:gd name="T65" fmla="*/ T64 w 2235"/>
              <a:gd name="T66" fmla="+- 0 16950 16725"/>
              <a:gd name="T67" fmla="*/ 16950 h 862"/>
              <a:gd name="T68" fmla="+- 0 19841 19019"/>
              <a:gd name="T69" fmla="*/ T68 w 2235"/>
              <a:gd name="T70" fmla="+- 0 17094 16725"/>
              <a:gd name="T71" fmla="*/ 17094 h 862"/>
              <a:gd name="T72" fmla="+- 0 19843 19019"/>
              <a:gd name="T73" fmla="*/ T72 w 2235"/>
              <a:gd name="T74" fmla="+- 0 17236 16725"/>
              <a:gd name="T75" fmla="*/ 17236 h 862"/>
              <a:gd name="T76" fmla="+- 0 20000 19019"/>
              <a:gd name="T77" fmla="*/ T76 w 2235"/>
              <a:gd name="T78" fmla="+- 0 17260 16725"/>
              <a:gd name="T79" fmla="*/ 17260 h 862"/>
              <a:gd name="T80" fmla="+- 0 20542 19019"/>
              <a:gd name="T81" fmla="*/ T80 w 2235"/>
              <a:gd name="T82" fmla="+- 0 16763 16725"/>
              <a:gd name="T83" fmla="*/ 16763 h 862"/>
              <a:gd name="T84" fmla="+- 0 20443 19019"/>
              <a:gd name="T85" fmla="*/ T84 w 2235"/>
              <a:gd name="T86" fmla="+- 0 16770 16725"/>
              <a:gd name="T87" fmla="*/ 16770 h 862"/>
              <a:gd name="T88" fmla="+- 0 20369 19019"/>
              <a:gd name="T89" fmla="*/ T88 w 2235"/>
              <a:gd name="T90" fmla="+- 0 16857 16725"/>
              <a:gd name="T91" fmla="*/ 16857 h 862"/>
              <a:gd name="T92" fmla="+- 0 20377 19019"/>
              <a:gd name="T93" fmla="*/ T92 w 2235"/>
              <a:gd name="T94" fmla="+- 0 17016 16725"/>
              <a:gd name="T95" fmla="*/ 17016 h 862"/>
              <a:gd name="T96" fmla="+- 0 20443 19019"/>
              <a:gd name="T97" fmla="*/ T96 w 2235"/>
              <a:gd name="T98" fmla="+- 0 17200 16725"/>
              <a:gd name="T99" fmla="*/ 17200 h 862"/>
              <a:gd name="T100" fmla="+- 0 20476 19019"/>
              <a:gd name="T101" fmla="*/ T100 w 2235"/>
              <a:gd name="T102" fmla="+- 0 17349 16725"/>
              <a:gd name="T103" fmla="*/ 17349 h 862"/>
              <a:gd name="T104" fmla="+- 0 20394 19019"/>
              <a:gd name="T105" fmla="*/ T104 w 2235"/>
              <a:gd name="T106" fmla="+- 0 17391 16725"/>
              <a:gd name="T107" fmla="*/ 17391 h 862"/>
              <a:gd name="T108" fmla="+- 0 20265 19019"/>
              <a:gd name="T109" fmla="*/ T108 w 2235"/>
              <a:gd name="T110" fmla="+- 0 17366 16725"/>
              <a:gd name="T111" fmla="*/ 17366 h 862"/>
              <a:gd name="T112" fmla="+- 0 20242 19019"/>
              <a:gd name="T113" fmla="*/ T112 w 2235"/>
              <a:gd name="T114" fmla="+- 0 17327 16725"/>
              <a:gd name="T115" fmla="*/ 17327 h 862"/>
              <a:gd name="T116" fmla="+- 0 20713 19019"/>
              <a:gd name="T117" fmla="*/ T116 w 2235"/>
              <a:gd name="T118" fmla="+- 0 16804 16725"/>
              <a:gd name="T119" fmla="*/ 16804 h 862"/>
              <a:gd name="T120" fmla="+- 0 20787 19019"/>
              <a:gd name="T121" fmla="*/ T120 w 2235"/>
              <a:gd name="T122" fmla="+- 0 16812 16725"/>
              <a:gd name="T123" fmla="*/ 16812 h 862"/>
              <a:gd name="T124" fmla="+- 0 20825 19019"/>
              <a:gd name="T125" fmla="*/ T124 w 2235"/>
              <a:gd name="T126" fmla="+- 0 16908 16725"/>
              <a:gd name="T127" fmla="*/ 16908 h 862"/>
              <a:gd name="T128" fmla="+- 0 20894 19019"/>
              <a:gd name="T129" fmla="*/ T128 w 2235"/>
              <a:gd name="T130" fmla="+- 0 17039 16725"/>
              <a:gd name="T131" fmla="*/ 17039 h 862"/>
              <a:gd name="T132" fmla="+- 0 20960 19019"/>
              <a:gd name="T133" fmla="*/ T132 w 2235"/>
              <a:gd name="T134" fmla="+- 0 17092 16725"/>
              <a:gd name="T135" fmla="*/ 17092 h 862"/>
              <a:gd name="T136" fmla="+- 0 21249 19019"/>
              <a:gd name="T137" fmla="*/ T136 w 2235"/>
              <a:gd name="T138" fmla="+- 0 16742 16725"/>
              <a:gd name="T139" fmla="*/ 16742 h 862"/>
              <a:gd name="T140" fmla="+- 0 21217 19019"/>
              <a:gd name="T141" fmla="*/ T140 w 2235"/>
              <a:gd name="T142" fmla="+- 0 16812 16725"/>
              <a:gd name="T143" fmla="*/ 16812 h 862"/>
              <a:gd name="T144" fmla="+- 0 21099 19019"/>
              <a:gd name="T145" fmla="*/ T144 w 2235"/>
              <a:gd name="T146" fmla="+- 0 17030 16725"/>
              <a:gd name="T147" fmla="*/ 17030 h 862"/>
              <a:gd name="T148" fmla="+- 0 20898 19019"/>
              <a:gd name="T149" fmla="*/ T148 w 2235"/>
              <a:gd name="T150" fmla="+- 0 17310 16725"/>
              <a:gd name="T151" fmla="*/ 17310 h 862"/>
              <a:gd name="T152" fmla="+- 0 20717 19019"/>
              <a:gd name="T153" fmla="*/ T152 w 2235"/>
              <a:gd name="T154" fmla="+- 0 17522 16725"/>
              <a:gd name="T155" fmla="*/ 17522 h 862"/>
              <a:gd name="T156" fmla="+- 0 20721 19019"/>
              <a:gd name="T157" fmla="*/ T156 w 2235"/>
              <a:gd name="T158" fmla="+- 0 17577 16725"/>
              <a:gd name="T159" fmla="*/ 17577 h 862"/>
              <a:gd name="T160" fmla="+- 0 20744 19019"/>
              <a:gd name="T161" fmla="*/ T160 w 2235"/>
              <a:gd name="T162" fmla="+- 0 17561 16725"/>
              <a:gd name="T163" fmla="*/ 17561 h 862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  <a:cxn ang="0">
                <a:pos x="T145" y="T147"/>
              </a:cxn>
              <a:cxn ang="0">
                <a:pos x="T149" y="T151"/>
              </a:cxn>
              <a:cxn ang="0">
                <a:pos x="T153" y="T155"/>
              </a:cxn>
              <a:cxn ang="0">
                <a:pos x="T157" y="T159"/>
              </a:cxn>
              <a:cxn ang="0">
                <a:pos x="T161" y="T163"/>
              </a:cxn>
            </a:cxnLst>
            <a:rect l="0" t="0" r="r" b="b"/>
            <a:pathLst>
              <a:path w="2235" h="862" extrusionOk="0">
                <a:moveTo>
                  <a:pt x="358" y="163"/>
                </a:moveTo>
                <a:cubicBezTo>
                  <a:pt x="323" y="116"/>
                  <a:pt x="292" y="96"/>
                  <a:pt x="232" y="91"/>
                </a:cubicBezTo>
                <a:cubicBezTo>
                  <a:pt x="199" y="88"/>
                  <a:pt x="155" y="93"/>
                  <a:pt x="128" y="115"/>
                </a:cubicBezTo>
                <a:cubicBezTo>
                  <a:pt x="98" y="140"/>
                  <a:pt x="86" y="176"/>
                  <a:pt x="90" y="214"/>
                </a:cubicBezTo>
                <a:cubicBezTo>
                  <a:pt x="97" y="279"/>
                  <a:pt x="120" y="345"/>
                  <a:pt x="139" y="407"/>
                </a:cubicBezTo>
                <a:cubicBezTo>
                  <a:pt x="161" y="478"/>
                  <a:pt x="189" y="548"/>
                  <a:pt x="204" y="621"/>
                </a:cubicBezTo>
                <a:cubicBezTo>
                  <a:pt x="211" y="656"/>
                  <a:pt x="227" y="737"/>
                  <a:pt x="177" y="751"/>
                </a:cubicBezTo>
                <a:cubicBezTo>
                  <a:pt x="118" y="767"/>
                  <a:pt x="44" y="708"/>
                  <a:pt x="18" y="660"/>
                </a:cubicBezTo>
                <a:cubicBezTo>
                  <a:pt x="-4" y="620"/>
                  <a:pt x="-3" y="577"/>
                  <a:pt x="23" y="539"/>
                </a:cubicBezTo>
                <a:cubicBezTo>
                  <a:pt x="75" y="464"/>
                  <a:pt x="202" y="430"/>
                  <a:pt x="278" y="388"/>
                </a:cubicBezTo>
                <a:cubicBezTo>
                  <a:pt x="381" y="331"/>
                  <a:pt x="482" y="269"/>
                  <a:pt x="582" y="208"/>
                </a:cubicBezTo>
                <a:cubicBezTo>
                  <a:pt x="610" y="191"/>
                  <a:pt x="614" y="194"/>
                  <a:pt x="641" y="189"/>
                </a:cubicBezTo>
                <a:cubicBezTo>
                  <a:pt x="638" y="235"/>
                  <a:pt x="632" y="281"/>
                  <a:pt x="626" y="327"/>
                </a:cubicBezTo>
                <a:cubicBezTo>
                  <a:pt x="617" y="397"/>
                  <a:pt x="605" y="457"/>
                  <a:pt x="632" y="520"/>
                </a:cubicBezTo>
                <a:cubicBezTo>
                  <a:pt x="678" y="502"/>
                  <a:pt x="695" y="490"/>
                  <a:pt x="727" y="448"/>
                </a:cubicBezTo>
                <a:cubicBezTo>
                  <a:pt x="775" y="385"/>
                  <a:pt x="822" y="316"/>
                  <a:pt x="854" y="244"/>
                </a:cubicBezTo>
                <a:cubicBezTo>
                  <a:pt x="857" y="238"/>
                  <a:pt x="859" y="231"/>
                  <a:pt x="862" y="225"/>
                </a:cubicBezTo>
                <a:cubicBezTo>
                  <a:pt x="849" y="273"/>
                  <a:pt x="832" y="320"/>
                  <a:pt x="822" y="369"/>
                </a:cubicBezTo>
                <a:cubicBezTo>
                  <a:pt x="814" y="406"/>
                  <a:pt x="791" y="478"/>
                  <a:pt x="824" y="511"/>
                </a:cubicBezTo>
                <a:cubicBezTo>
                  <a:pt x="871" y="557"/>
                  <a:pt x="925" y="545"/>
                  <a:pt x="981" y="535"/>
                </a:cubicBezTo>
              </a:path>
              <a:path w="2235" h="862" extrusionOk="0">
                <a:moveTo>
                  <a:pt x="1523" y="38"/>
                </a:moveTo>
                <a:cubicBezTo>
                  <a:pt x="1483" y="27"/>
                  <a:pt x="1461" y="24"/>
                  <a:pt x="1424" y="45"/>
                </a:cubicBezTo>
                <a:cubicBezTo>
                  <a:pt x="1388" y="65"/>
                  <a:pt x="1363" y="94"/>
                  <a:pt x="1350" y="132"/>
                </a:cubicBezTo>
                <a:cubicBezTo>
                  <a:pt x="1332" y="184"/>
                  <a:pt x="1345" y="239"/>
                  <a:pt x="1358" y="291"/>
                </a:cubicBezTo>
                <a:cubicBezTo>
                  <a:pt x="1374" y="354"/>
                  <a:pt x="1401" y="414"/>
                  <a:pt x="1424" y="475"/>
                </a:cubicBezTo>
                <a:cubicBezTo>
                  <a:pt x="1442" y="522"/>
                  <a:pt x="1477" y="573"/>
                  <a:pt x="1457" y="624"/>
                </a:cubicBezTo>
                <a:cubicBezTo>
                  <a:pt x="1445" y="655"/>
                  <a:pt x="1406" y="667"/>
                  <a:pt x="1375" y="666"/>
                </a:cubicBezTo>
                <a:cubicBezTo>
                  <a:pt x="1334" y="665"/>
                  <a:pt x="1281" y="665"/>
                  <a:pt x="1246" y="641"/>
                </a:cubicBezTo>
                <a:cubicBezTo>
                  <a:pt x="1230" y="624"/>
                  <a:pt x="1225" y="618"/>
                  <a:pt x="1223" y="602"/>
                </a:cubicBezTo>
              </a:path>
              <a:path w="2235" h="862" extrusionOk="0">
                <a:moveTo>
                  <a:pt x="1694" y="79"/>
                </a:moveTo>
                <a:cubicBezTo>
                  <a:pt x="1733" y="59"/>
                  <a:pt x="1741" y="42"/>
                  <a:pt x="1768" y="87"/>
                </a:cubicBezTo>
                <a:cubicBezTo>
                  <a:pt x="1785" y="116"/>
                  <a:pt x="1792" y="152"/>
                  <a:pt x="1806" y="183"/>
                </a:cubicBezTo>
                <a:cubicBezTo>
                  <a:pt x="1826" y="227"/>
                  <a:pt x="1846" y="275"/>
                  <a:pt x="1875" y="314"/>
                </a:cubicBezTo>
                <a:cubicBezTo>
                  <a:pt x="1894" y="340"/>
                  <a:pt x="1914" y="352"/>
                  <a:pt x="1941" y="367"/>
                </a:cubicBezTo>
              </a:path>
              <a:path w="2235" h="862" extrusionOk="0">
                <a:moveTo>
                  <a:pt x="2230" y="17"/>
                </a:moveTo>
                <a:cubicBezTo>
                  <a:pt x="2217" y="52"/>
                  <a:pt x="2212" y="52"/>
                  <a:pt x="2198" y="87"/>
                </a:cubicBezTo>
                <a:cubicBezTo>
                  <a:pt x="2167" y="165"/>
                  <a:pt x="2125" y="234"/>
                  <a:pt x="2080" y="305"/>
                </a:cubicBezTo>
                <a:cubicBezTo>
                  <a:pt x="2018" y="402"/>
                  <a:pt x="1951" y="495"/>
                  <a:pt x="1879" y="585"/>
                </a:cubicBezTo>
                <a:cubicBezTo>
                  <a:pt x="1821" y="657"/>
                  <a:pt x="1759" y="728"/>
                  <a:pt x="1698" y="797"/>
                </a:cubicBezTo>
                <a:cubicBezTo>
                  <a:pt x="1675" y="823"/>
                  <a:pt x="1637" y="876"/>
                  <a:pt x="1702" y="852"/>
                </a:cubicBezTo>
                <a:cubicBezTo>
                  <a:pt x="1710" y="847"/>
                  <a:pt x="1717" y="841"/>
                  <a:pt x="1725" y="836"/>
                </a:cubicBezTo>
              </a:path>
            </a:pathLst>
          </a:custGeom>
          <a:noFill/>
          <a:ln w="19050" cap="rnd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9" name="Comment 5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900113" y="722313"/>
            <a:ext cx="871537" cy="395287"/>
          </a:xfrm>
          <a:custGeom>
            <a:avLst/>
            <a:gdLst>
              <a:gd name="T0" fmla="+- 0 2669 2502"/>
              <a:gd name="T1" fmla="*/ T0 w 2421"/>
              <a:gd name="T2" fmla="+- 0 2239 2006"/>
              <a:gd name="T3" fmla="*/ 2239 h 1097"/>
              <a:gd name="T4" fmla="+- 0 2680 2502"/>
              <a:gd name="T5" fmla="*/ T4 w 2421"/>
              <a:gd name="T6" fmla="+- 0 2441 2006"/>
              <a:gd name="T7" fmla="*/ 2441 h 1097"/>
              <a:gd name="T8" fmla="+- 0 2696 2502"/>
              <a:gd name="T9" fmla="*/ T8 w 2421"/>
              <a:gd name="T10" fmla="+- 0 2874 2006"/>
              <a:gd name="T11" fmla="*/ 2874 h 1097"/>
              <a:gd name="T12" fmla="+- 0 2667 2502"/>
              <a:gd name="T13" fmla="*/ T12 w 2421"/>
              <a:gd name="T14" fmla="+- 0 2742 2006"/>
              <a:gd name="T15" fmla="*/ 2742 h 1097"/>
              <a:gd name="T16" fmla="+- 0 2606 2502"/>
              <a:gd name="T17" fmla="*/ T16 w 2421"/>
              <a:gd name="T18" fmla="+- 0 2540 2006"/>
              <a:gd name="T19" fmla="*/ 2540 h 1097"/>
              <a:gd name="T20" fmla="+- 0 2545 2502"/>
              <a:gd name="T21" fmla="*/ T20 w 2421"/>
              <a:gd name="T22" fmla="+- 0 2369 2006"/>
              <a:gd name="T23" fmla="*/ 2369 h 1097"/>
              <a:gd name="T24" fmla="+- 0 2502 2502"/>
              <a:gd name="T25" fmla="*/ T24 w 2421"/>
              <a:gd name="T26" fmla="+- 0 2252 2006"/>
              <a:gd name="T27" fmla="*/ 2252 h 1097"/>
              <a:gd name="T28" fmla="+- 0 2699 2502"/>
              <a:gd name="T29" fmla="*/ T28 w 2421"/>
              <a:gd name="T30" fmla="+- 0 2203 2006"/>
              <a:gd name="T31" fmla="*/ 2203 h 1097"/>
              <a:gd name="T32" fmla="+- 0 2946 2502"/>
              <a:gd name="T33" fmla="*/ T32 w 2421"/>
              <a:gd name="T34" fmla="+- 0 2205 2006"/>
              <a:gd name="T35" fmla="*/ 2205 h 1097"/>
              <a:gd name="T36" fmla="+- 0 2983 2502"/>
              <a:gd name="T37" fmla="*/ T36 w 2421"/>
              <a:gd name="T38" fmla="+- 0 2318 2006"/>
              <a:gd name="T39" fmla="*/ 2318 h 1097"/>
              <a:gd name="T40" fmla="+- 0 2728 2502"/>
              <a:gd name="T41" fmla="*/ T40 w 2421"/>
              <a:gd name="T42" fmla="+- 0 2517 2006"/>
              <a:gd name="T43" fmla="*/ 2517 h 1097"/>
              <a:gd name="T44" fmla="+- 0 2659 2502"/>
              <a:gd name="T45" fmla="*/ T44 w 2421"/>
              <a:gd name="T46" fmla="+- 0 2587 2006"/>
              <a:gd name="T47" fmla="*/ 2587 h 1097"/>
              <a:gd name="T48" fmla="+- 0 2781 2502"/>
              <a:gd name="T49" fmla="*/ T48 w 2421"/>
              <a:gd name="T50" fmla="+- 0 2575 2006"/>
              <a:gd name="T51" fmla="*/ 2575 h 1097"/>
              <a:gd name="T52" fmla="+- 0 2992 2502"/>
              <a:gd name="T53" fmla="*/ T52 w 2421"/>
              <a:gd name="T54" fmla="+- 0 2526 2006"/>
              <a:gd name="T55" fmla="*/ 2526 h 1097"/>
              <a:gd name="T56" fmla="+- 0 3215 2502"/>
              <a:gd name="T57" fmla="*/ T56 w 2421"/>
              <a:gd name="T58" fmla="+- 0 2521 2006"/>
              <a:gd name="T59" fmla="*/ 2521 h 1097"/>
              <a:gd name="T60" fmla="+- 0 3372 2502"/>
              <a:gd name="T61" fmla="*/ T60 w 2421"/>
              <a:gd name="T62" fmla="+- 0 2587 2006"/>
              <a:gd name="T63" fmla="*/ 2587 h 1097"/>
              <a:gd name="T64" fmla="+- 0 3427 2502"/>
              <a:gd name="T65" fmla="*/ T64 w 2421"/>
              <a:gd name="T66" fmla="+- 0 2755 2006"/>
              <a:gd name="T67" fmla="*/ 2755 h 1097"/>
              <a:gd name="T68" fmla="+- 0 3294 2502"/>
              <a:gd name="T69" fmla="*/ T68 w 2421"/>
              <a:gd name="T70" fmla="+- 0 2933 2006"/>
              <a:gd name="T71" fmla="*/ 2933 h 1097"/>
              <a:gd name="T72" fmla="+- 0 2829 2502"/>
              <a:gd name="T73" fmla="*/ T72 w 2421"/>
              <a:gd name="T74" fmla="+- 0 3096 2006"/>
              <a:gd name="T75" fmla="*/ 3096 h 1097"/>
              <a:gd name="T76" fmla="+- 0 2791 2502"/>
              <a:gd name="T77" fmla="*/ T76 w 2421"/>
              <a:gd name="T78" fmla="+- 0 3064 2006"/>
              <a:gd name="T79" fmla="*/ 3064 h 1097"/>
              <a:gd name="T80" fmla="+- 0 2943 2502"/>
              <a:gd name="T81" fmla="*/ T80 w 2421"/>
              <a:gd name="T82" fmla="+- 0 3001 2006"/>
              <a:gd name="T83" fmla="*/ 3001 h 1097"/>
              <a:gd name="T84" fmla="+- 0 3296 2502"/>
              <a:gd name="T85" fmla="*/ T84 w 2421"/>
              <a:gd name="T86" fmla="+- 0 2888 2006"/>
              <a:gd name="T87" fmla="*/ 2888 h 1097"/>
              <a:gd name="T88" fmla="+- 0 3802 2502"/>
              <a:gd name="T89" fmla="*/ T88 w 2421"/>
              <a:gd name="T90" fmla="+- 0 2666 2006"/>
              <a:gd name="T91" fmla="*/ 2666 h 1097"/>
              <a:gd name="T92" fmla="+- 0 3792 2502"/>
              <a:gd name="T93" fmla="*/ T92 w 2421"/>
              <a:gd name="T94" fmla="+- 0 2820 2006"/>
              <a:gd name="T95" fmla="*/ 2820 h 1097"/>
              <a:gd name="T96" fmla="+- 0 3792 2502"/>
              <a:gd name="T97" fmla="*/ T96 w 2421"/>
              <a:gd name="T98" fmla="+- 0 3007 2006"/>
              <a:gd name="T99" fmla="*/ 3007 h 1097"/>
              <a:gd name="T100" fmla="+- 0 3924 2502"/>
              <a:gd name="T101" fmla="*/ T100 w 2421"/>
              <a:gd name="T102" fmla="+- 0 2850 2006"/>
              <a:gd name="T103" fmla="*/ 2850 h 1097"/>
              <a:gd name="T104" fmla="+- 0 3998 2502"/>
              <a:gd name="T105" fmla="*/ T104 w 2421"/>
              <a:gd name="T106" fmla="+- 0 2740 2006"/>
              <a:gd name="T107" fmla="*/ 2740 h 1097"/>
              <a:gd name="T108" fmla="+- 0 4034 2502"/>
              <a:gd name="T109" fmla="*/ T108 w 2421"/>
              <a:gd name="T110" fmla="+- 0 2854 2006"/>
              <a:gd name="T111" fmla="*/ 2854 h 1097"/>
              <a:gd name="T112" fmla="+- 0 4146 2502"/>
              <a:gd name="T113" fmla="*/ T112 w 2421"/>
              <a:gd name="T114" fmla="+- 0 2986 2006"/>
              <a:gd name="T115" fmla="*/ 2986 h 1097"/>
              <a:gd name="T116" fmla="+- 0 4315 2502"/>
              <a:gd name="T117" fmla="*/ T116 w 2421"/>
              <a:gd name="T118" fmla="+- 0 2929 2006"/>
              <a:gd name="T119" fmla="*/ 2929 h 1097"/>
              <a:gd name="T120" fmla="+- 0 4595 2502"/>
              <a:gd name="T121" fmla="*/ T120 w 2421"/>
              <a:gd name="T122" fmla="+- 0 2528 2006"/>
              <a:gd name="T123" fmla="*/ 2528 h 1097"/>
              <a:gd name="T124" fmla="+- 0 4606 2502"/>
              <a:gd name="T125" fmla="*/ T124 w 2421"/>
              <a:gd name="T126" fmla="+- 0 2227 2006"/>
              <a:gd name="T127" fmla="*/ 2227 h 1097"/>
              <a:gd name="T128" fmla="+- 0 4589 2502"/>
              <a:gd name="T129" fmla="*/ T128 w 2421"/>
              <a:gd name="T130" fmla="+- 0 2006 2006"/>
              <a:gd name="T131" fmla="*/ 2006 h 1097"/>
              <a:gd name="T132" fmla="+- 0 4593 2502"/>
              <a:gd name="T133" fmla="*/ T132 w 2421"/>
              <a:gd name="T134" fmla="+- 0 2152 2006"/>
              <a:gd name="T135" fmla="*/ 2152 h 1097"/>
              <a:gd name="T136" fmla="+- 0 4600 2502"/>
              <a:gd name="T137" fmla="*/ T136 w 2421"/>
              <a:gd name="T138" fmla="+- 0 2439 2006"/>
              <a:gd name="T139" fmla="*/ 2439 h 1097"/>
              <a:gd name="T140" fmla="+- 0 4612 2502"/>
              <a:gd name="T141" fmla="*/ T140 w 2421"/>
              <a:gd name="T142" fmla="+- 0 2954 2006"/>
              <a:gd name="T143" fmla="*/ 2954 h 1097"/>
              <a:gd name="T144" fmla="+- 0 4703 2502"/>
              <a:gd name="T145" fmla="*/ T144 w 2421"/>
              <a:gd name="T146" fmla="+- 0 3056 2006"/>
              <a:gd name="T147" fmla="*/ 3056 h 1097"/>
              <a:gd name="T148" fmla="+- 0 4796 2502"/>
              <a:gd name="T149" fmla="*/ T148 w 2421"/>
              <a:gd name="T150" fmla="+- 0 3011 2006"/>
              <a:gd name="T151" fmla="*/ 3011 h 1097"/>
              <a:gd name="T152" fmla="+- 0 4809 2502"/>
              <a:gd name="T153" fmla="*/ T152 w 2421"/>
              <a:gd name="T154" fmla="+- 0 2956 2006"/>
              <a:gd name="T155" fmla="*/ 2956 h 1097"/>
              <a:gd name="T156" fmla="+- 0 4452 2502"/>
              <a:gd name="T157" fmla="*/ T156 w 2421"/>
              <a:gd name="T158" fmla="+- 0 2610 2006"/>
              <a:gd name="T159" fmla="*/ 2610 h 1097"/>
              <a:gd name="T160" fmla="+- 0 4422 2502"/>
              <a:gd name="T161" fmla="*/ T160 w 2421"/>
              <a:gd name="T162" fmla="+- 0 2589 2006"/>
              <a:gd name="T163" fmla="*/ 2589 h 1097"/>
              <a:gd name="T164" fmla="+- 0 4538 2502"/>
              <a:gd name="T165" fmla="*/ T164 w 2421"/>
              <a:gd name="T166" fmla="+- 0 2526 2006"/>
              <a:gd name="T167" fmla="*/ 2526 h 1097"/>
              <a:gd name="T168" fmla="+- 0 4783 2502"/>
              <a:gd name="T169" fmla="*/ T168 w 2421"/>
              <a:gd name="T170" fmla="+- 0 2437 2006"/>
              <a:gd name="T171" fmla="*/ 2437 h 1097"/>
              <a:gd name="T172" fmla="+- 0 4922 2502"/>
              <a:gd name="T173" fmla="*/ T172 w 2421"/>
              <a:gd name="T174" fmla="+- 0 2396 2006"/>
              <a:gd name="T175" fmla="*/ 2396 h 1097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  <a:cxn ang="0">
                <a:pos x="T145" y="T147"/>
              </a:cxn>
              <a:cxn ang="0">
                <a:pos x="T149" y="T151"/>
              </a:cxn>
              <a:cxn ang="0">
                <a:pos x="T153" y="T155"/>
              </a:cxn>
              <a:cxn ang="0">
                <a:pos x="T157" y="T159"/>
              </a:cxn>
              <a:cxn ang="0">
                <a:pos x="T161" y="T163"/>
              </a:cxn>
              <a:cxn ang="0">
                <a:pos x="T165" y="T167"/>
              </a:cxn>
              <a:cxn ang="0">
                <a:pos x="T169" y="T171"/>
              </a:cxn>
              <a:cxn ang="0">
                <a:pos x="T173" y="T175"/>
              </a:cxn>
            </a:cxnLst>
            <a:rect l="0" t="0" r="r" b="b"/>
            <a:pathLst>
              <a:path w="2421" h="1097" extrusionOk="0">
                <a:moveTo>
                  <a:pt x="167" y="233"/>
                </a:moveTo>
                <a:cubicBezTo>
                  <a:pt x="170" y="300"/>
                  <a:pt x="176" y="368"/>
                  <a:pt x="178" y="435"/>
                </a:cubicBezTo>
                <a:cubicBezTo>
                  <a:pt x="183" y="579"/>
                  <a:pt x="185" y="724"/>
                  <a:pt x="194" y="868"/>
                </a:cubicBezTo>
                <a:cubicBezTo>
                  <a:pt x="185" y="823"/>
                  <a:pt x="178" y="781"/>
                  <a:pt x="165" y="736"/>
                </a:cubicBezTo>
                <a:cubicBezTo>
                  <a:pt x="145" y="668"/>
                  <a:pt x="126" y="601"/>
                  <a:pt x="104" y="534"/>
                </a:cubicBezTo>
                <a:cubicBezTo>
                  <a:pt x="85" y="477"/>
                  <a:pt x="63" y="420"/>
                  <a:pt x="43" y="363"/>
                </a:cubicBezTo>
                <a:cubicBezTo>
                  <a:pt x="29" y="324"/>
                  <a:pt x="15" y="285"/>
                  <a:pt x="0" y="246"/>
                </a:cubicBezTo>
                <a:cubicBezTo>
                  <a:pt x="65" y="226"/>
                  <a:pt x="129" y="210"/>
                  <a:pt x="197" y="197"/>
                </a:cubicBezTo>
                <a:cubicBezTo>
                  <a:pt x="264" y="185"/>
                  <a:pt x="381" y="158"/>
                  <a:pt x="444" y="199"/>
                </a:cubicBezTo>
                <a:cubicBezTo>
                  <a:pt x="493" y="231"/>
                  <a:pt x="509" y="259"/>
                  <a:pt x="481" y="312"/>
                </a:cubicBezTo>
                <a:cubicBezTo>
                  <a:pt x="438" y="394"/>
                  <a:pt x="299" y="458"/>
                  <a:pt x="226" y="511"/>
                </a:cubicBezTo>
                <a:cubicBezTo>
                  <a:pt x="194" y="535"/>
                  <a:pt x="179" y="557"/>
                  <a:pt x="157" y="581"/>
                </a:cubicBezTo>
                <a:cubicBezTo>
                  <a:pt x="198" y="576"/>
                  <a:pt x="236" y="578"/>
                  <a:pt x="279" y="569"/>
                </a:cubicBezTo>
                <a:cubicBezTo>
                  <a:pt x="350" y="554"/>
                  <a:pt x="419" y="532"/>
                  <a:pt x="490" y="520"/>
                </a:cubicBezTo>
                <a:cubicBezTo>
                  <a:pt x="562" y="508"/>
                  <a:pt x="640" y="500"/>
                  <a:pt x="713" y="515"/>
                </a:cubicBezTo>
                <a:cubicBezTo>
                  <a:pt x="771" y="527"/>
                  <a:pt x="824" y="542"/>
                  <a:pt x="870" y="581"/>
                </a:cubicBezTo>
                <a:cubicBezTo>
                  <a:pt x="919" y="622"/>
                  <a:pt x="942" y="686"/>
                  <a:pt x="925" y="749"/>
                </a:cubicBezTo>
                <a:cubicBezTo>
                  <a:pt x="905" y="823"/>
                  <a:pt x="849" y="880"/>
                  <a:pt x="792" y="927"/>
                </a:cubicBezTo>
                <a:cubicBezTo>
                  <a:pt x="683" y="1016"/>
                  <a:pt x="477" y="1141"/>
                  <a:pt x="327" y="1090"/>
                </a:cubicBezTo>
                <a:cubicBezTo>
                  <a:pt x="302" y="1082"/>
                  <a:pt x="293" y="1079"/>
                  <a:pt x="289" y="1058"/>
                </a:cubicBezTo>
                <a:cubicBezTo>
                  <a:pt x="341" y="1033"/>
                  <a:pt x="383" y="1012"/>
                  <a:pt x="441" y="995"/>
                </a:cubicBezTo>
                <a:cubicBezTo>
                  <a:pt x="560" y="961"/>
                  <a:pt x="679" y="930"/>
                  <a:pt x="794" y="882"/>
                </a:cubicBezTo>
                <a:cubicBezTo>
                  <a:pt x="963" y="812"/>
                  <a:pt x="1132" y="707"/>
                  <a:pt x="1300" y="660"/>
                </a:cubicBezTo>
                <a:cubicBezTo>
                  <a:pt x="1298" y="710"/>
                  <a:pt x="1295" y="762"/>
                  <a:pt x="1290" y="814"/>
                </a:cubicBezTo>
                <a:cubicBezTo>
                  <a:pt x="1284" y="880"/>
                  <a:pt x="1286" y="943"/>
                  <a:pt x="1290" y="1001"/>
                </a:cubicBezTo>
                <a:cubicBezTo>
                  <a:pt x="1341" y="954"/>
                  <a:pt x="1381" y="903"/>
                  <a:pt x="1422" y="844"/>
                </a:cubicBezTo>
                <a:cubicBezTo>
                  <a:pt x="1447" y="808"/>
                  <a:pt x="1471" y="770"/>
                  <a:pt x="1496" y="734"/>
                </a:cubicBezTo>
                <a:cubicBezTo>
                  <a:pt x="1508" y="771"/>
                  <a:pt x="1519" y="811"/>
                  <a:pt x="1532" y="848"/>
                </a:cubicBezTo>
                <a:cubicBezTo>
                  <a:pt x="1551" y="901"/>
                  <a:pt x="1578" y="971"/>
                  <a:pt x="1644" y="980"/>
                </a:cubicBezTo>
                <a:cubicBezTo>
                  <a:pt x="1706" y="988"/>
                  <a:pt x="1763" y="954"/>
                  <a:pt x="1813" y="923"/>
                </a:cubicBezTo>
                <a:cubicBezTo>
                  <a:pt x="1956" y="834"/>
                  <a:pt x="2059" y="687"/>
                  <a:pt x="2093" y="522"/>
                </a:cubicBezTo>
                <a:cubicBezTo>
                  <a:pt x="2114" y="421"/>
                  <a:pt x="2112" y="323"/>
                  <a:pt x="2104" y="221"/>
                </a:cubicBezTo>
                <a:cubicBezTo>
                  <a:pt x="2098" y="147"/>
                  <a:pt x="2093" y="74"/>
                  <a:pt x="2087" y="0"/>
                </a:cubicBezTo>
                <a:cubicBezTo>
                  <a:pt x="2089" y="49"/>
                  <a:pt x="2091" y="97"/>
                  <a:pt x="2091" y="146"/>
                </a:cubicBezTo>
                <a:cubicBezTo>
                  <a:pt x="2092" y="242"/>
                  <a:pt x="2097" y="337"/>
                  <a:pt x="2098" y="433"/>
                </a:cubicBezTo>
                <a:cubicBezTo>
                  <a:pt x="2100" y="601"/>
                  <a:pt x="2087" y="781"/>
                  <a:pt x="2110" y="948"/>
                </a:cubicBezTo>
                <a:cubicBezTo>
                  <a:pt x="2119" y="1010"/>
                  <a:pt x="2139" y="1041"/>
                  <a:pt x="2201" y="1050"/>
                </a:cubicBezTo>
                <a:cubicBezTo>
                  <a:pt x="2235" y="1055"/>
                  <a:pt x="2276" y="1035"/>
                  <a:pt x="2294" y="1005"/>
                </a:cubicBezTo>
                <a:cubicBezTo>
                  <a:pt x="2307" y="980"/>
                  <a:pt x="2311" y="971"/>
                  <a:pt x="2307" y="950"/>
                </a:cubicBezTo>
              </a:path>
              <a:path w="2421" h="1097" extrusionOk="0">
                <a:moveTo>
                  <a:pt x="1950" y="604"/>
                </a:moveTo>
                <a:cubicBezTo>
                  <a:pt x="1940" y="597"/>
                  <a:pt x="1930" y="590"/>
                  <a:pt x="1920" y="583"/>
                </a:cubicBezTo>
                <a:cubicBezTo>
                  <a:pt x="1952" y="549"/>
                  <a:pt x="1990" y="538"/>
                  <a:pt x="2036" y="520"/>
                </a:cubicBezTo>
                <a:cubicBezTo>
                  <a:pt x="2118" y="488"/>
                  <a:pt x="2198" y="459"/>
                  <a:pt x="2281" y="431"/>
                </a:cubicBezTo>
                <a:cubicBezTo>
                  <a:pt x="2348" y="406"/>
                  <a:pt x="2372" y="398"/>
                  <a:pt x="2420" y="390"/>
                </a:cubicBezTo>
              </a:path>
            </a:pathLst>
          </a:custGeom>
          <a:noFill/>
          <a:ln w="19050" cap="rnd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21510" name="Comment 6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2371725" y="720725"/>
            <a:ext cx="815975" cy="269875"/>
          </a:xfrm>
          <a:custGeom>
            <a:avLst/>
            <a:gdLst>
              <a:gd name="T0" fmla="+- 0 6758 6589"/>
              <a:gd name="T1" fmla="*/ T0 w 2267"/>
              <a:gd name="T2" fmla="+- 0 2471 2000"/>
              <a:gd name="T3" fmla="*/ 2471 h 751"/>
              <a:gd name="T4" fmla="+- 0 6754 6589"/>
              <a:gd name="T5" fmla="*/ T4 w 2267"/>
              <a:gd name="T6" fmla="+- 0 2449 2000"/>
              <a:gd name="T7" fmla="*/ 2449 h 751"/>
              <a:gd name="T8" fmla="+- 0 6669 6589"/>
              <a:gd name="T9" fmla="*/ T8 w 2267"/>
              <a:gd name="T10" fmla="+- 0 2485 2000"/>
              <a:gd name="T11" fmla="*/ 2485 h 751"/>
              <a:gd name="T12" fmla="+- 0 6600 6589"/>
              <a:gd name="T13" fmla="*/ T12 w 2267"/>
              <a:gd name="T14" fmla="+- 0 2625 2000"/>
              <a:gd name="T15" fmla="*/ 2625 h 751"/>
              <a:gd name="T16" fmla="+- 0 6621 6589"/>
              <a:gd name="T17" fmla="*/ T16 w 2267"/>
              <a:gd name="T18" fmla="+- 0 2740 2000"/>
              <a:gd name="T19" fmla="*/ 2740 h 751"/>
              <a:gd name="T20" fmla="+- 0 6724 6589"/>
              <a:gd name="T21" fmla="*/ T20 w 2267"/>
              <a:gd name="T22" fmla="+- 0 2683 2000"/>
              <a:gd name="T23" fmla="*/ 2683 h 751"/>
              <a:gd name="T24" fmla="+- 0 6771 6589"/>
              <a:gd name="T25" fmla="*/ T24 w 2267"/>
              <a:gd name="T26" fmla="+- 0 2551 2000"/>
              <a:gd name="T27" fmla="*/ 2551 h 751"/>
              <a:gd name="T28" fmla="+- 0 6693 6589"/>
              <a:gd name="T29" fmla="*/ T28 w 2267"/>
              <a:gd name="T30" fmla="+- 0 2426 2000"/>
              <a:gd name="T31" fmla="*/ 2426 h 751"/>
              <a:gd name="T32" fmla="+- 0 6722 6589"/>
              <a:gd name="T33" fmla="*/ T32 w 2267"/>
              <a:gd name="T34" fmla="+- 0 2507 2000"/>
              <a:gd name="T35" fmla="*/ 2507 h 751"/>
              <a:gd name="T36" fmla="+- 0 6813 6589"/>
              <a:gd name="T37" fmla="*/ T36 w 2267"/>
              <a:gd name="T38" fmla="+- 0 2589 2000"/>
              <a:gd name="T39" fmla="*/ 2589 h 751"/>
              <a:gd name="T40" fmla="+- 0 6899 6589"/>
              <a:gd name="T41" fmla="*/ T40 w 2267"/>
              <a:gd name="T42" fmla="+- 0 2668 2000"/>
              <a:gd name="T43" fmla="*/ 2668 h 751"/>
              <a:gd name="T44" fmla="+- 0 7153 6589"/>
              <a:gd name="T45" fmla="*/ T44 w 2267"/>
              <a:gd name="T46" fmla="+- 0 2734 2000"/>
              <a:gd name="T47" fmla="*/ 2734 h 751"/>
              <a:gd name="T48" fmla="+- 0 7298 6589"/>
              <a:gd name="T49" fmla="*/ T48 w 2267"/>
              <a:gd name="T50" fmla="+- 0 2664 2000"/>
              <a:gd name="T51" fmla="*/ 2664 h 751"/>
              <a:gd name="T52" fmla="+- 0 7431 6589"/>
              <a:gd name="T53" fmla="*/ T52 w 2267"/>
              <a:gd name="T54" fmla="+- 0 2594 2000"/>
              <a:gd name="T55" fmla="*/ 2594 h 751"/>
              <a:gd name="T56" fmla="+- 0 7511 6589"/>
              <a:gd name="T57" fmla="*/ T56 w 2267"/>
              <a:gd name="T58" fmla="+- 0 2526 2000"/>
              <a:gd name="T59" fmla="*/ 2526 h 751"/>
              <a:gd name="T60" fmla="+- 0 7537 6589"/>
              <a:gd name="T61" fmla="*/ T60 w 2267"/>
              <a:gd name="T62" fmla="+- 0 2619 2000"/>
              <a:gd name="T63" fmla="*/ 2619 h 751"/>
              <a:gd name="T64" fmla="+- 0 7651 6589"/>
              <a:gd name="T65" fmla="*/ T64 w 2267"/>
              <a:gd name="T66" fmla="+- 0 2676 2000"/>
              <a:gd name="T67" fmla="*/ 2676 h 751"/>
              <a:gd name="T68" fmla="+- 0 7705 6589"/>
              <a:gd name="T69" fmla="*/ T68 w 2267"/>
              <a:gd name="T70" fmla="+- 0 2583 2000"/>
              <a:gd name="T71" fmla="*/ 2583 h 751"/>
              <a:gd name="T72" fmla="+- 0 7602 6589"/>
              <a:gd name="T73" fmla="*/ T72 w 2267"/>
              <a:gd name="T74" fmla="+- 0 2413 2000"/>
              <a:gd name="T75" fmla="*/ 2413 h 751"/>
              <a:gd name="T76" fmla="+- 0 7539 6589"/>
              <a:gd name="T77" fmla="*/ T76 w 2267"/>
              <a:gd name="T78" fmla="+- 0 2534 2000"/>
              <a:gd name="T79" fmla="*/ 2534 h 751"/>
              <a:gd name="T80" fmla="+- 0 7686 6589"/>
              <a:gd name="T81" fmla="*/ T80 w 2267"/>
              <a:gd name="T82" fmla="+- 0 2513 2000"/>
              <a:gd name="T83" fmla="*/ 2513 h 751"/>
              <a:gd name="T84" fmla="+- 0 7817 6589"/>
              <a:gd name="T85" fmla="*/ T84 w 2267"/>
              <a:gd name="T86" fmla="+- 0 2394 2000"/>
              <a:gd name="T87" fmla="*/ 2394 h 751"/>
              <a:gd name="T88" fmla="+- 0 7855 6589"/>
              <a:gd name="T89" fmla="*/ T88 w 2267"/>
              <a:gd name="T90" fmla="+- 0 2237 2000"/>
              <a:gd name="T91" fmla="*/ 2237 h 751"/>
              <a:gd name="T92" fmla="+- 0 7824 6589"/>
              <a:gd name="T93" fmla="*/ T92 w 2267"/>
              <a:gd name="T94" fmla="+- 0 2074 2000"/>
              <a:gd name="T95" fmla="*/ 2074 h 751"/>
              <a:gd name="T96" fmla="+- 0 7802 6589"/>
              <a:gd name="T97" fmla="*/ T96 w 2267"/>
              <a:gd name="T98" fmla="+- 0 2286 2000"/>
              <a:gd name="T99" fmla="*/ 2286 h 751"/>
              <a:gd name="T100" fmla="+- 0 7880 6589"/>
              <a:gd name="T101" fmla="*/ T100 w 2267"/>
              <a:gd name="T102" fmla="+- 0 2672 2000"/>
              <a:gd name="T103" fmla="*/ 2672 h 751"/>
              <a:gd name="T104" fmla="+- 0 7956 6589"/>
              <a:gd name="T105" fmla="*/ T104 w 2267"/>
              <a:gd name="T106" fmla="+- 0 2733 2000"/>
              <a:gd name="T107" fmla="*/ 2733 h 751"/>
              <a:gd name="T108" fmla="+- 0 8286 6589"/>
              <a:gd name="T109" fmla="*/ T108 w 2267"/>
              <a:gd name="T110" fmla="+- 0 2511 2000"/>
              <a:gd name="T111" fmla="*/ 2511 h 751"/>
              <a:gd name="T112" fmla="+- 0 8290 6589"/>
              <a:gd name="T113" fmla="*/ T112 w 2267"/>
              <a:gd name="T114" fmla="+- 0 2564 2000"/>
              <a:gd name="T115" fmla="*/ 2564 h 751"/>
              <a:gd name="T116" fmla="+- 0 8302 6589"/>
              <a:gd name="T117" fmla="*/ T116 w 2267"/>
              <a:gd name="T118" fmla="+- 0 2608 2000"/>
              <a:gd name="T119" fmla="*/ 2608 h 751"/>
              <a:gd name="T120" fmla="+- 0 8383 6589"/>
              <a:gd name="T121" fmla="*/ T120 w 2267"/>
              <a:gd name="T122" fmla="+- 0 2562 2000"/>
              <a:gd name="T123" fmla="*/ 2562 h 751"/>
              <a:gd name="T124" fmla="+- 0 8364 6589"/>
              <a:gd name="T125" fmla="*/ T124 w 2267"/>
              <a:gd name="T126" fmla="+- 0 2477 2000"/>
              <a:gd name="T127" fmla="*/ 2477 h 751"/>
              <a:gd name="T128" fmla="+- 0 8338 6589"/>
              <a:gd name="T129" fmla="*/ T128 w 2267"/>
              <a:gd name="T130" fmla="+- 0 2456 2000"/>
              <a:gd name="T131" fmla="*/ 2456 h 751"/>
              <a:gd name="T132" fmla="+- 0 8296 6589"/>
              <a:gd name="T133" fmla="*/ T132 w 2267"/>
              <a:gd name="T134" fmla="+- 0 2540 2000"/>
              <a:gd name="T135" fmla="*/ 2540 h 751"/>
              <a:gd name="T136" fmla="+- 0 8408 6589"/>
              <a:gd name="T137" fmla="*/ T136 w 2267"/>
              <a:gd name="T138" fmla="+- 0 2551 2000"/>
              <a:gd name="T139" fmla="*/ 2551 h 751"/>
              <a:gd name="T140" fmla="+- 0 8547 6589"/>
              <a:gd name="T141" fmla="*/ T140 w 2267"/>
              <a:gd name="T142" fmla="+- 0 2434 2000"/>
              <a:gd name="T143" fmla="*/ 2434 h 751"/>
              <a:gd name="T144" fmla="+- 0 8610 6589"/>
              <a:gd name="T145" fmla="*/ T144 w 2267"/>
              <a:gd name="T146" fmla="+- 0 2161 2000"/>
              <a:gd name="T147" fmla="*/ 2161 h 751"/>
              <a:gd name="T148" fmla="+- 0 8566 6589"/>
              <a:gd name="T149" fmla="*/ T148 w 2267"/>
              <a:gd name="T150" fmla="+- 0 2017 2000"/>
              <a:gd name="T151" fmla="*/ 2017 h 751"/>
              <a:gd name="T152" fmla="+- 0 8556 6589"/>
              <a:gd name="T153" fmla="*/ T152 w 2267"/>
              <a:gd name="T154" fmla="+- 0 2000 2000"/>
              <a:gd name="T155" fmla="*/ 2000 h 751"/>
              <a:gd name="T156" fmla="+- 0 8516 6589"/>
              <a:gd name="T157" fmla="*/ T156 w 2267"/>
              <a:gd name="T158" fmla="+- 0 2146 2000"/>
              <a:gd name="T159" fmla="*/ 2146 h 751"/>
              <a:gd name="T160" fmla="+- 0 8484 6589"/>
              <a:gd name="T161" fmla="*/ T160 w 2267"/>
              <a:gd name="T162" fmla="+- 0 2441 2000"/>
              <a:gd name="T163" fmla="*/ 2441 h 751"/>
              <a:gd name="T164" fmla="+- 0 8535 6589"/>
              <a:gd name="T165" fmla="*/ T164 w 2267"/>
              <a:gd name="T166" fmla="+- 0 2681 2000"/>
              <a:gd name="T167" fmla="*/ 2681 h 751"/>
              <a:gd name="T168" fmla="+- 0 8775 6589"/>
              <a:gd name="T169" fmla="*/ T168 w 2267"/>
              <a:gd name="T170" fmla="+- 0 2714 2000"/>
              <a:gd name="T171" fmla="*/ 2714 h 751"/>
              <a:gd name="T172" fmla="+- 0 8855 6589"/>
              <a:gd name="T173" fmla="*/ T172 w 2267"/>
              <a:gd name="T174" fmla="+- 0 2681 2000"/>
              <a:gd name="T175" fmla="*/ 2681 h 751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  <a:cxn ang="0">
                <a:pos x="T145" y="T147"/>
              </a:cxn>
              <a:cxn ang="0">
                <a:pos x="T149" y="T151"/>
              </a:cxn>
              <a:cxn ang="0">
                <a:pos x="T153" y="T155"/>
              </a:cxn>
              <a:cxn ang="0">
                <a:pos x="T157" y="T159"/>
              </a:cxn>
              <a:cxn ang="0">
                <a:pos x="T161" y="T163"/>
              </a:cxn>
              <a:cxn ang="0">
                <a:pos x="T165" y="T167"/>
              </a:cxn>
              <a:cxn ang="0">
                <a:pos x="T169" y="T171"/>
              </a:cxn>
              <a:cxn ang="0">
                <a:pos x="T173" y="T175"/>
              </a:cxn>
            </a:cxnLst>
            <a:rect l="0" t="0" r="r" b="b"/>
            <a:pathLst>
              <a:path w="2267" h="751" extrusionOk="0">
                <a:moveTo>
                  <a:pt x="169" y="471"/>
                </a:moveTo>
                <a:cubicBezTo>
                  <a:pt x="168" y="464"/>
                  <a:pt x="166" y="456"/>
                  <a:pt x="165" y="449"/>
                </a:cubicBezTo>
                <a:cubicBezTo>
                  <a:pt x="108" y="446"/>
                  <a:pt x="124" y="442"/>
                  <a:pt x="80" y="485"/>
                </a:cubicBezTo>
                <a:cubicBezTo>
                  <a:pt x="45" y="520"/>
                  <a:pt x="24" y="579"/>
                  <a:pt x="11" y="625"/>
                </a:cubicBezTo>
                <a:cubicBezTo>
                  <a:pt x="3" y="653"/>
                  <a:pt x="-19" y="732"/>
                  <a:pt x="32" y="740"/>
                </a:cubicBezTo>
                <a:cubicBezTo>
                  <a:pt x="68" y="746"/>
                  <a:pt x="114" y="708"/>
                  <a:pt x="135" y="683"/>
                </a:cubicBezTo>
                <a:cubicBezTo>
                  <a:pt x="168" y="645"/>
                  <a:pt x="181" y="600"/>
                  <a:pt x="182" y="551"/>
                </a:cubicBezTo>
                <a:cubicBezTo>
                  <a:pt x="183" y="482"/>
                  <a:pt x="152" y="460"/>
                  <a:pt x="104" y="426"/>
                </a:cubicBezTo>
                <a:cubicBezTo>
                  <a:pt x="111" y="461"/>
                  <a:pt x="108" y="476"/>
                  <a:pt x="133" y="507"/>
                </a:cubicBezTo>
                <a:cubicBezTo>
                  <a:pt x="159" y="540"/>
                  <a:pt x="192" y="563"/>
                  <a:pt x="224" y="589"/>
                </a:cubicBezTo>
                <a:cubicBezTo>
                  <a:pt x="254" y="614"/>
                  <a:pt x="280" y="643"/>
                  <a:pt x="310" y="668"/>
                </a:cubicBezTo>
                <a:cubicBezTo>
                  <a:pt x="389" y="736"/>
                  <a:pt x="462" y="766"/>
                  <a:pt x="564" y="734"/>
                </a:cubicBezTo>
                <a:cubicBezTo>
                  <a:pt x="614" y="718"/>
                  <a:pt x="662" y="686"/>
                  <a:pt x="709" y="664"/>
                </a:cubicBezTo>
                <a:cubicBezTo>
                  <a:pt x="755" y="642"/>
                  <a:pt x="799" y="620"/>
                  <a:pt x="842" y="594"/>
                </a:cubicBezTo>
                <a:cubicBezTo>
                  <a:pt x="877" y="573"/>
                  <a:pt x="893" y="555"/>
                  <a:pt x="922" y="526"/>
                </a:cubicBezTo>
                <a:cubicBezTo>
                  <a:pt x="928" y="558"/>
                  <a:pt x="930" y="590"/>
                  <a:pt x="948" y="619"/>
                </a:cubicBezTo>
                <a:cubicBezTo>
                  <a:pt x="973" y="658"/>
                  <a:pt x="1013" y="695"/>
                  <a:pt x="1062" y="676"/>
                </a:cubicBezTo>
                <a:cubicBezTo>
                  <a:pt x="1098" y="662"/>
                  <a:pt x="1113" y="617"/>
                  <a:pt x="1116" y="583"/>
                </a:cubicBezTo>
                <a:cubicBezTo>
                  <a:pt x="1122" y="527"/>
                  <a:pt x="1084" y="415"/>
                  <a:pt x="1013" y="413"/>
                </a:cubicBezTo>
                <a:cubicBezTo>
                  <a:pt x="940" y="411"/>
                  <a:pt x="946" y="492"/>
                  <a:pt x="950" y="534"/>
                </a:cubicBezTo>
                <a:cubicBezTo>
                  <a:pt x="1008" y="550"/>
                  <a:pt x="1041" y="544"/>
                  <a:pt x="1097" y="513"/>
                </a:cubicBezTo>
                <a:cubicBezTo>
                  <a:pt x="1147" y="485"/>
                  <a:pt x="1198" y="443"/>
                  <a:pt x="1228" y="394"/>
                </a:cubicBezTo>
                <a:cubicBezTo>
                  <a:pt x="1256" y="348"/>
                  <a:pt x="1267" y="291"/>
                  <a:pt x="1266" y="237"/>
                </a:cubicBezTo>
                <a:cubicBezTo>
                  <a:pt x="1265" y="181"/>
                  <a:pt x="1249" y="127"/>
                  <a:pt x="1235" y="74"/>
                </a:cubicBezTo>
                <a:cubicBezTo>
                  <a:pt x="1211" y="146"/>
                  <a:pt x="1213" y="209"/>
                  <a:pt x="1213" y="286"/>
                </a:cubicBezTo>
                <a:cubicBezTo>
                  <a:pt x="1213" y="412"/>
                  <a:pt x="1206" y="569"/>
                  <a:pt x="1291" y="672"/>
                </a:cubicBezTo>
                <a:cubicBezTo>
                  <a:pt x="1315" y="701"/>
                  <a:pt x="1337" y="713"/>
                  <a:pt x="1367" y="733"/>
                </a:cubicBezTo>
              </a:path>
              <a:path w="2267" h="751" extrusionOk="0">
                <a:moveTo>
                  <a:pt x="1697" y="511"/>
                </a:moveTo>
                <a:cubicBezTo>
                  <a:pt x="1721" y="521"/>
                  <a:pt x="1702" y="519"/>
                  <a:pt x="1701" y="564"/>
                </a:cubicBezTo>
                <a:cubicBezTo>
                  <a:pt x="1701" y="587"/>
                  <a:pt x="1701" y="595"/>
                  <a:pt x="1713" y="608"/>
                </a:cubicBezTo>
                <a:cubicBezTo>
                  <a:pt x="1756" y="618"/>
                  <a:pt x="1779" y="610"/>
                  <a:pt x="1794" y="562"/>
                </a:cubicBezTo>
                <a:cubicBezTo>
                  <a:pt x="1801" y="539"/>
                  <a:pt x="1792" y="495"/>
                  <a:pt x="1775" y="477"/>
                </a:cubicBezTo>
                <a:cubicBezTo>
                  <a:pt x="1766" y="470"/>
                  <a:pt x="1758" y="463"/>
                  <a:pt x="1749" y="456"/>
                </a:cubicBezTo>
                <a:cubicBezTo>
                  <a:pt x="1727" y="467"/>
                  <a:pt x="1672" y="503"/>
                  <a:pt x="1707" y="540"/>
                </a:cubicBezTo>
                <a:cubicBezTo>
                  <a:pt x="1743" y="578"/>
                  <a:pt x="1773" y="573"/>
                  <a:pt x="1819" y="551"/>
                </a:cubicBezTo>
                <a:cubicBezTo>
                  <a:pt x="1876" y="523"/>
                  <a:pt x="1920" y="485"/>
                  <a:pt x="1958" y="434"/>
                </a:cubicBezTo>
                <a:cubicBezTo>
                  <a:pt x="2017" y="355"/>
                  <a:pt x="2038" y="258"/>
                  <a:pt x="2021" y="161"/>
                </a:cubicBezTo>
                <a:cubicBezTo>
                  <a:pt x="2012" y="113"/>
                  <a:pt x="1998" y="61"/>
                  <a:pt x="1977" y="17"/>
                </a:cubicBezTo>
                <a:cubicBezTo>
                  <a:pt x="1974" y="11"/>
                  <a:pt x="1970" y="6"/>
                  <a:pt x="1967" y="0"/>
                </a:cubicBezTo>
                <a:cubicBezTo>
                  <a:pt x="1936" y="42"/>
                  <a:pt x="1936" y="92"/>
                  <a:pt x="1927" y="146"/>
                </a:cubicBezTo>
                <a:cubicBezTo>
                  <a:pt x="1911" y="244"/>
                  <a:pt x="1897" y="342"/>
                  <a:pt x="1895" y="441"/>
                </a:cubicBezTo>
                <a:cubicBezTo>
                  <a:pt x="1893" y="518"/>
                  <a:pt x="1889" y="619"/>
                  <a:pt x="1946" y="681"/>
                </a:cubicBezTo>
                <a:cubicBezTo>
                  <a:pt x="2008" y="748"/>
                  <a:pt x="2106" y="739"/>
                  <a:pt x="2186" y="714"/>
                </a:cubicBezTo>
                <a:cubicBezTo>
                  <a:pt x="2213" y="703"/>
                  <a:pt x="2239" y="692"/>
                  <a:pt x="2266" y="681"/>
                </a:cubicBezTo>
              </a:path>
            </a:pathLst>
          </a:custGeom>
          <a:noFill/>
          <a:ln w="19050" cap="rnd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21511" name="Comment 7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4162425" y="1039813"/>
            <a:ext cx="255588" cy="322262"/>
          </a:xfrm>
          <a:custGeom>
            <a:avLst/>
            <a:gdLst>
              <a:gd name="T0" fmla="+- 0 11562 11562"/>
              <a:gd name="T1" fmla="*/ T0 w 712"/>
              <a:gd name="T2" fmla="+- 0 3138 2890"/>
              <a:gd name="T3" fmla="*/ 3138 h 894"/>
              <a:gd name="T4" fmla="+- 0 11579 11562"/>
              <a:gd name="T5" fmla="*/ T4 w 712"/>
              <a:gd name="T6" fmla="+- 0 3054 2890"/>
              <a:gd name="T7" fmla="*/ 3054 h 894"/>
              <a:gd name="T8" fmla="+- 0 11585 11562"/>
              <a:gd name="T9" fmla="*/ T8 w 712"/>
              <a:gd name="T10" fmla="+- 0 3243 2890"/>
              <a:gd name="T11" fmla="*/ 3243 h 894"/>
              <a:gd name="T12" fmla="+- 0 11596 11562"/>
              <a:gd name="T13" fmla="*/ T12 w 712"/>
              <a:gd name="T14" fmla="+- 0 3474 2890"/>
              <a:gd name="T15" fmla="*/ 3474 h 894"/>
              <a:gd name="T16" fmla="+- 0 11642 11562"/>
              <a:gd name="T17" fmla="*/ T16 w 712"/>
              <a:gd name="T18" fmla="+- 0 3622 2890"/>
              <a:gd name="T19" fmla="*/ 3622 h 894"/>
              <a:gd name="T20" fmla="+- 0 11682 11562"/>
              <a:gd name="T21" fmla="*/ T20 w 712"/>
              <a:gd name="T22" fmla="+- 0 3658 2890"/>
              <a:gd name="T23" fmla="*/ 3658 h 894"/>
              <a:gd name="T24" fmla="+- 0 11748 11562"/>
              <a:gd name="T25" fmla="*/ T24 w 712"/>
              <a:gd name="T26" fmla="+- 0 3554 2890"/>
              <a:gd name="T27" fmla="*/ 3554 h 894"/>
              <a:gd name="T28" fmla="+- 0 11839 11562"/>
              <a:gd name="T29" fmla="*/ T28 w 712"/>
              <a:gd name="T30" fmla="+- 0 3376 2890"/>
              <a:gd name="T31" fmla="*/ 3376 h 894"/>
              <a:gd name="T32" fmla="+- 0 11919 11562"/>
              <a:gd name="T33" fmla="*/ T32 w 712"/>
              <a:gd name="T34" fmla="+- 0 3484 2890"/>
              <a:gd name="T35" fmla="*/ 3484 h 894"/>
              <a:gd name="T36" fmla="+- 0 12094 11562"/>
              <a:gd name="T37" fmla="*/ T36 w 712"/>
              <a:gd name="T38" fmla="+- 0 3770 2890"/>
              <a:gd name="T39" fmla="*/ 3770 h 894"/>
              <a:gd name="T40" fmla="+- 0 12170 11562"/>
              <a:gd name="T41" fmla="*/ T40 w 712"/>
              <a:gd name="T42" fmla="+- 0 3753 2890"/>
              <a:gd name="T43" fmla="*/ 3753 h 894"/>
              <a:gd name="T44" fmla="+- 0 12225 11562"/>
              <a:gd name="T45" fmla="*/ T44 w 712"/>
              <a:gd name="T46" fmla="+- 0 3580 2890"/>
              <a:gd name="T47" fmla="*/ 3580 h 894"/>
              <a:gd name="T48" fmla="+- 0 12244 11562"/>
              <a:gd name="T49" fmla="*/ T48 w 712"/>
              <a:gd name="T50" fmla="+- 0 3196 2890"/>
              <a:gd name="T51" fmla="*/ 3196 h 894"/>
              <a:gd name="T52" fmla="+- 0 12191 11562"/>
              <a:gd name="T53" fmla="*/ T52 w 712"/>
              <a:gd name="T54" fmla="+- 0 2914 2890"/>
              <a:gd name="T55" fmla="*/ 2914 h 894"/>
              <a:gd name="T56" fmla="+- 0 12242 11562"/>
              <a:gd name="T57" fmla="*/ T56 w 712"/>
              <a:gd name="T58" fmla="+- 0 2895 2890"/>
              <a:gd name="T59" fmla="*/ 2895 h 894"/>
              <a:gd name="T60" fmla="+- 0 12273 11562"/>
              <a:gd name="T61" fmla="*/ T60 w 712"/>
              <a:gd name="T62" fmla="+- 0 2890 2890"/>
              <a:gd name="T63" fmla="*/ 2890 h 894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</a:cxnLst>
            <a:rect l="0" t="0" r="r" b="b"/>
            <a:pathLst>
              <a:path w="712" h="894" extrusionOk="0">
                <a:moveTo>
                  <a:pt x="0" y="248"/>
                </a:moveTo>
                <a:cubicBezTo>
                  <a:pt x="9" y="216"/>
                  <a:pt x="15" y="198"/>
                  <a:pt x="17" y="164"/>
                </a:cubicBezTo>
                <a:cubicBezTo>
                  <a:pt x="26" y="228"/>
                  <a:pt x="23" y="288"/>
                  <a:pt x="23" y="353"/>
                </a:cubicBezTo>
                <a:cubicBezTo>
                  <a:pt x="23" y="430"/>
                  <a:pt x="25" y="508"/>
                  <a:pt x="34" y="584"/>
                </a:cubicBezTo>
                <a:cubicBezTo>
                  <a:pt x="40" y="635"/>
                  <a:pt x="52" y="688"/>
                  <a:pt x="80" y="732"/>
                </a:cubicBezTo>
                <a:cubicBezTo>
                  <a:pt x="96" y="753"/>
                  <a:pt x="103" y="760"/>
                  <a:pt x="120" y="768"/>
                </a:cubicBezTo>
                <a:cubicBezTo>
                  <a:pt x="149" y="735"/>
                  <a:pt x="168" y="711"/>
                  <a:pt x="186" y="664"/>
                </a:cubicBezTo>
                <a:cubicBezTo>
                  <a:pt x="213" y="595"/>
                  <a:pt x="226" y="533"/>
                  <a:pt x="277" y="486"/>
                </a:cubicBezTo>
                <a:cubicBezTo>
                  <a:pt x="314" y="519"/>
                  <a:pt x="333" y="551"/>
                  <a:pt x="357" y="594"/>
                </a:cubicBezTo>
                <a:cubicBezTo>
                  <a:pt x="408" y="686"/>
                  <a:pt x="447" y="812"/>
                  <a:pt x="532" y="880"/>
                </a:cubicBezTo>
                <a:cubicBezTo>
                  <a:pt x="563" y="905"/>
                  <a:pt x="586" y="890"/>
                  <a:pt x="608" y="863"/>
                </a:cubicBezTo>
                <a:cubicBezTo>
                  <a:pt x="645" y="818"/>
                  <a:pt x="653" y="745"/>
                  <a:pt x="663" y="690"/>
                </a:cubicBezTo>
                <a:cubicBezTo>
                  <a:pt x="687" y="563"/>
                  <a:pt x="683" y="434"/>
                  <a:pt x="682" y="306"/>
                </a:cubicBezTo>
                <a:cubicBezTo>
                  <a:pt x="681" y="203"/>
                  <a:pt x="640" y="118"/>
                  <a:pt x="629" y="24"/>
                </a:cubicBezTo>
                <a:cubicBezTo>
                  <a:pt x="625" y="-6"/>
                  <a:pt x="635" y="10"/>
                  <a:pt x="680" y="5"/>
                </a:cubicBezTo>
                <a:cubicBezTo>
                  <a:pt x="690" y="3"/>
                  <a:pt x="701" y="2"/>
                  <a:pt x="711" y="0"/>
                </a:cubicBezTo>
              </a:path>
            </a:pathLst>
          </a:custGeom>
          <a:noFill/>
          <a:ln w="19050" cap="rnd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21512" name="Comment 8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4678363" y="1157288"/>
            <a:ext cx="146050" cy="103187"/>
          </a:xfrm>
          <a:custGeom>
            <a:avLst/>
            <a:gdLst>
              <a:gd name="T0" fmla="+- 0 13010 12997"/>
              <a:gd name="T1" fmla="*/ T0 w 406"/>
              <a:gd name="T2" fmla="+- 0 3329 3213"/>
              <a:gd name="T3" fmla="*/ 3329 h 289"/>
              <a:gd name="T4" fmla="+- 0 13007 12997"/>
              <a:gd name="T5" fmla="*/ T4 w 406"/>
              <a:gd name="T6" fmla="+- 0 3289 3213"/>
              <a:gd name="T7" fmla="*/ 3289 h 289"/>
              <a:gd name="T8" fmla="+- 0 13107 12997"/>
              <a:gd name="T9" fmla="*/ T8 w 406"/>
              <a:gd name="T10" fmla="+- 0 3293 3213"/>
              <a:gd name="T11" fmla="*/ 3293 h 289"/>
              <a:gd name="T12" fmla="+- 0 13258 12997"/>
              <a:gd name="T13" fmla="*/ T12 w 406"/>
              <a:gd name="T14" fmla="+- 0 3264 3213"/>
              <a:gd name="T15" fmla="*/ 3264 h 289"/>
              <a:gd name="T16" fmla="+- 0 13383 12997"/>
              <a:gd name="T17" fmla="*/ T16 w 406"/>
              <a:gd name="T18" fmla="+- 0 3215 3213"/>
              <a:gd name="T19" fmla="*/ 3215 h 289"/>
              <a:gd name="T20" fmla="+- 0 13402 12997"/>
              <a:gd name="T21" fmla="*/ T20 w 406"/>
              <a:gd name="T22" fmla="+- 0 3213 3213"/>
              <a:gd name="T23" fmla="*/ 3213 h 289"/>
              <a:gd name="T24" fmla="+- 0 13014 12997"/>
              <a:gd name="T25" fmla="*/ T24 w 406"/>
              <a:gd name="T26" fmla="+- 0 3490 3213"/>
              <a:gd name="T27" fmla="*/ 3490 h 289"/>
              <a:gd name="T28" fmla="+- 0 13096 12997"/>
              <a:gd name="T29" fmla="*/ T28 w 406"/>
              <a:gd name="T30" fmla="+- 0 3499 3213"/>
              <a:gd name="T31" fmla="*/ 3499 h 289"/>
              <a:gd name="T32" fmla="+- 0 13242 12997"/>
              <a:gd name="T33" fmla="*/ T32 w 406"/>
              <a:gd name="T34" fmla="+- 0 3491 3213"/>
              <a:gd name="T35" fmla="*/ 3491 h 289"/>
              <a:gd name="T36" fmla="+- 0 13328 12997"/>
              <a:gd name="T37" fmla="*/ T36 w 406"/>
              <a:gd name="T38" fmla="+- 0 3486 3213"/>
              <a:gd name="T39" fmla="*/ 3486 h 28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</a:cxnLst>
            <a:rect l="0" t="0" r="r" b="b"/>
            <a:pathLst>
              <a:path w="406" h="289" extrusionOk="0">
                <a:moveTo>
                  <a:pt x="13" y="116"/>
                </a:moveTo>
                <a:cubicBezTo>
                  <a:pt x="13" y="96"/>
                  <a:pt x="13" y="89"/>
                  <a:pt x="10" y="76"/>
                </a:cubicBezTo>
                <a:cubicBezTo>
                  <a:pt x="45" y="82"/>
                  <a:pt x="74" y="82"/>
                  <a:pt x="110" y="80"/>
                </a:cubicBezTo>
                <a:cubicBezTo>
                  <a:pt x="160" y="77"/>
                  <a:pt x="214" y="68"/>
                  <a:pt x="261" y="51"/>
                </a:cubicBezTo>
                <a:cubicBezTo>
                  <a:pt x="303" y="36"/>
                  <a:pt x="344" y="14"/>
                  <a:pt x="386" y="2"/>
                </a:cubicBezTo>
                <a:cubicBezTo>
                  <a:pt x="392" y="1"/>
                  <a:pt x="399" y="1"/>
                  <a:pt x="405" y="0"/>
                </a:cubicBezTo>
              </a:path>
              <a:path w="406" h="289" extrusionOk="0">
                <a:moveTo>
                  <a:pt x="17" y="277"/>
                </a:moveTo>
                <a:cubicBezTo>
                  <a:pt x="1" y="298"/>
                  <a:pt x="65" y="287"/>
                  <a:pt x="99" y="286"/>
                </a:cubicBezTo>
                <a:cubicBezTo>
                  <a:pt x="147" y="285"/>
                  <a:pt x="197" y="284"/>
                  <a:pt x="245" y="278"/>
                </a:cubicBezTo>
                <a:cubicBezTo>
                  <a:pt x="274" y="274"/>
                  <a:pt x="301" y="274"/>
                  <a:pt x="331" y="273"/>
                </a:cubicBezTo>
              </a:path>
            </a:pathLst>
          </a:custGeom>
          <a:noFill/>
          <a:ln w="19050" cap="rnd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21513" name="Comment 9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5024438" y="968375"/>
            <a:ext cx="1614487" cy="427038"/>
          </a:xfrm>
          <a:custGeom>
            <a:avLst/>
            <a:gdLst>
              <a:gd name="T0" fmla="+- 0 14052 13957"/>
              <a:gd name="T1" fmla="*/ T0 w 4484"/>
              <a:gd name="T2" fmla="+- 0 3323 2691"/>
              <a:gd name="T3" fmla="*/ 3323 h 1186"/>
              <a:gd name="T4" fmla="+- 0 14275 13957"/>
              <a:gd name="T5" fmla="*/ T4 w 4484"/>
              <a:gd name="T6" fmla="+- 0 3172 2691"/>
              <a:gd name="T7" fmla="*/ 3172 h 1186"/>
              <a:gd name="T8" fmla="+- 0 14375 13957"/>
              <a:gd name="T9" fmla="*/ T8 w 4484"/>
              <a:gd name="T10" fmla="+- 0 3486 2691"/>
              <a:gd name="T11" fmla="*/ 3486 h 1186"/>
              <a:gd name="T12" fmla="+- 0 14410 13957"/>
              <a:gd name="T13" fmla="*/ T12 w 4484"/>
              <a:gd name="T14" fmla="+- 0 3518 2691"/>
              <a:gd name="T15" fmla="*/ 3518 h 1186"/>
              <a:gd name="T16" fmla="+- 0 14564 13957"/>
              <a:gd name="T17" fmla="*/ T16 w 4484"/>
              <a:gd name="T18" fmla="+- 0 3211 2691"/>
              <a:gd name="T19" fmla="*/ 3211 h 1186"/>
              <a:gd name="T20" fmla="+- 0 14681 13957"/>
              <a:gd name="T21" fmla="*/ T20 w 4484"/>
              <a:gd name="T22" fmla="+- 0 3508 2691"/>
              <a:gd name="T23" fmla="*/ 3508 h 1186"/>
              <a:gd name="T24" fmla="+- 0 14759 13957"/>
              <a:gd name="T25" fmla="*/ T24 w 4484"/>
              <a:gd name="T26" fmla="+- 0 3524 2691"/>
              <a:gd name="T27" fmla="*/ 3524 h 1186"/>
              <a:gd name="T28" fmla="+- 0 14948 13957"/>
              <a:gd name="T29" fmla="*/ T28 w 4484"/>
              <a:gd name="T30" fmla="+- 0 3253 2691"/>
              <a:gd name="T31" fmla="*/ 3253 h 1186"/>
              <a:gd name="T32" fmla="+- 0 15046 13957"/>
              <a:gd name="T33" fmla="*/ T32 w 4484"/>
              <a:gd name="T34" fmla="+- 0 3613 2691"/>
              <a:gd name="T35" fmla="*/ 3613 h 1186"/>
              <a:gd name="T36" fmla="+- 0 15254 13957"/>
              <a:gd name="T37" fmla="*/ T36 w 4484"/>
              <a:gd name="T38" fmla="+- 0 3599 2691"/>
              <a:gd name="T39" fmla="*/ 3599 h 1186"/>
              <a:gd name="T40" fmla="+- 0 15655 13957"/>
              <a:gd name="T41" fmla="*/ T40 w 4484"/>
              <a:gd name="T42" fmla="+- 0 2759 2691"/>
              <a:gd name="T43" fmla="*/ 2759 h 1186"/>
              <a:gd name="T44" fmla="+- 0 15824 13957"/>
              <a:gd name="T45" fmla="*/ T44 w 4484"/>
              <a:gd name="T46" fmla="+- 0 2907 2691"/>
              <a:gd name="T47" fmla="*/ 2907 h 1186"/>
              <a:gd name="T48" fmla="+- 0 15982 13957"/>
              <a:gd name="T49" fmla="*/ T48 w 4484"/>
              <a:gd name="T50" fmla="+- 0 3408 2691"/>
              <a:gd name="T51" fmla="*/ 3408 h 1186"/>
              <a:gd name="T52" fmla="+- 0 16198 13957"/>
              <a:gd name="T53" fmla="*/ T52 w 4484"/>
              <a:gd name="T54" fmla="+- 0 3607 2691"/>
              <a:gd name="T55" fmla="*/ 3607 h 1186"/>
              <a:gd name="T56" fmla="+- 0 16094 13957"/>
              <a:gd name="T57" fmla="*/ T56 w 4484"/>
              <a:gd name="T58" fmla="+- 0 2907 2691"/>
              <a:gd name="T59" fmla="*/ 2907 h 1186"/>
              <a:gd name="T60" fmla="+- 0 16003 13957"/>
              <a:gd name="T61" fmla="*/ T60 w 4484"/>
              <a:gd name="T62" fmla="+- 0 3009 2691"/>
              <a:gd name="T63" fmla="*/ 3009 h 1186"/>
              <a:gd name="T64" fmla="+- 0 15835 13957"/>
              <a:gd name="T65" fmla="*/ T64 w 4484"/>
              <a:gd name="T66" fmla="+- 0 3654 2691"/>
              <a:gd name="T67" fmla="*/ 3654 h 1186"/>
              <a:gd name="T68" fmla="+- 0 15915 13957"/>
              <a:gd name="T69" fmla="*/ T68 w 4484"/>
              <a:gd name="T70" fmla="+- 0 3734 2691"/>
              <a:gd name="T71" fmla="*/ 3734 h 1186"/>
              <a:gd name="T72" fmla="+- 0 16404 13957"/>
              <a:gd name="T73" fmla="*/ T72 w 4484"/>
              <a:gd name="T74" fmla="+- 0 2916 2691"/>
              <a:gd name="T75" fmla="*/ 2916 h 1186"/>
              <a:gd name="T76" fmla="+- 0 16767 13957"/>
              <a:gd name="T77" fmla="*/ T76 w 4484"/>
              <a:gd name="T78" fmla="+- 0 2844 2691"/>
              <a:gd name="T79" fmla="*/ 2844 h 1186"/>
              <a:gd name="T80" fmla="+- 0 17166 13957"/>
              <a:gd name="T81" fmla="*/ T80 w 4484"/>
              <a:gd name="T82" fmla="+- 0 2988 2691"/>
              <a:gd name="T83" fmla="*/ 2988 h 1186"/>
              <a:gd name="T84" fmla="+- 0 17291 13957"/>
              <a:gd name="T85" fmla="*/ T84 w 4484"/>
              <a:gd name="T86" fmla="+- 0 2757 2691"/>
              <a:gd name="T87" fmla="*/ 2757 h 1186"/>
              <a:gd name="T88" fmla="+- 0 17400 13957"/>
              <a:gd name="T89" fmla="*/ T88 w 4484"/>
              <a:gd name="T90" fmla="+- 0 3030 2691"/>
              <a:gd name="T91" fmla="*/ 3030 h 1186"/>
              <a:gd name="T92" fmla="+- 0 17615 13957"/>
              <a:gd name="T93" fmla="*/ T92 w 4484"/>
              <a:gd name="T94" fmla="+- 0 3486 2691"/>
              <a:gd name="T95" fmla="*/ 3486 h 1186"/>
              <a:gd name="T96" fmla="+- 0 17854 13957"/>
              <a:gd name="T97" fmla="*/ T96 w 4484"/>
              <a:gd name="T98" fmla="+- 0 3457 2691"/>
              <a:gd name="T99" fmla="*/ 3457 h 1186"/>
              <a:gd name="T100" fmla="+- 0 17624 13957"/>
              <a:gd name="T101" fmla="*/ T100 w 4484"/>
              <a:gd name="T102" fmla="+- 0 2816 2691"/>
              <a:gd name="T103" fmla="*/ 2816 h 1186"/>
              <a:gd name="T104" fmla="+- 0 17402 13957"/>
              <a:gd name="T105" fmla="*/ T104 w 4484"/>
              <a:gd name="T106" fmla="+- 0 3296 2691"/>
              <a:gd name="T107" fmla="*/ 3296 h 1186"/>
              <a:gd name="T108" fmla="+- 0 17204 13957"/>
              <a:gd name="T109" fmla="*/ T108 w 4484"/>
              <a:gd name="T110" fmla="+- 0 3845 2691"/>
              <a:gd name="T111" fmla="*/ 3845 h 1186"/>
              <a:gd name="T112" fmla="+- 0 18031 13957"/>
              <a:gd name="T113" fmla="*/ T112 w 4484"/>
              <a:gd name="T114" fmla="+- 0 2818 2691"/>
              <a:gd name="T115" fmla="*/ 2818 h 1186"/>
              <a:gd name="T116" fmla="+- 0 18308 13957"/>
              <a:gd name="T117" fmla="*/ T116 w 4484"/>
              <a:gd name="T118" fmla="+- 0 2765 2691"/>
              <a:gd name="T119" fmla="*/ 2765 h 1186"/>
              <a:gd name="T120" fmla="+- 0 18421 13957"/>
              <a:gd name="T121" fmla="*/ T120 w 4484"/>
              <a:gd name="T122" fmla="+- 0 2778 2691"/>
              <a:gd name="T123" fmla="*/ 2778 h 1186"/>
              <a:gd name="T124" fmla="+- 0 18086 13957"/>
              <a:gd name="T125" fmla="*/ T124 w 4484"/>
              <a:gd name="T126" fmla="+- 0 2691 2691"/>
              <a:gd name="T127" fmla="*/ 2691 h 1186"/>
              <a:gd name="T128" fmla="+- 0 18046 13957"/>
              <a:gd name="T129" fmla="*/ T128 w 4484"/>
              <a:gd name="T130" fmla="+- 0 2948 2691"/>
              <a:gd name="T131" fmla="*/ 2948 h 1186"/>
              <a:gd name="T132" fmla="+- 0 18071 13957"/>
              <a:gd name="T133" fmla="*/ T132 w 4484"/>
              <a:gd name="T134" fmla="+- 0 3143 2691"/>
              <a:gd name="T135" fmla="*/ 3143 h 1186"/>
              <a:gd name="T136" fmla="+- 0 17706 13957"/>
              <a:gd name="T137" fmla="*/ T136 w 4484"/>
              <a:gd name="T138" fmla="+- 0 2890 2691"/>
              <a:gd name="T139" fmla="*/ 2890 h 1186"/>
              <a:gd name="T140" fmla="+- 0 18069 13957"/>
              <a:gd name="T141" fmla="*/ T140 w 4484"/>
              <a:gd name="T142" fmla="+- 0 2812 2691"/>
              <a:gd name="T143" fmla="*/ 2812 h 1186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</a:cxnLst>
            <a:rect l="0" t="0" r="r" b="b"/>
            <a:pathLst>
              <a:path w="4484" h="1186" extrusionOk="0">
                <a:moveTo>
                  <a:pt x="0" y="736"/>
                </a:moveTo>
                <a:cubicBezTo>
                  <a:pt x="27" y="696"/>
                  <a:pt x="58" y="664"/>
                  <a:pt x="95" y="632"/>
                </a:cubicBezTo>
                <a:cubicBezTo>
                  <a:pt x="130" y="602"/>
                  <a:pt x="164" y="563"/>
                  <a:pt x="202" y="537"/>
                </a:cubicBezTo>
                <a:cubicBezTo>
                  <a:pt x="229" y="518"/>
                  <a:pt x="282" y="477"/>
                  <a:pt x="318" y="481"/>
                </a:cubicBezTo>
                <a:cubicBezTo>
                  <a:pt x="365" y="487"/>
                  <a:pt x="370" y="576"/>
                  <a:pt x="376" y="611"/>
                </a:cubicBezTo>
                <a:cubicBezTo>
                  <a:pt x="387" y="673"/>
                  <a:pt x="400" y="735"/>
                  <a:pt x="418" y="795"/>
                </a:cubicBezTo>
                <a:cubicBezTo>
                  <a:pt x="432" y="841"/>
                  <a:pt x="449" y="881"/>
                  <a:pt x="470" y="923"/>
                </a:cubicBezTo>
                <a:cubicBezTo>
                  <a:pt x="458" y="889"/>
                  <a:pt x="452" y="864"/>
                  <a:pt x="453" y="827"/>
                </a:cubicBezTo>
                <a:cubicBezTo>
                  <a:pt x="456" y="749"/>
                  <a:pt x="479" y="669"/>
                  <a:pt x="515" y="600"/>
                </a:cubicBezTo>
                <a:cubicBezTo>
                  <a:pt x="531" y="570"/>
                  <a:pt x="564" y="506"/>
                  <a:pt x="607" y="520"/>
                </a:cubicBezTo>
                <a:cubicBezTo>
                  <a:pt x="644" y="532"/>
                  <a:pt x="666" y="593"/>
                  <a:pt x="677" y="624"/>
                </a:cubicBezTo>
                <a:cubicBezTo>
                  <a:pt x="700" y="687"/>
                  <a:pt x="711" y="752"/>
                  <a:pt x="724" y="817"/>
                </a:cubicBezTo>
                <a:cubicBezTo>
                  <a:pt x="732" y="856"/>
                  <a:pt x="740" y="894"/>
                  <a:pt x="747" y="933"/>
                </a:cubicBezTo>
                <a:cubicBezTo>
                  <a:pt x="772" y="901"/>
                  <a:pt x="784" y="876"/>
                  <a:pt x="802" y="833"/>
                </a:cubicBezTo>
                <a:cubicBezTo>
                  <a:pt x="832" y="762"/>
                  <a:pt x="864" y="689"/>
                  <a:pt x="909" y="626"/>
                </a:cubicBezTo>
                <a:cubicBezTo>
                  <a:pt x="938" y="585"/>
                  <a:pt x="953" y="580"/>
                  <a:pt x="991" y="562"/>
                </a:cubicBezTo>
                <a:cubicBezTo>
                  <a:pt x="1014" y="605"/>
                  <a:pt x="1024" y="646"/>
                  <a:pt x="1034" y="694"/>
                </a:cubicBezTo>
                <a:cubicBezTo>
                  <a:pt x="1049" y="768"/>
                  <a:pt x="1056" y="853"/>
                  <a:pt x="1089" y="922"/>
                </a:cubicBezTo>
                <a:cubicBezTo>
                  <a:pt x="1116" y="980"/>
                  <a:pt x="1161" y="979"/>
                  <a:pt x="1211" y="957"/>
                </a:cubicBezTo>
                <a:cubicBezTo>
                  <a:pt x="1254" y="936"/>
                  <a:pt x="1270" y="927"/>
                  <a:pt x="1297" y="908"/>
                </a:cubicBezTo>
              </a:path>
              <a:path w="4484" h="1186" extrusionOk="0">
                <a:moveTo>
                  <a:pt x="1694" y="132"/>
                </a:moveTo>
                <a:cubicBezTo>
                  <a:pt x="1686" y="109"/>
                  <a:pt x="1672" y="107"/>
                  <a:pt x="1698" y="68"/>
                </a:cubicBezTo>
                <a:cubicBezTo>
                  <a:pt x="1720" y="36"/>
                  <a:pt x="1762" y="45"/>
                  <a:pt x="1791" y="60"/>
                </a:cubicBezTo>
                <a:cubicBezTo>
                  <a:pt x="1834" y="82"/>
                  <a:pt x="1854" y="177"/>
                  <a:pt x="1867" y="216"/>
                </a:cubicBezTo>
                <a:cubicBezTo>
                  <a:pt x="1896" y="305"/>
                  <a:pt x="1912" y="396"/>
                  <a:pt x="1937" y="486"/>
                </a:cubicBezTo>
                <a:cubicBezTo>
                  <a:pt x="1959" y="567"/>
                  <a:pt x="1985" y="643"/>
                  <a:pt x="2025" y="717"/>
                </a:cubicBezTo>
                <a:cubicBezTo>
                  <a:pt x="2052" y="768"/>
                  <a:pt x="2088" y="812"/>
                  <a:pt x="2131" y="851"/>
                </a:cubicBezTo>
                <a:cubicBezTo>
                  <a:pt x="2155" y="873"/>
                  <a:pt x="2205" y="917"/>
                  <a:pt x="2241" y="916"/>
                </a:cubicBezTo>
                <a:cubicBezTo>
                  <a:pt x="2289" y="914"/>
                  <a:pt x="2319" y="890"/>
                  <a:pt x="2344" y="853"/>
                </a:cubicBezTo>
              </a:path>
              <a:path w="4484" h="1186" extrusionOk="0">
                <a:moveTo>
                  <a:pt x="2137" y="216"/>
                </a:moveTo>
                <a:cubicBezTo>
                  <a:pt x="2131" y="205"/>
                  <a:pt x="2126" y="194"/>
                  <a:pt x="2120" y="183"/>
                </a:cubicBezTo>
                <a:cubicBezTo>
                  <a:pt x="2081" y="224"/>
                  <a:pt x="2064" y="264"/>
                  <a:pt x="2046" y="318"/>
                </a:cubicBezTo>
                <a:cubicBezTo>
                  <a:pt x="2013" y="418"/>
                  <a:pt x="1983" y="520"/>
                  <a:pt x="1954" y="621"/>
                </a:cubicBezTo>
                <a:cubicBezTo>
                  <a:pt x="1923" y="732"/>
                  <a:pt x="1891" y="848"/>
                  <a:pt x="1878" y="963"/>
                </a:cubicBezTo>
                <a:cubicBezTo>
                  <a:pt x="1876" y="984"/>
                  <a:pt x="1864" y="1074"/>
                  <a:pt x="1907" y="1075"/>
                </a:cubicBezTo>
                <a:cubicBezTo>
                  <a:pt x="1940" y="1065"/>
                  <a:pt x="1950" y="1065"/>
                  <a:pt x="1958" y="1043"/>
                </a:cubicBezTo>
              </a:path>
              <a:path w="4484" h="1186" extrusionOk="0">
                <a:moveTo>
                  <a:pt x="2382" y="288"/>
                </a:moveTo>
                <a:cubicBezTo>
                  <a:pt x="2398" y="262"/>
                  <a:pt x="2416" y="238"/>
                  <a:pt x="2447" y="225"/>
                </a:cubicBezTo>
                <a:cubicBezTo>
                  <a:pt x="2491" y="207"/>
                  <a:pt x="2544" y="200"/>
                  <a:pt x="2591" y="191"/>
                </a:cubicBezTo>
                <a:cubicBezTo>
                  <a:pt x="2664" y="176"/>
                  <a:pt x="2736" y="162"/>
                  <a:pt x="2810" y="153"/>
                </a:cubicBezTo>
                <a:cubicBezTo>
                  <a:pt x="2841" y="149"/>
                  <a:pt x="2866" y="143"/>
                  <a:pt x="2897" y="142"/>
                </a:cubicBezTo>
              </a:path>
              <a:path w="4484" h="1186" extrusionOk="0">
                <a:moveTo>
                  <a:pt x="3209" y="297"/>
                </a:moveTo>
                <a:cubicBezTo>
                  <a:pt x="3221" y="248"/>
                  <a:pt x="3236" y="195"/>
                  <a:pt x="3262" y="149"/>
                </a:cubicBezTo>
                <a:cubicBezTo>
                  <a:pt x="3272" y="131"/>
                  <a:pt x="3312" y="69"/>
                  <a:pt x="3334" y="66"/>
                </a:cubicBezTo>
                <a:cubicBezTo>
                  <a:pt x="3379" y="61"/>
                  <a:pt x="3394" y="99"/>
                  <a:pt x="3405" y="136"/>
                </a:cubicBezTo>
                <a:cubicBezTo>
                  <a:pt x="3424" y="201"/>
                  <a:pt x="3434" y="272"/>
                  <a:pt x="3443" y="339"/>
                </a:cubicBezTo>
                <a:cubicBezTo>
                  <a:pt x="3458" y="452"/>
                  <a:pt x="3465" y="575"/>
                  <a:pt x="3521" y="677"/>
                </a:cubicBezTo>
                <a:cubicBezTo>
                  <a:pt x="3552" y="734"/>
                  <a:pt x="3601" y="768"/>
                  <a:pt x="3658" y="795"/>
                </a:cubicBezTo>
                <a:cubicBezTo>
                  <a:pt x="3704" y="817"/>
                  <a:pt x="3770" y="831"/>
                  <a:pt x="3821" y="819"/>
                </a:cubicBezTo>
                <a:cubicBezTo>
                  <a:pt x="3859" y="810"/>
                  <a:pt x="3875" y="793"/>
                  <a:pt x="3897" y="766"/>
                </a:cubicBezTo>
              </a:path>
              <a:path w="4484" h="1186" extrusionOk="0">
                <a:moveTo>
                  <a:pt x="3709" y="195"/>
                </a:moveTo>
                <a:cubicBezTo>
                  <a:pt x="3687" y="160"/>
                  <a:pt x="3680" y="149"/>
                  <a:pt x="3667" y="125"/>
                </a:cubicBezTo>
                <a:cubicBezTo>
                  <a:pt x="3634" y="168"/>
                  <a:pt x="3607" y="210"/>
                  <a:pt x="3587" y="265"/>
                </a:cubicBezTo>
                <a:cubicBezTo>
                  <a:pt x="3544" y="380"/>
                  <a:pt x="3492" y="491"/>
                  <a:pt x="3445" y="605"/>
                </a:cubicBezTo>
                <a:cubicBezTo>
                  <a:pt x="3401" y="713"/>
                  <a:pt x="3355" y="823"/>
                  <a:pt x="3315" y="933"/>
                </a:cubicBezTo>
                <a:cubicBezTo>
                  <a:pt x="3293" y="994"/>
                  <a:pt x="3244" y="1088"/>
                  <a:pt x="3247" y="1154"/>
                </a:cubicBezTo>
                <a:cubicBezTo>
                  <a:pt x="3250" y="1221"/>
                  <a:pt x="3304" y="1162"/>
                  <a:pt x="3319" y="1145"/>
                </a:cubicBezTo>
              </a:path>
              <a:path w="4484" h="1186" extrusionOk="0">
                <a:moveTo>
                  <a:pt x="4074" y="127"/>
                </a:moveTo>
                <a:cubicBezTo>
                  <a:pt x="4111" y="113"/>
                  <a:pt x="4142" y="100"/>
                  <a:pt x="4182" y="96"/>
                </a:cubicBezTo>
                <a:cubicBezTo>
                  <a:pt x="4239" y="90"/>
                  <a:pt x="4294" y="83"/>
                  <a:pt x="4351" y="74"/>
                </a:cubicBezTo>
                <a:cubicBezTo>
                  <a:pt x="4361" y="72"/>
                  <a:pt x="4477" y="42"/>
                  <a:pt x="4483" y="49"/>
                </a:cubicBezTo>
                <a:cubicBezTo>
                  <a:pt x="4479" y="70"/>
                  <a:pt x="4477" y="78"/>
                  <a:pt x="4464" y="87"/>
                </a:cubicBezTo>
              </a:path>
              <a:path w="4484" h="1186" extrusionOk="0">
                <a:moveTo>
                  <a:pt x="4137" y="21"/>
                </a:moveTo>
                <a:cubicBezTo>
                  <a:pt x="4134" y="14"/>
                  <a:pt x="4132" y="7"/>
                  <a:pt x="4129" y="0"/>
                </a:cubicBezTo>
                <a:cubicBezTo>
                  <a:pt x="4106" y="34"/>
                  <a:pt x="4104" y="55"/>
                  <a:pt x="4099" y="96"/>
                </a:cubicBezTo>
                <a:cubicBezTo>
                  <a:pt x="4093" y="149"/>
                  <a:pt x="4090" y="203"/>
                  <a:pt x="4089" y="257"/>
                </a:cubicBezTo>
                <a:cubicBezTo>
                  <a:pt x="4089" y="304"/>
                  <a:pt x="4095" y="352"/>
                  <a:pt x="4095" y="399"/>
                </a:cubicBezTo>
                <a:cubicBezTo>
                  <a:pt x="4095" y="436"/>
                  <a:pt x="4078" y="451"/>
                  <a:pt x="4114" y="452"/>
                </a:cubicBezTo>
              </a:path>
              <a:path w="4484" h="1186" extrusionOk="0">
                <a:moveTo>
                  <a:pt x="3675" y="233"/>
                </a:moveTo>
                <a:cubicBezTo>
                  <a:pt x="3690" y="203"/>
                  <a:pt x="3713" y="209"/>
                  <a:pt x="3749" y="199"/>
                </a:cubicBezTo>
                <a:cubicBezTo>
                  <a:pt x="3817" y="181"/>
                  <a:pt x="3884" y="173"/>
                  <a:pt x="3952" y="159"/>
                </a:cubicBezTo>
                <a:cubicBezTo>
                  <a:pt x="4007" y="147"/>
                  <a:pt x="4059" y="137"/>
                  <a:pt x="4112" y="121"/>
                </a:cubicBezTo>
              </a:path>
            </a:pathLst>
          </a:custGeom>
          <a:noFill/>
          <a:ln w="19050" cap="rnd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21514" name="Comment 10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4368800" y="1857375"/>
            <a:ext cx="1917700" cy="358775"/>
          </a:xfrm>
          <a:custGeom>
            <a:avLst/>
            <a:gdLst>
              <a:gd name="T0" fmla="+- 0 12164 12134"/>
              <a:gd name="T1" fmla="*/ T0 w 5328"/>
              <a:gd name="T2" fmla="+- 0 6061 5159"/>
              <a:gd name="T3" fmla="*/ 6061 h 998"/>
              <a:gd name="T4" fmla="+- 0 12235 12134"/>
              <a:gd name="T5" fmla="*/ T4 w 5328"/>
              <a:gd name="T6" fmla="+- 0 5859 5159"/>
              <a:gd name="T7" fmla="*/ 5859 h 998"/>
              <a:gd name="T8" fmla="+- 0 12358 12134"/>
              <a:gd name="T9" fmla="*/ T8 w 5328"/>
              <a:gd name="T10" fmla="+- 0 5707 5159"/>
              <a:gd name="T11" fmla="*/ 5707 h 998"/>
              <a:gd name="T12" fmla="+- 0 12438 12134"/>
              <a:gd name="T13" fmla="*/ T12 w 5328"/>
              <a:gd name="T14" fmla="+- 0 5955 5159"/>
              <a:gd name="T15" fmla="*/ 5955 h 998"/>
              <a:gd name="T16" fmla="+- 0 12467 12134"/>
              <a:gd name="T17" fmla="*/ T16 w 5328"/>
              <a:gd name="T18" fmla="+- 0 6137 5159"/>
              <a:gd name="T19" fmla="*/ 6137 h 998"/>
              <a:gd name="T20" fmla="+- 0 12550 12134"/>
              <a:gd name="T21" fmla="*/ T20 w 5328"/>
              <a:gd name="T22" fmla="+- 0 5872 5159"/>
              <a:gd name="T23" fmla="*/ 5872 h 998"/>
              <a:gd name="T24" fmla="+- 0 12721 12134"/>
              <a:gd name="T25" fmla="*/ T24 w 5328"/>
              <a:gd name="T26" fmla="+- 0 5813 5159"/>
              <a:gd name="T27" fmla="*/ 5813 h 998"/>
              <a:gd name="T28" fmla="+- 0 12763 12134"/>
              <a:gd name="T29" fmla="*/ T28 w 5328"/>
              <a:gd name="T30" fmla="+- 0 6133 5159"/>
              <a:gd name="T31" fmla="*/ 6133 h 998"/>
              <a:gd name="T32" fmla="+- 0 12948 12134"/>
              <a:gd name="T33" fmla="*/ T32 w 5328"/>
              <a:gd name="T34" fmla="+- 0 6080 5159"/>
              <a:gd name="T35" fmla="*/ 6080 h 998"/>
              <a:gd name="T36" fmla="+- 0 13164 12134"/>
              <a:gd name="T37" fmla="*/ T36 w 5328"/>
              <a:gd name="T38" fmla="+- 0 5961 5159"/>
              <a:gd name="T39" fmla="*/ 5961 h 998"/>
              <a:gd name="T40" fmla="+- 0 13334 12134"/>
              <a:gd name="T41" fmla="*/ T40 w 5328"/>
              <a:gd name="T42" fmla="+- 0 5770 5159"/>
              <a:gd name="T43" fmla="*/ 5770 h 998"/>
              <a:gd name="T44" fmla="+- 0 13210 12134"/>
              <a:gd name="T45" fmla="*/ T44 w 5328"/>
              <a:gd name="T46" fmla="+- 0 5817 5159"/>
              <a:gd name="T47" fmla="*/ 5817 h 998"/>
              <a:gd name="T48" fmla="+- 0 13296 12134"/>
              <a:gd name="T49" fmla="*/ T48 w 5328"/>
              <a:gd name="T50" fmla="+- 0 6156 5159"/>
              <a:gd name="T51" fmla="*/ 6156 h 998"/>
              <a:gd name="T52" fmla="+- 0 13592 12134"/>
              <a:gd name="T53" fmla="*/ T52 w 5328"/>
              <a:gd name="T54" fmla="+- 0 5955 5159"/>
              <a:gd name="T55" fmla="*/ 5955 h 998"/>
              <a:gd name="T56" fmla="+- 0 13630 12134"/>
              <a:gd name="T57" fmla="*/ T56 w 5328"/>
              <a:gd name="T58" fmla="+- 0 5808 5159"/>
              <a:gd name="T59" fmla="*/ 5808 h 998"/>
              <a:gd name="T60" fmla="+- 0 13626 12134"/>
              <a:gd name="T61" fmla="*/ T60 w 5328"/>
              <a:gd name="T62" fmla="+- 0 6067 5159"/>
              <a:gd name="T63" fmla="*/ 6067 h 998"/>
              <a:gd name="T64" fmla="+- 0 13761 12134"/>
              <a:gd name="T65" fmla="*/ T64 w 5328"/>
              <a:gd name="T66" fmla="+- 0 6048 5159"/>
              <a:gd name="T67" fmla="*/ 6048 h 998"/>
              <a:gd name="T68" fmla="+- 0 13951 12134"/>
              <a:gd name="T69" fmla="*/ T68 w 5328"/>
              <a:gd name="T70" fmla="+- 0 6006 5159"/>
              <a:gd name="T71" fmla="*/ 6006 h 998"/>
              <a:gd name="T72" fmla="+- 0 14174 12134"/>
              <a:gd name="T73" fmla="*/ T72 w 5328"/>
              <a:gd name="T74" fmla="+- 0 6023 5159"/>
              <a:gd name="T75" fmla="*/ 6023 h 998"/>
              <a:gd name="T76" fmla="+- 0 14180 12134"/>
              <a:gd name="T77" fmla="*/ T76 w 5328"/>
              <a:gd name="T78" fmla="+- 0 5787 5159"/>
              <a:gd name="T79" fmla="*/ 5787 h 998"/>
              <a:gd name="T80" fmla="+- 0 14775 12134"/>
              <a:gd name="T81" fmla="*/ T80 w 5328"/>
              <a:gd name="T82" fmla="+- 0 5878 5159"/>
              <a:gd name="T83" fmla="*/ 5878 h 998"/>
              <a:gd name="T84" fmla="+- 0 14970 12134"/>
              <a:gd name="T85" fmla="*/ T84 w 5328"/>
              <a:gd name="T86" fmla="+- 0 5764 5159"/>
              <a:gd name="T87" fmla="*/ 5764 h 998"/>
              <a:gd name="T88" fmla="+- 0 15130 12134"/>
              <a:gd name="T89" fmla="*/ T88 w 5328"/>
              <a:gd name="T90" fmla="+- 0 5846 5159"/>
              <a:gd name="T91" fmla="*/ 5846 h 998"/>
              <a:gd name="T92" fmla="+- 0 15210 12134"/>
              <a:gd name="T93" fmla="*/ T92 w 5328"/>
              <a:gd name="T94" fmla="+- 0 6078 5159"/>
              <a:gd name="T95" fmla="*/ 6078 h 998"/>
              <a:gd name="T96" fmla="+- 0 15041 12134"/>
              <a:gd name="T97" fmla="*/ T96 w 5328"/>
              <a:gd name="T98" fmla="+- 0 6029 5159"/>
              <a:gd name="T99" fmla="*/ 6029 h 998"/>
              <a:gd name="T100" fmla="+- 0 15622 12134"/>
              <a:gd name="T101" fmla="*/ T100 w 5328"/>
              <a:gd name="T102" fmla="+- 0 5692 5159"/>
              <a:gd name="T103" fmla="*/ 5692 h 998"/>
              <a:gd name="T104" fmla="+- 0 15556 12134"/>
              <a:gd name="T105" fmla="*/ T104 w 5328"/>
              <a:gd name="T106" fmla="+- 0 5887 5159"/>
              <a:gd name="T107" fmla="*/ 5887 h 998"/>
              <a:gd name="T108" fmla="+- 0 16035 12134"/>
              <a:gd name="T109" fmla="*/ T108 w 5328"/>
              <a:gd name="T110" fmla="+- 0 5796 5159"/>
              <a:gd name="T111" fmla="*/ 5796 h 998"/>
              <a:gd name="T112" fmla="+- 0 16117 12134"/>
              <a:gd name="T113" fmla="*/ T112 w 5328"/>
              <a:gd name="T114" fmla="+- 0 5902 5159"/>
              <a:gd name="T115" fmla="*/ 5902 h 998"/>
              <a:gd name="T116" fmla="+- 0 16158 12134"/>
              <a:gd name="T117" fmla="*/ T116 w 5328"/>
              <a:gd name="T118" fmla="+- 0 5700 5159"/>
              <a:gd name="T119" fmla="*/ 5700 h 998"/>
              <a:gd name="T120" fmla="+- 0 16349 12134"/>
              <a:gd name="T121" fmla="*/ T120 w 5328"/>
              <a:gd name="T122" fmla="+- 0 5959 5159"/>
              <a:gd name="T123" fmla="*/ 5959 h 998"/>
              <a:gd name="T124" fmla="+- 0 16647 12134"/>
              <a:gd name="T125" fmla="*/ T124 w 5328"/>
              <a:gd name="T126" fmla="+- 0 5823 5159"/>
              <a:gd name="T127" fmla="*/ 5823 h 998"/>
              <a:gd name="T128" fmla="+- 0 16731 12134"/>
              <a:gd name="T129" fmla="*/ T128 w 5328"/>
              <a:gd name="T130" fmla="+- 0 5425 5159"/>
              <a:gd name="T131" fmla="*/ 5425 h 998"/>
              <a:gd name="T132" fmla="+- 0 16742 12134"/>
              <a:gd name="T133" fmla="*/ T132 w 5328"/>
              <a:gd name="T134" fmla="+- 0 5159 5159"/>
              <a:gd name="T135" fmla="*/ 5159 h 998"/>
              <a:gd name="T136" fmla="+- 0 16658 12134"/>
              <a:gd name="T137" fmla="*/ T136 w 5328"/>
              <a:gd name="T138" fmla="+- 0 5603 5159"/>
              <a:gd name="T139" fmla="*/ 5603 h 998"/>
              <a:gd name="T140" fmla="+- 0 16740 12134"/>
              <a:gd name="T141" fmla="*/ T140 w 5328"/>
              <a:gd name="T142" fmla="+- 0 6031 5159"/>
              <a:gd name="T143" fmla="*/ 6031 h 998"/>
              <a:gd name="T144" fmla="+- 0 17124 12134"/>
              <a:gd name="T145" fmla="*/ T144 w 5328"/>
              <a:gd name="T146" fmla="+- 0 5849 5159"/>
              <a:gd name="T147" fmla="*/ 5849 h 998"/>
              <a:gd name="T148" fmla="+- 0 17314 12134"/>
              <a:gd name="T149" fmla="*/ T148 w 5328"/>
              <a:gd name="T150" fmla="+- 0 5649 5159"/>
              <a:gd name="T151" fmla="*/ 5649 h 998"/>
              <a:gd name="T152" fmla="+- 0 17050 12134"/>
              <a:gd name="T153" fmla="*/ T152 w 5328"/>
              <a:gd name="T154" fmla="+- 0 5946 5159"/>
              <a:gd name="T155" fmla="*/ 5946 h 998"/>
              <a:gd name="T156" fmla="+- 0 17415 12134"/>
              <a:gd name="T157" fmla="*/ T156 w 5328"/>
              <a:gd name="T158" fmla="+- 0 6056 5159"/>
              <a:gd name="T159" fmla="*/ 6056 h 998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  <a:cxn ang="0">
                <a:pos x="T145" y="T147"/>
              </a:cxn>
              <a:cxn ang="0">
                <a:pos x="T149" y="T151"/>
              </a:cxn>
              <a:cxn ang="0">
                <a:pos x="T153" y="T155"/>
              </a:cxn>
              <a:cxn ang="0">
                <a:pos x="T157" y="T159"/>
              </a:cxn>
            </a:cxnLst>
            <a:rect l="0" t="0" r="r" b="b"/>
            <a:pathLst>
              <a:path w="5328" h="998" extrusionOk="0">
                <a:moveTo>
                  <a:pt x="0" y="953"/>
                </a:moveTo>
                <a:cubicBezTo>
                  <a:pt x="9" y="935"/>
                  <a:pt x="22" y="932"/>
                  <a:pt x="30" y="902"/>
                </a:cubicBezTo>
                <a:cubicBezTo>
                  <a:pt x="39" y="868"/>
                  <a:pt x="39" y="834"/>
                  <a:pt x="51" y="800"/>
                </a:cubicBezTo>
                <a:cubicBezTo>
                  <a:pt x="64" y="763"/>
                  <a:pt x="80" y="734"/>
                  <a:pt x="101" y="700"/>
                </a:cubicBezTo>
                <a:cubicBezTo>
                  <a:pt x="121" y="668"/>
                  <a:pt x="140" y="640"/>
                  <a:pt x="164" y="611"/>
                </a:cubicBezTo>
                <a:cubicBezTo>
                  <a:pt x="183" y="588"/>
                  <a:pt x="202" y="569"/>
                  <a:pt x="224" y="548"/>
                </a:cubicBezTo>
                <a:cubicBezTo>
                  <a:pt x="250" y="575"/>
                  <a:pt x="264" y="577"/>
                  <a:pt x="276" y="624"/>
                </a:cubicBezTo>
                <a:cubicBezTo>
                  <a:pt x="290" y="680"/>
                  <a:pt x="296" y="739"/>
                  <a:pt x="304" y="796"/>
                </a:cubicBezTo>
                <a:cubicBezTo>
                  <a:pt x="311" y="843"/>
                  <a:pt x="314" y="891"/>
                  <a:pt x="323" y="938"/>
                </a:cubicBezTo>
                <a:cubicBezTo>
                  <a:pt x="327" y="958"/>
                  <a:pt x="329" y="965"/>
                  <a:pt x="333" y="978"/>
                </a:cubicBezTo>
                <a:cubicBezTo>
                  <a:pt x="345" y="943"/>
                  <a:pt x="355" y="910"/>
                  <a:pt x="365" y="874"/>
                </a:cubicBezTo>
                <a:cubicBezTo>
                  <a:pt x="379" y="821"/>
                  <a:pt x="394" y="763"/>
                  <a:pt x="416" y="713"/>
                </a:cubicBezTo>
                <a:cubicBezTo>
                  <a:pt x="432" y="678"/>
                  <a:pt x="460" y="631"/>
                  <a:pt x="492" y="609"/>
                </a:cubicBezTo>
                <a:cubicBezTo>
                  <a:pt x="541" y="575"/>
                  <a:pt x="573" y="604"/>
                  <a:pt x="587" y="654"/>
                </a:cubicBezTo>
                <a:cubicBezTo>
                  <a:pt x="600" y="702"/>
                  <a:pt x="599" y="757"/>
                  <a:pt x="601" y="806"/>
                </a:cubicBezTo>
                <a:cubicBezTo>
                  <a:pt x="604" y="860"/>
                  <a:pt x="592" y="929"/>
                  <a:pt x="629" y="974"/>
                </a:cubicBezTo>
                <a:cubicBezTo>
                  <a:pt x="655" y="1006"/>
                  <a:pt x="683" y="997"/>
                  <a:pt x="713" y="987"/>
                </a:cubicBezTo>
                <a:cubicBezTo>
                  <a:pt x="752" y="974"/>
                  <a:pt x="783" y="947"/>
                  <a:pt x="814" y="921"/>
                </a:cubicBezTo>
                <a:cubicBezTo>
                  <a:pt x="848" y="894"/>
                  <a:pt x="881" y="867"/>
                  <a:pt x="916" y="842"/>
                </a:cubicBezTo>
                <a:cubicBezTo>
                  <a:pt x="955" y="814"/>
                  <a:pt x="984" y="814"/>
                  <a:pt x="1030" y="802"/>
                </a:cubicBezTo>
                <a:cubicBezTo>
                  <a:pt x="1065" y="793"/>
                  <a:pt x="1100" y="782"/>
                  <a:pt x="1131" y="762"/>
                </a:cubicBezTo>
                <a:cubicBezTo>
                  <a:pt x="1190" y="725"/>
                  <a:pt x="1208" y="677"/>
                  <a:pt x="1200" y="611"/>
                </a:cubicBezTo>
                <a:cubicBezTo>
                  <a:pt x="1196" y="579"/>
                  <a:pt x="1184" y="576"/>
                  <a:pt x="1171" y="550"/>
                </a:cubicBezTo>
                <a:cubicBezTo>
                  <a:pt x="1126" y="580"/>
                  <a:pt x="1104" y="610"/>
                  <a:pt x="1076" y="658"/>
                </a:cubicBezTo>
                <a:cubicBezTo>
                  <a:pt x="1043" y="714"/>
                  <a:pt x="1022" y="773"/>
                  <a:pt x="1015" y="838"/>
                </a:cubicBezTo>
                <a:cubicBezTo>
                  <a:pt x="1006" y="922"/>
                  <a:pt x="1071" y="1006"/>
                  <a:pt x="1162" y="997"/>
                </a:cubicBezTo>
                <a:cubicBezTo>
                  <a:pt x="1226" y="991"/>
                  <a:pt x="1279" y="967"/>
                  <a:pt x="1333" y="933"/>
                </a:cubicBezTo>
                <a:cubicBezTo>
                  <a:pt x="1389" y="898"/>
                  <a:pt x="1424" y="850"/>
                  <a:pt x="1458" y="796"/>
                </a:cubicBezTo>
              </a:path>
              <a:path w="5328" h="998" extrusionOk="0">
                <a:moveTo>
                  <a:pt x="1492" y="668"/>
                </a:moveTo>
                <a:cubicBezTo>
                  <a:pt x="1493" y="662"/>
                  <a:pt x="1495" y="655"/>
                  <a:pt x="1496" y="649"/>
                </a:cubicBezTo>
                <a:cubicBezTo>
                  <a:pt x="1511" y="689"/>
                  <a:pt x="1509" y="732"/>
                  <a:pt x="1502" y="774"/>
                </a:cubicBezTo>
                <a:cubicBezTo>
                  <a:pt x="1495" y="819"/>
                  <a:pt x="1489" y="861"/>
                  <a:pt x="1492" y="908"/>
                </a:cubicBezTo>
                <a:cubicBezTo>
                  <a:pt x="1494" y="944"/>
                  <a:pt x="1508" y="968"/>
                  <a:pt x="1547" y="959"/>
                </a:cubicBezTo>
                <a:cubicBezTo>
                  <a:pt x="1581" y="951"/>
                  <a:pt x="1606" y="915"/>
                  <a:pt x="1627" y="889"/>
                </a:cubicBezTo>
                <a:cubicBezTo>
                  <a:pt x="1659" y="849"/>
                  <a:pt x="1685" y="797"/>
                  <a:pt x="1730" y="777"/>
                </a:cubicBezTo>
                <a:cubicBezTo>
                  <a:pt x="1757" y="805"/>
                  <a:pt x="1783" y="827"/>
                  <a:pt x="1817" y="847"/>
                </a:cubicBezTo>
                <a:cubicBezTo>
                  <a:pt x="1854" y="869"/>
                  <a:pt x="1892" y="883"/>
                  <a:pt x="1935" y="889"/>
                </a:cubicBezTo>
                <a:cubicBezTo>
                  <a:pt x="1972" y="894"/>
                  <a:pt x="2010" y="888"/>
                  <a:pt x="2040" y="864"/>
                </a:cubicBezTo>
                <a:cubicBezTo>
                  <a:pt x="2072" y="838"/>
                  <a:pt x="2078" y="792"/>
                  <a:pt x="2076" y="753"/>
                </a:cubicBezTo>
                <a:cubicBezTo>
                  <a:pt x="2074" y="713"/>
                  <a:pt x="2064" y="664"/>
                  <a:pt x="2046" y="628"/>
                </a:cubicBezTo>
                <a:cubicBezTo>
                  <a:pt x="2027" y="591"/>
                  <a:pt x="2020" y="587"/>
                  <a:pt x="2017" y="547"/>
                </a:cubicBezTo>
              </a:path>
              <a:path w="5328" h="998" extrusionOk="0">
                <a:moveTo>
                  <a:pt x="2641" y="719"/>
                </a:moveTo>
                <a:cubicBezTo>
                  <a:pt x="2577" y="721"/>
                  <a:pt x="2675" y="690"/>
                  <a:pt x="2694" y="681"/>
                </a:cubicBezTo>
                <a:cubicBezTo>
                  <a:pt x="2742" y="657"/>
                  <a:pt x="2789" y="628"/>
                  <a:pt x="2836" y="605"/>
                </a:cubicBezTo>
                <a:cubicBezTo>
                  <a:pt x="2863" y="592"/>
                  <a:pt x="2878" y="584"/>
                  <a:pt x="2901" y="564"/>
                </a:cubicBezTo>
                <a:cubicBezTo>
                  <a:pt x="2929" y="607"/>
                  <a:pt x="2963" y="647"/>
                  <a:pt x="2996" y="687"/>
                </a:cubicBezTo>
                <a:cubicBezTo>
                  <a:pt x="3035" y="734"/>
                  <a:pt x="3090" y="786"/>
                  <a:pt x="3108" y="846"/>
                </a:cubicBezTo>
                <a:cubicBezTo>
                  <a:pt x="3117" y="878"/>
                  <a:pt x="3104" y="903"/>
                  <a:pt x="3076" y="919"/>
                </a:cubicBezTo>
                <a:cubicBezTo>
                  <a:pt x="3048" y="935"/>
                  <a:pt x="3009" y="939"/>
                  <a:pt x="2977" y="933"/>
                </a:cubicBezTo>
                <a:cubicBezTo>
                  <a:pt x="2951" y="928"/>
                  <a:pt x="2894" y="907"/>
                  <a:pt x="2907" y="870"/>
                </a:cubicBezTo>
                <a:cubicBezTo>
                  <a:pt x="2935" y="863"/>
                  <a:pt x="2951" y="857"/>
                  <a:pt x="2971" y="844"/>
                </a:cubicBezTo>
              </a:path>
              <a:path w="5328" h="998" extrusionOk="0">
                <a:moveTo>
                  <a:pt x="3488" y="533"/>
                </a:moveTo>
                <a:cubicBezTo>
                  <a:pt x="3467" y="558"/>
                  <a:pt x="3445" y="578"/>
                  <a:pt x="3433" y="613"/>
                </a:cubicBezTo>
                <a:cubicBezTo>
                  <a:pt x="3421" y="646"/>
                  <a:pt x="3414" y="693"/>
                  <a:pt x="3422" y="728"/>
                </a:cubicBezTo>
                <a:cubicBezTo>
                  <a:pt x="3436" y="790"/>
                  <a:pt x="3489" y="812"/>
                  <a:pt x="3547" y="808"/>
                </a:cubicBezTo>
                <a:cubicBezTo>
                  <a:pt x="3677" y="800"/>
                  <a:pt x="3796" y="705"/>
                  <a:pt x="3901" y="637"/>
                </a:cubicBezTo>
                <a:cubicBezTo>
                  <a:pt x="3908" y="633"/>
                  <a:pt x="3915" y="628"/>
                  <a:pt x="3922" y="624"/>
                </a:cubicBezTo>
                <a:cubicBezTo>
                  <a:pt x="3929" y="659"/>
                  <a:pt x="3922" y="751"/>
                  <a:pt x="3983" y="743"/>
                </a:cubicBezTo>
                <a:cubicBezTo>
                  <a:pt x="4043" y="735"/>
                  <a:pt x="4062" y="637"/>
                  <a:pt x="4057" y="590"/>
                </a:cubicBezTo>
                <a:cubicBezTo>
                  <a:pt x="4053" y="550"/>
                  <a:pt x="4033" y="561"/>
                  <a:pt x="4024" y="541"/>
                </a:cubicBezTo>
                <a:cubicBezTo>
                  <a:pt x="4035" y="592"/>
                  <a:pt x="4040" y="649"/>
                  <a:pt x="4059" y="698"/>
                </a:cubicBezTo>
                <a:cubicBezTo>
                  <a:pt x="4086" y="767"/>
                  <a:pt x="4145" y="794"/>
                  <a:pt x="4215" y="800"/>
                </a:cubicBezTo>
                <a:cubicBezTo>
                  <a:pt x="4292" y="807"/>
                  <a:pt x="4380" y="790"/>
                  <a:pt x="4445" y="747"/>
                </a:cubicBezTo>
                <a:cubicBezTo>
                  <a:pt x="4480" y="724"/>
                  <a:pt x="4495" y="701"/>
                  <a:pt x="4513" y="664"/>
                </a:cubicBezTo>
                <a:cubicBezTo>
                  <a:pt x="4539" y="612"/>
                  <a:pt x="4549" y="558"/>
                  <a:pt x="4561" y="501"/>
                </a:cubicBezTo>
                <a:cubicBezTo>
                  <a:pt x="4577" y="424"/>
                  <a:pt x="4590" y="344"/>
                  <a:pt x="4597" y="266"/>
                </a:cubicBezTo>
                <a:cubicBezTo>
                  <a:pt x="4603" y="201"/>
                  <a:pt x="4606" y="135"/>
                  <a:pt x="4610" y="70"/>
                </a:cubicBezTo>
                <a:cubicBezTo>
                  <a:pt x="4611" y="46"/>
                  <a:pt x="4608" y="23"/>
                  <a:pt x="4608" y="0"/>
                </a:cubicBezTo>
                <a:cubicBezTo>
                  <a:pt x="4599" y="55"/>
                  <a:pt x="4588" y="109"/>
                  <a:pt x="4578" y="164"/>
                </a:cubicBezTo>
                <a:cubicBezTo>
                  <a:pt x="4561" y="257"/>
                  <a:pt x="4540" y="351"/>
                  <a:pt x="4524" y="444"/>
                </a:cubicBezTo>
                <a:cubicBezTo>
                  <a:pt x="4507" y="541"/>
                  <a:pt x="4485" y="646"/>
                  <a:pt x="4494" y="745"/>
                </a:cubicBezTo>
                <a:cubicBezTo>
                  <a:pt x="4501" y="817"/>
                  <a:pt x="4534" y="859"/>
                  <a:pt x="4606" y="872"/>
                </a:cubicBezTo>
                <a:cubicBezTo>
                  <a:pt x="4638" y="878"/>
                  <a:pt x="4675" y="872"/>
                  <a:pt x="4707" y="864"/>
                </a:cubicBezTo>
                <a:cubicBezTo>
                  <a:pt x="4815" y="838"/>
                  <a:pt x="4905" y="757"/>
                  <a:pt x="4990" y="690"/>
                </a:cubicBezTo>
                <a:cubicBezTo>
                  <a:pt x="5059" y="636"/>
                  <a:pt x="5131" y="582"/>
                  <a:pt x="5178" y="507"/>
                </a:cubicBezTo>
                <a:cubicBezTo>
                  <a:pt x="5179" y="501"/>
                  <a:pt x="5179" y="496"/>
                  <a:pt x="5180" y="490"/>
                </a:cubicBezTo>
                <a:cubicBezTo>
                  <a:pt x="5129" y="474"/>
                  <a:pt x="5115" y="457"/>
                  <a:pt x="5059" y="497"/>
                </a:cubicBezTo>
                <a:cubicBezTo>
                  <a:pt x="4979" y="553"/>
                  <a:pt x="4888" y="686"/>
                  <a:pt x="4916" y="787"/>
                </a:cubicBezTo>
                <a:cubicBezTo>
                  <a:pt x="4947" y="897"/>
                  <a:pt x="5083" y="928"/>
                  <a:pt x="5182" y="925"/>
                </a:cubicBezTo>
                <a:cubicBezTo>
                  <a:pt x="5216" y="924"/>
                  <a:pt x="5252" y="916"/>
                  <a:pt x="5281" y="897"/>
                </a:cubicBezTo>
                <a:cubicBezTo>
                  <a:pt x="5302" y="883"/>
                  <a:pt x="5310" y="871"/>
                  <a:pt x="5327" y="857"/>
                </a:cubicBezTo>
              </a:path>
            </a:pathLst>
          </a:custGeom>
          <a:noFill/>
          <a:ln w="19050" cap="rnd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21515" name="Comment 11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6718300" y="2028825"/>
            <a:ext cx="355600" cy="155575"/>
          </a:xfrm>
          <a:custGeom>
            <a:avLst/>
            <a:gdLst>
              <a:gd name="T0" fmla="+- 0 18713 18662"/>
              <a:gd name="T1" fmla="*/ T0 w 988"/>
              <a:gd name="T2" fmla="+- 0 5876 5634"/>
              <a:gd name="T3" fmla="*/ 5876 h 434"/>
              <a:gd name="T4" fmla="+- 0 18666 18662"/>
              <a:gd name="T5" fmla="*/ T4 w 988"/>
              <a:gd name="T6" fmla="+- 0 5883 5634"/>
              <a:gd name="T7" fmla="*/ 5883 h 434"/>
              <a:gd name="T8" fmla="+- 0 18704 18662"/>
              <a:gd name="T9" fmla="*/ T8 w 988"/>
              <a:gd name="T10" fmla="+- 0 5777 5634"/>
              <a:gd name="T11" fmla="*/ 5777 h 434"/>
              <a:gd name="T12" fmla="+- 0 18765 18662"/>
              <a:gd name="T13" fmla="*/ T12 w 988"/>
              <a:gd name="T14" fmla="+- 0 5709 5634"/>
              <a:gd name="T15" fmla="*/ 5709 h 434"/>
              <a:gd name="T16" fmla="+- 0 18856 18662"/>
              <a:gd name="T17" fmla="*/ T16 w 988"/>
              <a:gd name="T18" fmla="+- 0 5688 5634"/>
              <a:gd name="T19" fmla="*/ 5688 h 434"/>
              <a:gd name="T20" fmla="+- 0 18923 18662"/>
              <a:gd name="T21" fmla="*/ T20 w 988"/>
              <a:gd name="T22" fmla="+- 0 5779 5634"/>
              <a:gd name="T23" fmla="*/ 5779 h 434"/>
              <a:gd name="T24" fmla="+- 0 18962 18662"/>
              <a:gd name="T25" fmla="*/ T24 w 988"/>
              <a:gd name="T26" fmla="+- 0 5917 5634"/>
              <a:gd name="T27" fmla="*/ 5917 h 434"/>
              <a:gd name="T28" fmla="+- 0 18951 18662"/>
              <a:gd name="T29" fmla="*/ T28 w 988"/>
              <a:gd name="T30" fmla="+- 0 6016 5634"/>
              <a:gd name="T31" fmla="*/ 6016 h 434"/>
              <a:gd name="T32" fmla="+- 0 18974 18662"/>
              <a:gd name="T33" fmla="*/ T32 w 988"/>
              <a:gd name="T34" fmla="+- 0 5952 5634"/>
              <a:gd name="T35" fmla="*/ 5952 h 434"/>
              <a:gd name="T36" fmla="+- 0 19042 18662"/>
              <a:gd name="T37" fmla="*/ T36 w 988"/>
              <a:gd name="T38" fmla="+- 0 5787 5634"/>
              <a:gd name="T39" fmla="*/ 5787 h 434"/>
              <a:gd name="T40" fmla="+- 0 19107 18662"/>
              <a:gd name="T41" fmla="*/ T40 w 988"/>
              <a:gd name="T42" fmla="+- 0 5654 5634"/>
              <a:gd name="T43" fmla="*/ 5654 h 434"/>
              <a:gd name="T44" fmla="+- 0 19135 18662"/>
              <a:gd name="T45" fmla="*/ T44 w 988"/>
              <a:gd name="T46" fmla="+- 0 5634 5634"/>
              <a:gd name="T47" fmla="*/ 5634 h 434"/>
              <a:gd name="T48" fmla="+- 0 19151 18662"/>
              <a:gd name="T49" fmla="*/ T48 w 988"/>
              <a:gd name="T50" fmla="+- 0 5743 5634"/>
              <a:gd name="T51" fmla="*/ 5743 h 434"/>
              <a:gd name="T52" fmla="+- 0 19172 18662"/>
              <a:gd name="T53" fmla="*/ T52 w 988"/>
              <a:gd name="T54" fmla="+- 0 5970 5634"/>
              <a:gd name="T55" fmla="*/ 5970 h 434"/>
              <a:gd name="T56" fmla="+- 0 19175 18662"/>
              <a:gd name="T57" fmla="*/ T56 w 988"/>
              <a:gd name="T58" fmla="+- 0 6010 5634"/>
              <a:gd name="T59" fmla="*/ 6010 h 434"/>
              <a:gd name="T60" fmla="+- 0 19202 18662"/>
              <a:gd name="T61" fmla="*/ T60 w 988"/>
              <a:gd name="T62" fmla="+- 0 5902 5634"/>
              <a:gd name="T63" fmla="*/ 5902 h 434"/>
              <a:gd name="T64" fmla="+- 0 19293 18662"/>
              <a:gd name="T65" fmla="*/ T64 w 988"/>
              <a:gd name="T66" fmla="+- 0 5706 5634"/>
              <a:gd name="T67" fmla="*/ 5706 h 434"/>
              <a:gd name="T68" fmla="+- 0 19381 18662"/>
              <a:gd name="T69" fmla="*/ T68 w 988"/>
              <a:gd name="T70" fmla="+- 0 5698 5634"/>
              <a:gd name="T71" fmla="*/ 5698 h 434"/>
              <a:gd name="T72" fmla="+- 0 19464 18662"/>
              <a:gd name="T73" fmla="*/ T72 w 988"/>
              <a:gd name="T74" fmla="+- 0 5793 5634"/>
              <a:gd name="T75" fmla="*/ 5793 h 434"/>
              <a:gd name="T76" fmla="+- 0 19500 18662"/>
              <a:gd name="T77" fmla="*/ T76 w 988"/>
              <a:gd name="T78" fmla="+- 0 5923 5634"/>
              <a:gd name="T79" fmla="*/ 5923 h 434"/>
              <a:gd name="T80" fmla="+- 0 19518 18662"/>
              <a:gd name="T81" fmla="*/ T80 w 988"/>
              <a:gd name="T82" fmla="+- 0 6065 5634"/>
              <a:gd name="T83" fmla="*/ 6065 h 434"/>
              <a:gd name="T84" fmla="+- 0 19649 18662"/>
              <a:gd name="T85" fmla="*/ T84 w 988"/>
              <a:gd name="T86" fmla="+- 0 6018 5634"/>
              <a:gd name="T87" fmla="*/ 6018 h 434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</a:cxnLst>
            <a:rect l="0" t="0" r="r" b="b"/>
            <a:pathLst>
              <a:path w="988" h="434" extrusionOk="0">
                <a:moveTo>
                  <a:pt x="51" y="242"/>
                </a:moveTo>
                <a:cubicBezTo>
                  <a:pt x="27" y="250"/>
                  <a:pt x="20" y="254"/>
                  <a:pt x="4" y="249"/>
                </a:cubicBezTo>
                <a:cubicBezTo>
                  <a:pt x="2" y="200"/>
                  <a:pt x="17" y="183"/>
                  <a:pt x="42" y="143"/>
                </a:cubicBezTo>
                <a:cubicBezTo>
                  <a:pt x="59" y="115"/>
                  <a:pt x="78" y="97"/>
                  <a:pt x="103" y="75"/>
                </a:cubicBezTo>
                <a:cubicBezTo>
                  <a:pt x="138" y="44"/>
                  <a:pt x="151" y="27"/>
                  <a:pt x="194" y="54"/>
                </a:cubicBezTo>
                <a:cubicBezTo>
                  <a:pt x="221" y="71"/>
                  <a:pt x="246" y="118"/>
                  <a:pt x="261" y="145"/>
                </a:cubicBezTo>
                <a:cubicBezTo>
                  <a:pt x="285" y="188"/>
                  <a:pt x="298" y="234"/>
                  <a:pt x="300" y="283"/>
                </a:cubicBezTo>
                <a:cubicBezTo>
                  <a:pt x="302" y="319"/>
                  <a:pt x="296" y="348"/>
                  <a:pt x="289" y="382"/>
                </a:cubicBezTo>
                <a:cubicBezTo>
                  <a:pt x="299" y="347"/>
                  <a:pt x="300" y="352"/>
                  <a:pt x="312" y="318"/>
                </a:cubicBezTo>
                <a:cubicBezTo>
                  <a:pt x="331" y="261"/>
                  <a:pt x="356" y="208"/>
                  <a:pt x="380" y="153"/>
                </a:cubicBezTo>
                <a:cubicBezTo>
                  <a:pt x="397" y="114"/>
                  <a:pt x="415" y="51"/>
                  <a:pt x="445" y="20"/>
                </a:cubicBezTo>
                <a:cubicBezTo>
                  <a:pt x="454" y="3"/>
                  <a:pt x="457" y="-3"/>
                  <a:pt x="473" y="0"/>
                </a:cubicBezTo>
                <a:cubicBezTo>
                  <a:pt x="479" y="36"/>
                  <a:pt x="486" y="72"/>
                  <a:pt x="489" y="109"/>
                </a:cubicBezTo>
                <a:cubicBezTo>
                  <a:pt x="496" y="185"/>
                  <a:pt x="503" y="260"/>
                  <a:pt x="510" y="336"/>
                </a:cubicBezTo>
                <a:cubicBezTo>
                  <a:pt x="510" y="355"/>
                  <a:pt x="510" y="363"/>
                  <a:pt x="513" y="376"/>
                </a:cubicBezTo>
                <a:cubicBezTo>
                  <a:pt x="525" y="340"/>
                  <a:pt x="530" y="305"/>
                  <a:pt x="540" y="268"/>
                </a:cubicBezTo>
                <a:cubicBezTo>
                  <a:pt x="556" y="207"/>
                  <a:pt x="582" y="116"/>
                  <a:pt x="631" y="72"/>
                </a:cubicBezTo>
                <a:cubicBezTo>
                  <a:pt x="660" y="46"/>
                  <a:pt x="687" y="50"/>
                  <a:pt x="719" y="64"/>
                </a:cubicBezTo>
                <a:cubicBezTo>
                  <a:pt x="760" y="82"/>
                  <a:pt x="782" y="121"/>
                  <a:pt x="802" y="159"/>
                </a:cubicBezTo>
                <a:cubicBezTo>
                  <a:pt x="822" y="198"/>
                  <a:pt x="836" y="245"/>
                  <a:pt x="838" y="289"/>
                </a:cubicBezTo>
                <a:cubicBezTo>
                  <a:pt x="840" y="337"/>
                  <a:pt x="803" y="403"/>
                  <a:pt x="856" y="431"/>
                </a:cubicBezTo>
                <a:cubicBezTo>
                  <a:pt x="892" y="450"/>
                  <a:pt x="960" y="400"/>
                  <a:pt x="987" y="384"/>
                </a:cubicBezTo>
              </a:path>
            </a:pathLst>
          </a:custGeom>
          <a:noFill/>
          <a:ln w="19050" cap="rnd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21516" name="Comment 12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7304088" y="1825625"/>
            <a:ext cx="1166812" cy="436563"/>
          </a:xfrm>
          <a:custGeom>
            <a:avLst/>
            <a:gdLst>
              <a:gd name="T0" fmla="+- 0 20685 20291"/>
              <a:gd name="T1" fmla="*/ T0 w 3241"/>
              <a:gd name="T2" fmla="+- 0 5617 5070"/>
              <a:gd name="T3" fmla="*/ 5617 h 1216"/>
              <a:gd name="T4" fmla="+- 0 20620 20291"/>
              <a:gd name="T5" fmla="*/ T4 w 3241"/>
              <a:gd name="T6" fmla="+- 0 5673 5070"/>
              <a:gd name="T7" fmla="*/ 5673 h 1216"/>
              <a:gd name="T8" fmla="+- 0 20453 20291"/>
              <a:gd name="T9" fmla="*/ T8 w 3241"/>
              <a:gd name="T10" fmla="+- 0 5796 5070"/>
              <a:gd name="T11" fmla="*/ 5796 h 1216"/>
              <a:gd name="T12" fmla="+- 0 20316 20291"/>
              <a:gd name="T13" fmla="*/ T12 w 3241"/>
              <a:gd name="T14" fmla="+- 0 5870 5070"/>
              <a:gd name="T15" fmla="*/ 5870 h 1216"/>
              <a:gd name="T16" fmla="+- 0 20291 20291"/>
              <a:gd name="T17" fmla="*/ T16 w 3241"/>
              <a:gd name="T18" fmla="+- 0 5889 5070"/>
              <a:gd name="T19" fmla="*/ 5889 h 1216"/>
              <a:gd name="T20" fmla="+- 0 20398 20291"/>
              <a:gd name="T21" fmla="*/ T20 w 3241"/>
              <a:gd name="T22" fmla="+- 0 5917 5070"/>
              <a:gd name="T23" fmla="*/ 5917 h 1216"/>
              <a:gd name="T24" fmla="+- 0 20533 20291"/>
              <a:gd name="T25" fmla="*/ T24 w 3241"/>
              <a:gd name="T26" fmla="+- 0 5929 5070"/>
              <a:gd name="T27" fmla="*/ 5929 h 1216"/>
              <a:gd name="T28" fmla="+- 0 20630 20291"/>
              <a:gd name="T29" fmla="*/ T28 w 3241"/>
              <a:gd name="T30" fmla="+- 0 5946 5070"/>
              <a:gd name="T31" fmla="*/ 5946 h 1216"/>
              <a:gd name="T32" fmla="+- 0 21177 20291"/>
              <a:gd name="T33" fmla="*/ T32 w 3241"/>
              <a:gd name="T34" fmla="+- 0 5700 5070"/>
              <a:gd name="T35" fmla="*/ 5700 h 1216"/>
              <a:gd name="T36" fmla="+- 0 21238 20291"/>
              <a:gd name="T37" fmla="*/ T36 w 3241"/>
              <a:gd name="T38" fmla="+- 0 5685 5070"/>
              <a:gd name="T39" fmla="*/ 5685 h 1216"/>
              <a:gd name="T40" fmla="+- 0 21141 20291"/>
              <a:gd name="T41" fmla="*/ T40 w 3241"/>
              <a:gd name="T42" fmla="+- 0 5749 5070"/>
              <a:gd name="T43" fmla="*/ 5749 h 1216"/>
              <a:gd name="T44" fmla="+- 0 21002 20291"/>
              <a:gd name="T45" fmla="*/ T44 w 3241"/>
              <a:gd name="T46" fmla="+- 0 5825 5070"/>
              <a:gd name="T47" fmla="*/ 5825 h 1216"/>
              <a:gd name="T48" fmla="+- 0 20932 20291"/>
              <a:gd name="T49" fmla="*/ T48 w 3241"/>
              <a:gd name="T50" fmla="+- 0 5864 5070"/>
              <a:gd name="T51" fmla="*/ 5864 h 1216"/>
              <a:gd name="T52" fmla="+- 0 21027 20291"/>
              <a:gd name="T53" fmla="*/ T52 w 3241"/>
              <a:gd name="T54" fmla="+- 0 5917 5070"/>
              <a:gd name="T55" fmla="*/ 5917 h 1216"/>
              <a:gd name="T56" fmla="+- 0 21156 20291"/>
              <a:gd name="T57" fmla="*/ T56 w 3241"/>
              <a:gd name="T58" fmla="+- 0 5957 5070"/>
              <a:gd name="T59" fmla="*/ 5957 h 1216"/>
              <a:gd name="T60" fmla="+- 0 21253 20291"/>
              <a:gd name="T61" fmla="*/ T60 w 3241"/>
              <a:gd name="T62" fmla="+- 0 5989 5070"/>
              <a:gd name="T63" fmla="*/ 5989 h 1216"/>
              <a:gd name="T64" fmla="+- 0 21816 20291"/>
              <a:gd name="T65" fmla="*/ T64 w 3241"/>
              <a:gd name="T66" fmla="+- 0 5550 5070"/>
              <a:gd name="T67" fmla="*/ 5550 h 1216"/>
              <a:gd name="T68" fmla="+- 0 21837 20291"/>
              <a:gd name="T69" fmla="*/ T68 w 3241"/>
              <a:gd name="T70" fmla="+- 0 5524 5070"/>
              <a:gd name="T71" fmla="*/ 5524 h 1216"/>
              <a:gd name="T72" fmla="+- 0 21831 20291"/>
              <a:gd name="T73" fmla="*/ T72 w 3241"/>
              <a:gd name="T74" fmla="+- 0 5641 5070"/>
              <a:gd name="T75" fmla="*/ 5641 h 1216"/>
              <a:gd name="T76" fmla="+- 0 21827 20291"/>
              <a:gd name="T77" fmla="*/ T76 w 3241"/>
              <a:gd name="T78" fmla="+- 0 5793 5070"/>
              <a:gd name="T79" fmla="*/ 5793 h 1216"/>
              <a:gd name="T80" fmla="+- 0 21839 20291"/>
              <a:gd name="T81" fmla="*/ T80 w 3241"/>
              <a:gd name="T82" fmla="+- 0 5880 5070"/>
              <a:gd name="T83" fmla="*/ 5880 h 1216"/>
              <a:gd name="T84" fmla="+- 0 21793 20291"/>
              <a:gd name="T85" fmla="*/ T84 w 3241"/>
              <a:gd name="T86" fmla="+- 0 5741 5070"/>
              <a:gd name="T87" fmla="*/ 5741 h 1216"/>
              <a:gd name="T88" fmla="+- 0 21725 20291"/>
              <a:gd name="T89" fmla="*/ T88 w 3241"/>
              <a:gd name="T90" fmla="+- 0 5477 5070"/>
              <a:gd name="T91" fmla="*/ 5477 h 1216"/>
              <a:gd name="T92" fmla="+- 0 21671 20291"/>
              <a:gd name="T93" fmla="*/ T92 w 3241"/>
              <a:gd name="T94" fmla="+- 0 5213 5070"/>
              <a:gd name="T95" fmla="*/ 5213 h 1216"/>
              <a:gd name="T96" fmla="+- 0 21660 20291"/>
              <a:gd name="T97" fmla="*/ T96 w 3241"/>
              <a:gd name="T98" fmla="+- 0 5096 5070"/>
              <a:gd name="T99" fmla="*/ 5096 h 1216"/>
              <a:gd name="T100" fmla="+- 0 21740 20291"/>
              <a:gd name="T101" fmla="*/ T100 w 3241"/>
              <a:gd name="T102" fmla="+- 0 5187 5070"/>
              <a:gd name="T103" fmla="*/ 5187 h 1216"/>
              <a:gd name="T104" fmla="+- 0 21835 20291"/>
              <a:gd name="T105" fmla="*/ T104 w 3241"/>
              <a:gd name="T106" fmla="+- 0 5312 5070"/>
              <a:gd name="T107" fmla="*/ 5312 h 1216"/>
              <a:gd name="T108" fmla="+- 0 21951 20291"/>
              <a:gd name="T109" fmla="*/ T108 w 3241"/>
              <a:gd name="T110" fmla="+- 0 5429 5070"/>
              <a:gd name="T111" fmla="*/ 5429 h 1216"/>
              <a:gd name="T112" fmla="+- 0 22048 20291"/>
              <a:gd name="T113" fmla="*/ T112 w 3241"/>
              <a:gd name="T114" fmla="+- 0 5512 5070"/>
              <a:gd name="T115" fmla="*/ 5512 h 1216"/>
              <a:gd name="T116" fmla="+- 0 22074 20291"/>
              <a:gd name="T117" fmla="*/ T116 w 3241"/>
              <a:gd name="T118" fmla="+- 0 5530 5070"/>
              <a:gd name="T119" fmla="*/ 5530 h 1216"/>
              <a:gd name="T120" fmla="+- 0 22137 20291"/>
              <a:gd name="T121" fmla="*/ T120 w 3241"/>
              <a:gd name="T122" fmla="+- 0 5422 5070"/>
              <a:gd name="T123" fmla="*/ 5422 h 1216"/>
              <a:gd name="T124" fmla="+- 0 22223 20291"/>
              <a:gd name="T125" fmla="*/ T124 w 3241"/>
              <a:gd name="T126" fmla="+- 0 5234 5070"/>
              <a:gd name="T127" fmla="*/ 5234 h 1216"/>
              <a:gd name="T128" fmla="+- 0 22306 20291"/>
              <a:gd name="T129" fmla="*/ T128 w 3241"/>
              <a:gd name="T130" fmla="+- 0 5087 5070"/>
              <a:gd name="T131" fmla="*/ 5087 h 1216"/>
              <a:gd name="T132" fmla="+- 0 22318 20291"/>
              <a:gd name="T133" fmla="*/ T132 w 3241"/>
              <a:gd name="T134" fmla="+- 0 5070 5070"/>
              <a:gd name="T135" fmla="*/ 5070 h 1216"/>
              <a:gd name="T136" fmla="+- 0 22308 20291"/>
              <a:gd name="T137" fmla="*/ T136 w 3241"/>
              <a:gd name="T138" fmla="+- 0 5248 5070"/>
              <a:gd name="T139" fmla="*/ 5248 h 1216"/>
              <a:gd name="T140" fmla="+- 0 22289 20291"/>
              <a:gd name="T141" fmla="*/ T140 w 3241"/>
              <a:gd name="T142" fmla="+- 0 5501 5070"/>
              <a:gd name="T143" fmla="*/ 5501 h 1216"/>
              <a:gd name="T144" fmla="+- 0 22306 20291"/>
              <a:gd name="T145" fmla="*/ T144 w 3241"/>
              <a:gd name="T146" fmla="+- 0 5690 5070"/>
              <a:gd name="T147" fmla="*/ 5690 h 1216"/>
              <a:gd name="T148" fmla="+- 0 22367 20291"/>
              <a:gd name="T149" fmla="*/ T148 w 3241"/>
              <a:gd name="T150" fmla="+- 0 5776 5070"/>
              <a:gd name="T151" fmla="*/ 5776 h 1216"/>
              <a:gd name="T152" fmla="+- 0 22620 20291"/>
              <a:gd name="T153" fmla="*/ T152 w 3241"/>
              <a:gd name="T154" fmla="+- 0 5912 5070"/>
              <a:gd name="T155" fmla="*/ 5912 h 1216"/>
              <a:gd name="T156" fmla="+- 0 22677 20291"/>
              <a:gd name="T157" fmla="*/ T156 w 3241"/>
              <a:gd name="T158" fmla="+- 0 5868 5070"/>
              <a:gd name="T159" fmla="*/ 5868 h 1216"/>
              <a:gd name="T160" fmla="+- 0 22658 20291"/>
              <a:gd name="T161" fmla="*/ T160 w 3241"/>
              <a:gd name="T162" fmla="+- 0 6014 5070"/>
              <a:gd name="T163" fmla="*/ 6014 h 1216"/>
              <a:gd name="T164" fmla="+- 0 22643 20291"/>
              <a:gd name="T165" fmla="*/ T164 w 3241"/>
              <a:gd name="T166" fmla="+- 0 6192 5070"/>
              <a:gd name="T167" fmla="*/ 6192 h 1216"/>
              <a:gd name="T168" fmla="+- 0 22650 20291"/>
              <a:gd name="T169" fmla="*/ T168 w 3241"/>
              <a:gd name="T170" fmla="+- 0 6262 5070"/>
              <a:gd name="T171" fmla="*/ 6262 h 1216"/>
              <a:gd name="T172" fmla="+- 0 22529 20291"/>
              <a:gd name="T173" fmla="*/ T172 w 3241"/>
              <a:gd name="T174" fmla="+- 0 5893 5070"/>
              <a:gd name="T175" fmla="*/ 5893 h 1216"/>
              <a:gd name="T176" fmla="+- 0 22557 20291"/>
              <a:gd name="T177" fmla="*/ T176 w 3241"/>
              <a:gd name="T178" fmla="+- 0 5800 5070"/>
              <a:gd name="T179" fmla="*/ 5800 h 1216"/>
              <a:gd name="T180" fmla="+- 0 22641 20291"/>
              <a:gd name="T181" fmla="*/ T180 w 3241"/>
              <a:gd name="T182" fmla="+- 0 5779 5070"/>
              <a:gd name="T183" fmla="*/ 5779 h 1216"/>
              <a:gd name="T184" fmla="+- 0 22759 20291"/>
              <a:gd name="T185" fmla="*/ T184 w 3241"/>
              <a:gd name="T186" fmla="+- 0 5834 5070"/>
              <a:gd name="T187" fmla="*/ 5834 h 1216"/>
              <a:gd name="T188" fmla="+- 0 22842 20291"/>
              <a:gd name="T189" fmla="*/ T188 w 3241"/>
              <a:gd name="T190" fmla="+- 0 5936 5070"/>
              <a:gd name="T191" fmla="*/ 5936 h 1216"/>
              <a:gd name="T192" fmla="+- 0 22801 20291"/>
              <a:gd name="T193" fmla="*/ T192 w 3241"/>
              <a:gd name="T194" fmla="+- 0 6033 5070"/>
              <a:gd name="T195" fmla="*/ 6033 h 1216"/>
              <a:gd name="T196" fmla="+- 0 22654 20291"/>
              <a:gd name="T197" fmla="*/ T196 w 3241"/>
              <a:gd name="T198" fmla="+- 0 6093 5070"/>
              <a:gd name="T199" fmla="*/ 6093 h 1216"/>
              <a:gd name="T200" fmla="+- 0 22550 20291"/>
              <a:gd name="T201" fmla="*/ T200 w 3241"/>
              <a:gd name="T202" fmla="+- 0 6109 5070"/>
              <a:gd name="T203" fmla="*/ 6109 h 1216"/>
              <a:gd name="T204" fmla="+- 0 23198 20291"/>
              <a:gd name="T205" fmla="*/ T204 w 3241"/>
              <a:gd name="T206" fmla="+- 0 5838 5070"/>
              <a:gd name="T207" fmla="*/ 5838 h 1216"/>
              <a:gd name="T208" fmla="+- 0 23217 20291"/>
              <a:gd name="T209" fmla="*/ T208 w 3241"/>
              <a:gd name="T210" fmla="+- 0 5830 5070"/>
              <a:gd name="T211" fmla="*/ 5830 h 1216"/>
              <a:gd name="T212" fmla="+- 0 23215 20291"/>
              <a:gd name="T213" fmla="*/ T212 w 3241"/>
              <a:gd name="T214" fmla="+- 0 5936 5070"/>
              <a:gd name="T215" fmla="*/ 5936 h 1216"/>
              <a:gd name="T216" fmla="+- 0 23188 20291"/>
              <a:gd name="T217" fmla="*/ T216 w 3241"/>
              <a:gd name="T218" fmla="+- 0 6082 5070"/>
              <a:gd name="T219" fmla="*/ 6082 h 1216"/>
              <a:gd name="T220" fmla="+- 0 23185 20291"/>
              <a:gd name="T221" fmla="*/ T220 w 3241"/>
              <a:gd name="T222" fmla="+- 0 6207 5070"/>
              <a:gd name="T223" fmla="*/ 6207 h 1216"/>
              <a:gd name="T224" fmla="+- 0 23224 20291"/>
              <a:gd name="T225" fmla="*/ T224 w 3241"/>
              <a:gd name="T226" fmla="+- 0 6275 5070"/>
              <a:gd name="T227" fmla="*/ 6275 h 1216"/>
              <a:gd name="T228" fmla="+- 0 23308 20291"/>
              <a:gd name="T229" fmla="*/ T228 w 3241"/>
              <a:gd name="T230" fmla="+- 0 6268 5070"/>
              <a:gd name="T231" fmla="*/ 6268 h 1216"/>
              <a:gd name="T232" fmla="+- 0 23399 20291"/>
              <a:gd name="T233" fmla="*/ T232 w 3241"/>
              <a:gd name="T234" fmla="+- 0 6256 5070"/>
              <a:gd name="T235" fmla="*/ 6256 h 1216"/>
              <a:gd name="T236" fmla="+- 0 23487 20291"/>
              <a:gd name="T237" fmla="*/ T236 w 3241"/>
              <a:gd name="T238" fmla="+- 0 6247 5070"/>
              <a:gd name="T239" fmla="*/ 6247 h 1216"/>
              <a:gd name="T240" fmla="+- 0 23531 20291"/>
              <a:gd name="T241" fmla="*/ T240 w 3241"/>
              <a:gd name="T242" fmla="+- 0 6252 5070"/>
              <a:gd name="T243" fmla="*/ 6252 h 1216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  <a:cxn ang="0">
                <a:pos x="T145" y="T147"/>
              </a:cxn>
              <a:cxn ang="0">
                <a:pos x="T149" y="T151"/>
              </a:cxn>
              <a:cxn ang="0">
                <a:pos x="T153" y="T155"/>
              </a:cxn>
              <a:cxn ang="0">
                <a:pos x="T157" y="T159"/>
              </a:cxn>
              <a:cxn ang="0">
                <a:pos x="T161" y="T163"/>
              </a:cxn>
              <a:cxn ang="0">
                <a:pos x="T165" y="T167"/>
              </a:cxn>
              <a:cxn ang="0">
                <a:pos x="T169" y="T171"/>
              </a:cxn>
              <a:cxn ang="0">
                <a:pos x="T173" y="T175"/>
              </a:cxn>
              <a:cxn ang="0">
                <a:pos x="T177" y="T179"/>
              </a:cxn>
              <a:cxn ang="0">
                <a:pos x="T181" y="T183"/>
              </a:cxn>
              <a:cxn ang="0">
                <a:pos x="T185" y="T187"/>
              </a:cxn>
              <a:cxn ang="0">
                <a:pos x="T189" y="T191"/>
              </a:cxn>
              <a:cxn ang="0">
                <a:pos x="T193" y="T195"/>
              </a:cxn>
              <a:cxn ang="0">
                <a:pos x="T197" y="T199"/>
              </a:cxn>
              <a:cxn ang="0">
                <a:pos x="T201" y="T203"/>
              </a:cxn>
              <a:cxn ang="0">
                <a:pos x="T205" y="T207"/>
              </a:cxn>
              <a:cxn ang="0">
                <a:pos x="T209" y="T211"/>
              </a:cxn>
              <a:cxn ang="0">
                <a:pos x="T213" y="T215"/>
              </a:cxn>
              <a:cxn ang="0">
                <a:pos x="T217" y="T219"/>
              </a:cxn>
              <a:cxn ang="0">
                <a:pos x="T221" y="T223"/>
              </a:cxn>
              <a:cxn ang="0">
                <a:pos x="T225" y="T227"/>
              </a:cxn>
              <a:cxn ang="0">
                <a:pos x="T229" y="T231"/>
              </a:cxn>
              <a:cxn ang="0">
                <a:pos x="T233" y="T235"/>
              </a:cxn>
              <a:cxn ang="0">
                <a:pos x="T237" y="T239"/>
              </a:cxn>
              <a:cxn ang="0">
                <a:pos x="T241" y="T243"/>
              </a:cxn>
            </a:cxnLst>
            <a:rect l="0" t="0" r="r" b="b"/>
            <a:pathLst>
              <a:path w="3241" h="1216" extrusionOk="0">
                <a:moveTo>
                  <a:pt x="394" y="547"/>
                </a:moveTo>
                <a:cubicBezTo>
                  <a:pt x="442" y="510"/>
                  <a:pt x="335" y="597"/>
                  <a:pt x="329" y="603"/>
                </a:cubicBezTo>
                <a:cubicBezTo>
                  <a:pt x="278" y="652"/>
                  <a:pt x="222" y="688"/>
                  <a:pt x="162" y="726"/>
                </a:cubicBezTo>
                <a:cubicBezTo>
                  <a:pt x="118" y="754"/>
                  <a:pt x="69" y="773"/>
                  <a:pt x="25" y="800"/>
                </a:cubicBezTo>
                <a:cubicBezTo>
                  <a:pt x="17" y="806"/>
                  <a:pt x="8" y="813"/>
                  <a:pt x="0" y="819"/>
                </a:cubicBezTo>
                <a:cubicBezTo>
                  <a:pt x="38" y="841"/>
                  <a:pt x="63" y="844"/>
                  <a:pt x="107" y="847"/>
                </a:cubicBezTo>
                <a:cubicBezTo>
                  <a:pt x="153" y="850"/>
                  <a:pt x="197" y="855"/>
                  <a:pt x="242" y="859"/>
                </a:cubicBezTo>
                <a:cubicBezTo>
                  <a:pt x="276" y="862"/>
                  <a:pt x="305" y="867"/>
                  <a:pt x="339" y="876"/>
                </a:cubicBezTo>
              </a:path>
              <a:path w="3241" h="1216" extrusionOk="0">
                <a:moveTo>
                  <a:pt x="886" y="630"/>
                </a:moveTo>
                <a:cubicBezTo>
                  <a:pt x="918" y="621"/>
                  <a:pt x="926" y="619"/>
                  <a:pt x="947" y="615"/>
                </a:cubicBezTo>
                <a:cubicBezTo>
                  <a:pt x="913" y="631"/>
                  <a:pt x="882" y="658"/>
                  <a:pt x="850" y="679"/>
                </a:cubicBezTo>
                <a:cubicBezTo>
                  <a:pt x="805" y="709"/>
                  <a:pt x="760" y="732"/>
                  <a:pt x="711" y="755"/>
                </a:cubicBezTo>
                <a:cubicBezTo>
                  <a:pt x="685" y="767"/>
                  <a:pt x="664" y="778"/>
                  <a:pt x="641" y="794"/>
                </a:cubicBezTo>
                <a:cubicBezTo>
                  <a:pt x="673" y="820"/>
                  <a:pt x="697" y="833"/>
                  <a:pt x="736" y="847"/>
                </a:cubicBezTo>
                <a:cubicBezTo>
                  <a:pt x="778" y="862"/>
                  <a:pt x="822" y="875"/>
                  <a:pt x="865" y="887"/>
                </a:cubicBezTo>
                <a:cubicBezTo>
                  <a:pt x="898" y="896"/>
                  <a:pt x="929" y="911"/>
                  <a:pt x="962" y="919"/>
                </a:cubicBezTo>
              </a:path>
              <a:path w="3241" h="1216" extrusionOk="0">
                <a:moveTo>
                  <a:pt x="1525" y="480"/>
                </a:moveTo>
                <a:cubicBezTo>
                  <a:pt x="1529" y="462"/>
                  <a:pt x="1531" y="456"/>
                  <a:pt x="1546" y="454"/>
                </a:cubicBezTo>
                <a:cubicBezTo>
                  <a:pt x="1541" y="494"/>
                  <a:pt x="1545" y="531"/>
                  <a:pt x="1540" y="571"/>
                </a:cubicBezTo>
                <a:cubicBezTo>
                  <a:pt x="1534" y="622"/>
                  <a:pt x="1533" y="671"/>
                  <a:pt x="1536" y="723"/>
                </a:cubicBezTo>
                <a:cubicBezTo>
                  <a:pt x="1538" y="755"/>
                  <a:pt x="1541" y="780"/>
                  <a:pt x="1548" y="810"/>
                </a:cubicBezTo>
                <a:cubicBezTo>
                  <a:pt x="1531" y="763"/>
                  <a:pt x="1515" y="719"/>
                  <a:pt x="1502" y="671"/>
                </a:cubicBezTo>
                <a:cubicBezTo>
                  <a:pt x="1478" y="583"/>
                  <a:pt x="1456" y="495"/>
                  <a:pt x="1434" y="407"/>
                </a:cubicBezTo>
                <a:cubicBezTo>
                  <a:pt x="1412" y="319"/>
                  <a:pt x="1393" y="232"/>
                  <a:pt x="1380" y="143"/>
                </a:cubicBezTo>
                <a:cubicBezTo>
                  <a:pt x="1374" y="104"/>
                  <a:pt x="1373" y="65"/>
                  <a:pt x="1369" y="26"/>
                </a:cubicBezTo>
                <a:cubicBezTo>
                  <a:pt x="1399" y="52"/>
                  <a:pt x="1426" y="84"/>
                  <a:pt x="1449" y="117"/>
                </a:cubicBezTo>
                <a:cubicBezTo>
                  <a:pt x="1479" y="160"/>
                  <a:pt x="1510" y="202"/>
                  <a:pt x="1544" y="242"/>
                </a:cubicBezTo>
                <a:cubicBezTo>
                  <a:pt x="1579" y="283"/>
                  <a:pt x="1620" y="323"/>
                  <a:pt x="1660" y="359"/>
                </a:cubicBezTo>
                <a:cubicBezTo>
                  <a:pt x="1691" y="387"/>
                  <a:pt x="1723" y="417"/>
                  <a:pt x="1757" y="442"/>
                </a:cubicBezTo>
                <a:cubicBezTo>
                  <a:pt x="1766" y="448"/>
                  <a:pt x="1774" y="454"/>
                  <a:pt x="1783" y="460"/>
                </a:cubicBezTo>
                <a:cubicBezTo>
                  <a:pt x="1808" y="427"/>
                  <a:pt x="1829" y="396"/>
                  <a:pt x="1846" y="352"/>
                </a:cubicBezTo>
                <a:cubicBezTo>
                  <a:pt x="1872" y="288"/>
                  <a:pt x="1901" y="226"/>
                  <a:pt x="1932" y="164"/>
                </a:cubicBezTo>
                <a:cubicBezTo>
                  <a:pt x="1958" y="114"/>
                  <a:pt x="1983" y="64"/>
                  <a:pt x="2015" y="17"/>
                </a:cubicBezTo>
                <a:cubicBezTo>
                  <a:pt x="2019" y="11"/>
                  <a:pt x="2023" y="6"/>
                  <a:pt x="2027" y="0"/>
                </a:cubicBezTo>
                <a:cubicBezTo>
                  <a:pt x="2033" y="62"/>
                  <a:pt x="2022" y="116"/>
                  <a:pt x="2017" y="178"/>
                </a:cubicBezTo>
                <a:cubicBezTo>
                  <a:pt x="2011" y="262"/>
                  <a:pt x="1999" y="347"/>
                  <a:pt x="1998" y="431"/>
                </a:cubicBezTo>
                <a:cubicBezTo>
                  <a:pt x="1997" y="496"/>
                  <a:pt x="2006" y="556"/>
                  <a:pt x="2015" y="620"/>
                </a:cubicBezTo>
                <a:cubicBezTo>
                  <a:pt x="2021" y="665"/>
                  <a:pt x="2041" y="681"/>
                  <a:pt x="2076" y="706"/>
                </a:cubicBezTo>
              </a:path>
              <a:path w="3241" h="1216" extrusionOk="0">
                <a:moveTo>
                  <a:pt x="2329" y="842"/>
                </a:moveTo>
                <a:cubicBezTo>
                  <a:pt x="2354" y="823"/>
                  <a:pt x="2366" y="820"/>
                  <a:pt x="2386" y="798"/>
                </a:cubicBezTo>
                <a:cubicBezTo>
                  <a:pt x="2394" y="844"/>
                  <a:pt x="2378" y="893"/>
                  <a:pt x="2367" y="944"/>
                </a:cubicBezTo>
                <a:cubicBezTo>
                  <a:pt x="2354" y="1004"/>
                  <a:pt x="2347" y="1060"/>
                  <a:pt x="2352" y="1122"/>
                </a:cubicBezTo>
                <a:cubicBezTo>
                  <a:pt x="2354" y="1140"/>
                  <a:pt x="2387" y="1246"/>
                  <a:pt x="2359" y="1192"/>
                </a:cubicBezTo>
              </a:path>
              <a:path w="3241" h="1216" extrusionOk="0">
                <a:moveTo>
                  <a:pt x="2238" y="823"/>
                </a:moveTo>
                <a:cubicBezTo>
                  <a:pt x="2244" y="791"/>
                  <a:pt x="2245" y="755"/>
                  <a:pt x="2266" y="730"/>
                </a:cubicBezTo>
                <a:cubicBezTo>
                  <a:pt x="2285" y="708"/>
                  <a:pt x="2323" y="703"/>
                  <a:pt x="2350" y="709"/>
                </a:cubicBezTo>
                <a:cubicBezTo>
                  <a:pt x="2391" y="718"/>
                  <a:pt x="2435" y="739"/>
                  <a:pt x="2468" y="764"/>
                </a:cubicBezTo>
                <a:cubicBezTo>
                  <a:pt x="2502" y="790"/>
                  <a:pt x="2541" y="822"/>
                  <a:pt x="2551" y="866"/>
                </a:cubicBezTo>
                <a:cubicBezTo>
                  <a:pt x="2561" y="908"/>
                  <a:pt x="2544" y="939"/>
                  <a:pt x="2510" y="963"/>
                </a:cubicBezTo>
                <a:cubicBezTo>
                  <a:pt x="2469" y="991"/>
                  <a:pt x="2411" y="1012"/>
                  <a:pt x="2363" y="1023"/>
                </a:cubicBezTo>
                <a:cubicBezTo>
                  <a:pt x="2327" y="1031"/>
                  <a:pt x="2295" y="1037"/>
                  <a:pt x="2259" y="1039"/>
                </a:cubicBezTo>
              </a:path>
              <a:path w="3241" h="1216" extrusionOk="0">
                <a:moveTo>
                  <a:pt x="2907" y="768"/>
                </a:moveTo>
                <a:cubicBezTo>
                  <a:pt x="2913" y="765"/>
                  <a:pt x="2920" y="763"/>
                  <a:pt x="2926" y="760"/>
                </a:cubicBezTo>
                <a:cubicBezTo>
                  <a:pt x="2936" y="796"/>
                  <a:pt x="2933" y="828"/>
                  <a:pt x="2924" y="866"/>
                </a:cubicBezTo>
                <a:cubicBezTo>
                  <a:pt x="2913" y="914"/>
                  <a:pt x="2904" y="963"/>
                  <a:pt x="2897" y="1012"/>
                </a:cubicBezTo>
                <a:cubicBezTo>
                  <a:pt x="2892" y="1051"/>
                  <a:pt x="2888" y="1098"/>
                  <a:pt x="2894" y="1137"/>
                </a:cubicBezTo>
                <a:cubicBezTo>
                  <a:pt x="2898" y="1163"/>
                  <a:pt x="2906" y="1197"/>
                  <a:pt x="2933" y="1205"/>
                </a:cubicBezTo>
                <a:cubicBezTo>
                  <a:pt x="2955" y="1212"/>
                  <a:pt x="2995" y="1201"/>
                  <a:pt x="3017" y="1198"/>
                </a:cubicBezTo>
                <a:cubicBezTo>
                  <a:pt x="3047" y="1194"/>
                  <a:pt x="3078" y="1191"/>
                  <a:pt x="3108" y="1186"/>
                </a:cubicBezTo>
                <a:cubicBezTo>
                  <a:pt x="3137" y="1181"/>
                  <a:pt x="3166" y="1180"/>
                  <a:pt x="3196" y="1177"/>
                </a:cubicBezTo>
                <a:cubicBezTo>
                  <a:pt x="3217" y="1175"/>
                  <a:pt x="3226" y="1175"/>
                  <a:pt x="3240" y="1182"/>
                </a:cubicBezTo>
              </a:path>
            </a:pathLst>
          </a:custGeom>
          <a:noFill/>
          <a:ln w="19050" cap="rnd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21517" name="Comment 13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1974850" y="2982913"/>
            <a:ext cx="812800" cy="19050"/>
          </a:xfrm>
          <a:custGeom>
            <a:avLst/>
            <a:gdLst>
              <a:gd name="T0" fmla="+- 0 5541 5484"/>
              <a:gd name="T1" fmla="*/ T0 w 2260"/>
              <a:gd name="T2" fmla="+- 0 8313 8285"/>
              <a:gd name="T3" fmla="*/ 8313 h 54"/>
              <a:gd name="T4" fmla="+- 0 5484 5484"/>
              <a:gd name="T5" fmla="*/ T4 w 2260"/>
              <a:gd name="T6" fmla="+- 0 8317 8285"/>
              <a:gd name="T7" fmla="*/ 8317 h 54"/>
              <a:gd name="T8" fmla="+- 0 5568 5484"/>
              <a:gd name="T9" fmla="*/ T8 w 2260"/>
              <a:gd name="T10" fmla="+- 0 8338 8285"/>
              <a:gd name="T11" fmla="*/ 8338 h 54"/>
              <a:gd name="T12" fmla="+- 0 7733 5484"/>
              <a:gd name="T13" fmla="*/ T12 w 2260"/>
              <a:gd name="T14" fmla="+- 0 8306 8285"/>
              <a:gd name="T15" fmla="*/ 8306 h 54"/>
              <a:gd name="T16" fmla="+- 0 7743 5484"/>
              <a:gd name="T17" fmla="*/ T16 w 2260"/>
              <a:gd name="T18" fmla="+- 0 8285 8285"/>
              <a:gd name="T19" fmla="*/ 8285 h 54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</a:cxnLst>
            <a:rect l="0" t="0" r="r" b="b"/>
            <a:pathLst>
              <a:path w="2260" h="54" extrusionOk="0">
                <a:moveTo>
                  <a:pt x="57" y="28"/>
                </a:moveTo>
                <a:cubicBezTo>
                  <a:pt x="29" y="28"/>
                  <a:pt x="19" y="28"/>
                  <a:pt x="0" y="32"/>
                </a:cubicBezTo>
                <a:cubicBezTo>
                  <a:pt x="31" y="46"/>
                  <a:pt x="50" y="51"/>
                  <a:pt x="84" y="53"/>
                </a:cubicBezTo>
              </a:path>
              <a:path w="2260" h="54" extrusionOk="0">
                <a:moveTo>
                  <a:pt x="2249" y="21"/>
                </a:moveTo>
                <a:cubicBezTo>
                  <a:pt x="2197" y="-3"/>
                  <a:pt x="2230" y="4"/>
                  <a:pt x="2259" y="0"/>
                </a:cubicBezTo>
              </a:path>
            </a:pathLst>
          </a:custGeom>
          <a:noFill/>
          <a:ln w="19050" cap="rnd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21518" name="Comment 14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558800" y="2843213"/>
            <a:ext cx="2582863" cy="403225"/>
          </a:xfrm>
          <a:custGeom>
            <a:avLst/>
            <a:gdLst>
              <a:gd name="T0" fmla="+- 0 1572 1553"/>
              <a:gd name="T1" fmla="*/ T0 w 7174"/>
              <a:gd name="T2" fmla="+- 0 8924 7899"/>
              <a:gd name="T3" fmla="*/ 8924 h 1121"/>
              <a:gd name="T4" fmla="+- 0 1578 1553"/>
              <a:gd name="T5" fmla="*/ T4 w 7174"/>
              <a:gd name="T6" fmla="+- 0 8695 7899"/>
              <a:gd name="T7" fmla="*/ 8695 h 1121"/>
              <a:gd name="T8" fmla="+- 0 1563 1553"/>
              <a:gd name="T9" fmla="*/ T8 w 7174"/>
              <a:gd name="T10" fmla="+- 0 8236 7899"/>
              <a:gd name="T11" fmla="*/ 8236 h 1121"/>
              <a:gd name="T12" fmla="+- 0 1886 1553"/>
              <a:gd name="T13" fmla="*/ T12 w 7174"/>
              <a:gd name="T14" fmla="+- 0 8582 7899"/>
              <a:gd name="T15" fmla="*/ 8582 h 1121"/>
              <a:gd name="T16" fmla="+- 0 2161 1553"/>
              <a:gd name="T17" fmla="*/ T16 w 7174"/>
              <a:gd name="T18" fmla="+- 0 8166 7899"/>
              <a:gd name="T19" fmla="*/ 8166 h 1121"/>
              <a:gd name="T20" fmla="+- 0 2294 1553"/>
              <a:gd name="T21" fmla="*/ T20 w 7174"/>
              <a:gd name="T22" fmla="+- 0 8892 7899"/>
              <a:gd name="T23" fmla="*/ 8892 h 1121"/>
              <a:gd name="T24" fmla="+- 0 2694 1553"/>
              <a:gd name="T25" fmla="*/ T24 w 7174"/>
              <a:gd name="T26" fmla="+- 0 8792 7899"/>
              <a:gd name="T27" fmla="*/ 8792 h 1121"/>
              <a:gd name="T28" fmla="+- 0 2777 1553"/>
              <a:gd name="T29" fmla="*/ T28 w 7174"/>
              <a:gd name="T30" fmla="+- 0 8981 7899"/>
              <a:gd name="T31" fmla="*/ 8981 h 1121"/>
              <a:gd name="T32" fmla="+- 0 3137 1553"/>
              <a:gd name="T33" fmla="*/ T32 w 7174"/>
              <a:gd name="T34" fmla="+- 0 8972 7899"/>
              <a:gd name="T35" fmla="*/ 8972 h 1121"/>
              <a:gd name="T36" fmla="+- 0 3234 1553"/>
              <a:gd name="T37" fmla="*/ T36 w 7174"/>
              <a:gd name="T38" fmla="+- 0 8707 7899"/>
              <a:gd name="T39" fmla="*/ 8707 h 1121"/>
              <a:gd name="T40" fmla="+- 0 3433 1553"/>
              <a:gd name="T41" fmla="*/ T40 w 7174"/>
              <a:gd name="T42" fmla="+- 0 8977 7899"/>
              <a:gd name="T43" fmla="*/ 8977 h 1121"/>
              <a:gd name="T44" fmla="+- 0 3587 1553"/>
              <a:gd name="T45" fmla="*/ T44 w 7174"/>
              <a:gd name="T46" fmla="+- 0 8680 7899"/>
              <a:gd name="T47" fmla="*/ 8680 h 1121"/>
              <a:gd name="T48" fmla="+- 0 3762 1553"/>
              <a:gd name="T49" fmla="*/ T48 w 7174"/>
              <a:gd name="T50" fmla="+- 0 8904 7899"/>
              <a:gd name="T51" fmla="*/ 8904 h 1121"/>
              <a:gd name="T52" fmla="+- 0 3914 1553"/>
              <a:gd name="T53" fmla="*/ T52 w 7174"/>
              <a:gd name="T54" fmla="+- 0 8663 7899"/>
              <a:gd name="T55" fmla="*/ 8663 h 1121"/>
              <a:gd name="T56" fmla="+- 0 4135 1553"/>
              <a:gd name="T57" fmla="*/ T56 w 7174"/>
              <a:gd name="T58" fmla="+- 0 8858 7899"/>
              <a:gd name="T59" fmla="*/ 8858 h 1121"/>
              <a:gd name="T60" fmla="+- 0 3886 1553"/>
              <a:gd name="T61" fmla="*/ T60 w 7174"/>
              <a:gd name="T62" fmla="+- 0 8340 7899"/>
              <a:gd name="T63" fmla="*/ 8340 h 1121"/>
              <a:gd name="T64" fmla="+- 0 4363 1553"/>
              <a:gd name="T65" fmla="*/ T64 w 7174"/>
              <a:gd name="T66" fmla="+- 0 8720 7899"/>
              <a:gd name="T67" fmla="*/ 8720 h 1121"/>
              <a:gd name="T68" fmla="+- 0 4576 1553"/>
              <a:gd name="T69" fmla="*/ T68 w 7174"/>
              <a:gd name="T70" fmla="+- 0 8762 7899"/>
              <a:gd name="T71" fmla="*/ 8762 h 1121"/>
              <a:gd name="T72" fmla="+- 0 4768 1553"/>
              <a:gd name="T73" fmla="*/ T72 w 7174"/>
              <a:gd name="T74" fmla="+- 0 8550 7899"/>
              <a:gd name="T75" fmla="*/ 8550 h 1121"/>
              <a:gd name="T76" fmla="+- 0 5000 1553"/>
              <a:gd name="T77" fmla="*/ T76 w 7174"/>
              <a:gd name="T78" fmla="+- 0 8769 7899"/>
              <a:gd name="T79" fmla="*/ 8769 h 1121"/>
              <a:gd name="T80" fmla="+- 0 5112 1553"/>
              <a:gd name="T81" fmla="*/ T80 w 7174"/>
              <a:gd name="T82" fmla="+- 0 8529 7899"/>
              <a:gd name="T83" fmla="*/ 8529 h 1121"/>
              <a:gd name="T84" fmla="+- 0 5420 1553"/>
              <a:gd name="T85" fmla="*/ T84 w 7174"/>
              <a:gd name="T86" fmla="+- 0 8669 7899"/>
              <a:gd name="T87" fmla="*/ 8669 h 1121"/>
              <a:gd name="T88" fmla="+- 0 5530 1553"/>
              <a:gd name="T89" fmla="*/ T88 w 7174"/>
              <a:gd name="T90" fmla="+- 0 8684 7899"/>
              <a:gd name="T91" fmla="*/ 8684 h 1121"/>
              <a:gd name="T92" fmla="+- 0 5654 1553"/>
              <a:gd name="T93" fmla="*/ T92 w 7174"/>
              <a:gd name="T94" fmla="+- 0 8917 7899"/>
              <a:gd name="T95" fmla="*/ 8917 h 1121"/>
              <a:gd name="T96" fmla="+- 0 6009 1553"/>
              <a:gd name="T97" fmla="*/ T96 w 7174"/>
              <a:gd name="T98" fmla="+- 0 8531 7899"/>
              <a:gd name="T99" fmla="*/ 8531 h 1121"/>
              <a:gd name="T100" fmla="+- 0 6152 1553"/>
              <a:gd name="T101" fmla="*/ T100 w 7174"/>
              <a:gd name="T102" fmla="+- 0 8862 7899"/>
              <a:gd name="T103" fmla="*/ 8862 h 1121"/>
              <a:gd name="T104" fmla="+- 0 6148 1553"/>
              <a:gd name="T105" fmla="*/ T104 w 7174"/>
              <a:gd name="T106" fmla="+- 0 8966 7899"/>
              <a:gd name="T107" fmla="*/ 8966 h 1121"/>
              <a:gd name="T108" fmla="+- 0 6596 1553"/>
              <a:gd name="T109" fmla="*/ T108 w 7174"/>
              <a:gd name="T110" fmla="+- 0 8705 7899"/>
              <a:gd name="T111" fmla="*/ 8705 h 1121"/>
              <a:gd name="T112" fmla="+- 0 6682 1553"/>
              <a:gd name="T113" fmla="*/ T112 w 7174"/>
              <a:gd name="T114" fmla="+- 0 8786 7899"/>
              <a:gd name="T115" fmla="*/ 8786 h 1121"/>
              <a:gd name="T116" fmla="+- 0 6606 1553"/>
              <a:gd name="T117" fmla="*/ T116 w 7174"/>
              <a:gd name="T118" fmla="+- 0 8733 7899"/>
              <a:gd name="T119" fmla="*/ 8733 h 1121"/>
              <a:gd name="T120" fmla="+- 0 7047 1553"/>
              <a:gd name="T121" fmla="*/ T120 w 7174"/>
              <a:gd name="T122" fmla="+- 0 8798 7899"/>
              <a:gd name="T123" fmla="*/ 8798 h 1121"/>
              <a:gd name="T124" fmla="+- 0 7178 1553"/>
              <a:gd name="T125" fmla="*/ T124 w 7174"/>
              <a:gd name="T126" fmla="+- 0 7899 7899"/>
              <a:gd name="T127" fmla="*/ 7899 h 1121"/>
              <a:gd name="T128" fmla="+- 0 7247 1553"/>
              <a:gd name="T129" fmla="*/ T128 w 7174"/>
              <a:gd name="T130" fmla="+- 0 8580 7899"/>
              <a:gd name="T131" fmla="*/ 8580 h 1121"/>
              <a:gd name="T132" fmla="+- 0 7458 1553"/>
              <a:gd name="T133" fmla="*/ T132 w 7174"/>
              <a:gd name="T134" fmla="+- 0 8766 7899"/>
              <a:gd name="T135" fmla="*/ 8766 h 1121"/>
              <a:gd name="T136" fmla="+- 0 7583 1553"/>
              <a:gd name="T137" fmla="*/ T136 w 7174"/>
              <a:gd name="T138" fmla="+- 0 8750 7899"/>
              <a:gd name="T139" fmla="*/ 8750 h 1121"/>
              <a:gd name="T140" fmla="+- 0 7072 1553"/>
              <a:gd name="T141" fmla="*/ T140 w 7174"/>
              <a:gd name="T142" fmla="+- 0 8296 7899"/>
              <a:gd name="T143" fmla="*/ 8296 h 1121"/>
              <a:gd name="T144" fmla="+- 0 7507 1553"/>
              <a:gd name="T145" fmla="*/ T144 w 7174"/>
              <a:gd name="T146" fmla="+- 0 8175 7899"/>
              <a:gd name="T147" fmla="*/ 8175 h 1121"/>
              <a:gd name="T148" fmla="+- 0 8037 1553"/>
              <a:gd name="T149" fmla="*/ T148 w 7174"/>
              <a:gd name="T150" fmla="+- 0 8801 7899"/>
              <a:gd name="T151" fmla="*/ 8801 h 1121"/>
              <a:gd name="T152" fmla="+- 0 7999 1553"/>
              <a:gd name="T153" fmla="*/ T152 w 7174"/>
              <a:gd name="T154" fmla="+- 0 8576 7899"/>
              <a:gd name="T155" fmla="*/ 8576 h 1121"/>
              <a:gd name="T156" fmla="+- 0 8319 1553"/>
              <a:gd name="T157" fmla="*/ T156 w 7174"/>
              <a:gd name="T158" fmla="+- 0 8519 7899"/>
              <a:gd name="T159" fmla="*/ 8519 h 1121"/>
              <a:gd name="T160" fmla="+- 0 8461 1553"/>
              <a:gd name="T161" fmla="*/ T160 w 7174"/>
              <a:gd name="T162" fmla="+- 0 8822 7899"/>
              <a:gd name="T163" fmla="*/ 8822 h 1121"/>
              <a:gd name="T164" fmla="+- 0 8695 1553"/>
              <a:gd name="T165" fmla="*/ T164 w 7174"/>
              <a:gd name="T166" fmla="+- 0 8610 7899"/>
              <a:gd name="T167" fmla="*/ 8610 h 1121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  <a:cxn ang="0">
                <a:pos x="T145" y="T147"/>
              </a:cxn>
              <a:cxn ang="0">
                <a:pos x="T149" y="T151"/>
              </a:cxn>
              <a:cxn ang="0">
                <a:pos x="T153" y="T155"/>
              </a:cxn>
              <a:cxn ang="0">
                <a:pos x="T157" y="T159"/>
              </a:cxn>
              <a:cxn ang="0">
                <a:pos x="T161" y="T163"/>
              </a:cxn>
              <a:cxn ang="0">
                <a:pos x="T165" y="T167"/>
              </a:cxn>
            </a:cxnLst>
            <a:rect l="0" t="0" r="r" b="b"/>
            <a:pathLst>
              <a:path w="7174" h="1121" extrusionOk="0">
                <a:moveTo>
                  <a:pt x="29" y="863"/>
                </a:moveTo>
                <a:cubicBezTo>
                  <a:pt x="-4" y="844"/>
                  <a:pt x="0" y="867"/>
                  <a:pt x="0" y="906"/>
                </a:cubicBezTo>
                <a:cubicBezTo>
                  <a:pt x="0" y="945"/>
                  <a:pt x="10" y="987"/>
                  <a:pt x="19" y="1025"/>
                </a:cubicBezTo>
                <a:cubicBezTo>
                  <a:pt x="27" y="1058"/>
                  <a:pt x="36" y="1088"/>
                  <a:pt x="48" y="1120"/>
                </a:cubicBezTo>
                <a:cubicBezTo>
                  <a:pt x="41" y="1084"/>
                  <a:pt x="38" y="1053"/>
                  <a:pt x="36" y="1016"/>
                </a:cubicBezTo>
                <a:cubicBezTo>
                  <a:pt x="31" y="943"/>
                  <a:pt x="26" y="869"/>
                  <a:pt x="25" y="796"/>
                </a:cubicBezTo>
                <a:cubicBezTo>
                  <a:pt x="24" y="713"/>
                  <a:pt x="16" y="630"/>
                  <a:pt x="13" y="547"/>
                </a:cubicBezTo>
                <a:cubicBezTo>
                  <a:pt x="11" y="485"/>
                  <a:pt x="7" y="423"/>
                  <a:pt x="8" y="361"/>
                </a:cubicBezTo>
                <a:cubicBezTo>
                  <a:pt x="9" y="353"/>
                  <a:pt x="9" y="345"/>
                  <a:pt x="10" y="337"/>
                </a:cubicBezTo>
                <a:cubicBezTo>
                  <a:pt x="42" y="368"/>
                  <a:pt x="68" y="400"/>
                  <a:pt x="95" y="435"/>
                </a:cubicBezTo>
                <a:cubicBezTo>
                  <a:pt x="137" y="488"/>
                  <a:pt x="174" y="543"/>
                  <a:pt x="221" y="592"/>
                </a:cubicBezTo>
                <a:cubicBezTo>
                  <a:pt x="251" y="624"/>
                  <a:pt x="287" y="674"/>
                  <a:pt x="333" y="683"/>
                </a:cubicBezTo>
                <a:cubicBezTo>
                  <a:pt x="395" y="695"/>
                  <a:pt x="436" y="630"/>
                  <a:pt x="464" y="586"/>
                </a:cubicBezTo>
                <a:cubicBezTo>
                  <a:pt x="512" y="511"/>
                  <a:pt x="548" y="434"/>
                  <a:pt x="578" y="350"/>
                </a:cubicBezTo>
                <a:cubicBezTo>
                  <a:pt x="588" y="322"/>
                  <a:pt x="598" y="295"/>
                  <a:pt x="608" y="267"/>
                </a:cubicBezTo>
                <a:cubicBezTo>
                  <a:pt x="631" y="337"/>
                  <a:pt x="639" y="408"/>
                  <a:pt x="648" y="482"/>
                </a:cubicBezTo>
                <a:cubicBezTo>
                  <a:pt x="661" y="583"/>
                  <a:pt x="672" y="683"/>
                  <a:pt x="690" y="783"/>
                </a:cubicBezTo>
                <a:cubicBezTo>
                  <a:pt x="703" y="856"/>
                  <a:pt x="714" y="924"/>
                  <a:pt x="741" y="993"/>
                </a:cubicBezTo>
                <a:cubicBezTo>
                  <a:pt x="751" y="1015"/>
                  <a:pt x="753" y="1022"/>
                  <a:pt x="764" y="1033"/>
                </a:cubicBezTo>
              </a:path>
              <a:path w="7174" h="1121" extrusionOk="0">
                <a:moveTo>
                  <a:pt x="1091" y="912"/>
                </a:moveTo>
                <a:cubicBezTo>
                  <a:pt x="1117" y="899"/>
                  <a:pt x="1123" y="895"/>
                  <a:pt x="1141" y="893"/>
                </a:cubicBezTo>
                <a:cubicBezTo>
                  <a:pt x="1152" y="928"/>
                  <a:pt x="1155" y="962"/>
                  <a:pt x="1165" y="997"/>
                </a:cubicBezTo>
                <a:cubicBezTo>
                  <a:pt x="1173" y="1024"/>
                  <a:pt x="1180" y="1079"/>
                  <a:pt x="1196" y="1103"/>
                </a:cubicBezTo>
                <a:cubicBezTo>
                  <a:pt x="1219" y="1136"/>
                  <a:pt x="1219" y="1097"/>
                  <a:pt x="1224" y="1082"/>
                </a:cubicBezTo>
              </a:path>
              <a:path w="7174" h="1121" extrusionOk="0">
                <a:moveTo>
                  <a:pt x="1139" y="607"/>
                </a:moveTo>
                <a:cubicBezTo>
                  <a:pt x="1089" y="569"/>
                  <a:pt x="1139" y="593"/>
                  <a:pt x="1169" y="590"/>
                </a:cubicBezTo>
              </a:path>
              <a:path w="7174" h="1121" extrusionOk="0">
                <a:moveTo>
                  <a:pt x="1584" y="1073"/>
                </a:moveTo>
                <a:cubicBezTo>
                  <a:pt x="1525" y="1047"/>
                  <a:pt x="1511" y="1017"/>
                  <a:pt x="1538" y="954"/>
                </a:cubicBezTo>
                <a:cubicBezTo>
                  <a:pt x="1548" y="930"/>
                  <a:pt x="1570" y="889"/>
                  <a:pt x="1587" y="870"/>
                </a:cubicBezTo>
                <a:cubicBezTo>
                  <a:pt x="1609" y="846"/>
                  <a:pt x="1649" y="818"/>
                  <a:pt x="1681" y="808"/>
                </a:cubicBezTo>
                <a:cubicBezTo>
                  <a:pt x="1731" y="793"/>
                  <a:pt x="1768" y="816"/>
                  <a:pt x="1797" y="855"/>
                </a:cubicBezTo>
                <a:cubicBezTo>
                  <a:pt x="1822" y="889"/>
                  <a:pt x="1842" y="936"/>
                  <a:pt x="1857" y="976"/>
                </a:cubicBezTo>
                <a:cubicBezTo>
                  <a:pt x="1870" y="1009"/>
                  <a:pt x="1875" y="1043"/>
                  <a:pt x="1880" y="1078"/>
                </a:cubicBezTo>
                <a:cubicBezTo>
                  <a:pt x="1904" y="1035"/>
                  <a:pt x="1923" y="992"/>
                  <a:pt x="1941" y="946"/>
                </a:cubicBezTo>
                <a:cubicBezTo>
                  <a:pt x="1959" y="900"/>
                  <a:pt x="1979" y="857"/>
                  <a:pt x="2000" y="812"/>
                </a:cubicBezTo>
                <a:cubicBezTo>
                  <a:pt x="2010" y="790"/>
                  <a:pt x="2014" y="782"/>
                  <a:pt x="2034" y="781"/>
                </a:cubicBezTo>
                <a:cubicBezTo>
                  <a:pt x="2047" y="813"/>
                  <a:pt x="2058" y="846"/>
                  <a:pt x="2070" y="878"/>
                </a:cubicBezTo>
                <a:cubicBezTo>
                  <a:pt x="2081" y="907"/>
                  <a:pt x="2088" y="944"/>
                  <a:pt x="2108" y="969"/>
                </a:cubicBezTo>
                <a:cubicBezTo>
                  <a:pt x="2136" y="1004"/>
                  <a:pt x="2165" y="1024"/>
                  <a:pt x="2209" y="1005"/>
                </a:cubicBezTo>
                <a:cubicBezTo>
                  <a:pt x="2240" y="991"/>
                  <a:pt x="2264" y="952"/>
                  <a:pt x="2281" y="925"/>
                </a:cubicBezTo>
                <a:cubicBezTo>
                  <a:pt x="2306" y="886"/>
                  <a:pt x="2327" y="847"/>
                  <a:pt x="2344" y="804"/>
                </a:cubicBezTo>
                <a:cubicBezTo>
                  <a:pt x="2352" y="783"/>
                  <a:pt x="2354" y="777"/>
                  <a:pt x="2361" y="764"/>
                </a:cubicBezTo>
                <a:cubicBezTo>
                  <a:pt x="2376" y="803"/>
                  <a:pt x="2381" y="840"/>
                  <a:pt x="2388" y="882"/>
                </a:cubicBezTo>
                <a:cubicBezTo>
                  <a:pt x="2393" y="915"/>
                  <a:pt x="2418" y="1013"/>
                  <a:pt x="2466" y="1016"/>
                </a:cubicBezTo>
                <a:cubicBezTo>
                  <a:pt x="2513" y="1019"/>
                  <a:pt x="2550" y="990"/>
                  <a:pt x="2582" y="959"/>
                </a:cubicBezTo>
                <a:cubicBezTo>
                  <a:pt x="2593" y="948"/>
                  <a:pt x="2603" y="936"/>
                  <a:pt x="2614" y="925"/>
                </a:cubicBezTo>
              </a:path>
              <a:path w="7174" h="1121" extrusionOk="0">
                <a:moveTo>
                  <a:pt x="2378" y="443"/>
                </a:moveTo>
                <a:cubicBezTo>
                  <a:pt x="2355" y="441"/>
                  <a:pt x="2348" y="440"/>
                  <a:pt x="2333" y="441"/>
                </a:cubicBezTo>
                <a:cubicBezTo>
                  <a:pt x="2372" y="455"/>
                  <a:pt x="2403" y="460"/>
                  <a:pt x="2445" y="460"/>
                </a:cubicBezTo>
              </a:path>
              <a:path w="7174" h="1121" extrusionOk="0">
                <a:moveTo>
                  <a:pt x="2827" y="929"/>
                </a:moveTo>
                <a:cubicBezTo>
                  <a:pt x="2815" y="890"/>
                  <a:pt x="2804" y="859"/>
                  <a:pt x="2810" y="821"/>
                </a:cubicBezTo>
                <a:cubicBezTo>
                  <a:pt x="2816" y="785"/>
                  <a:pt x="2827" y="768"/>
                  <a:pt x="2852" y="740"/>
                </a:cubicBezTo>
                <a:cubicBezTo>
                  <a:pt x="2878" y="711"/>
                  <a:pt x="2916" y="682"/>
                  <a:pt x="2952" y="717"/>
                </a:cubicBezTo>
                <a:cubicBezTo>
                  <a:pt x="2989" y="753"/>
                  <a:pt x="3003" y="817"/>
                  <a:pt x="3023" y="863"/>
                </a:cubicBezTo>
                <a:cubicBezTo>
                  <a:pt x="3044" y="909"/>
                  <a:pt x="3063" y="956"/>
                  <a:pt x="3083" y="1003"/>
                </a:cubicBezTo>
                <a:cubicBezTo>
                  <a:pt x="3102" y="954"/>
                  <a:pt x="3117" y="904"/>
                  <a:pt x="3133" y="853"/>
                </a:cubicBezTo>
                <a:cubicBezTo>
                  <a:pt x="3155" y="783"/>
                  <a:pt x="3183" y="716"/>
                  <a:pt x="3215" y="651"/>
                </a:cubicBezTo>
                <a:cubicBezTo>
                  <a:pt x="3238" y="672"/>
                  <a:pt x="3252" y="684"/>
                  <a:pt x="3272" y="725"/>
                </a:cubicBezTo>
                <a:cubicBezTo>
                  <a:pt x="3297" y="774"/>
                  <a:pt x="3317" y="827"/>
                  <a:pt x="3355" y="868"/>
                </a:cubicBezTo>
                <a:cubicBezTo>
                  <a:pt x="3388" y="904"/>
                  <a:pt x="3414" y="903"/>
                  <a:pt x="3447" y="870"/>
                </a:cubicBezTo>
                <a:cubicBezTo>
                  <a:pt x="3482" y="834"/>
                  <a:pt x="3497" y="776"/>
                  <a:pt x="3511" y="730"/>
                </a:cubicBezTo>
                <a:cubicBezTo>
                  <a:pt x="3518" y="705"/>
                  <a:pt x="3523" y="657"/>
                  <a:pt x="3540" y="636"/>
                </a:cubicBezTo>
                <a:cubicBezTo>
                  <a:pt x="3546" y="634"/>
                  <a:pt x="3553" y="632"/>
                  <a:pt x="3559" y="630"/>
                </a:cubicBezTo>
                <a:cubicBezTo>
                  <a:pt x="3589" y="701"/>
                  <a:pt x="3614" y="775"/>
                  <a:pt x="3652" y="842"/>
                </a:cubicBezTo>
                <a:cubicBezTo>
                  <a:pt x="3673" y="878"/>
                  <a:pt x="3699" y="918"/>
                  <a:pt x="3747" y="897"/>
                </a:cubicBezTo>
                <a:cubicBezTo>
                  <a:pt x="3800" y="874"/>
                  <a:pt x="3838" y="817"/>
                  <a:pt x="3867" y="770"/>
                </a:cubicBezTo>
                <a:cubicBezTo>
                  <a:pt x="3881" y="747"/>
                  <a:pt x="3895" y="704"/>
                  <a:pt x="3912" y="685"/>
                </a:cubicBezTo>
                <a:cubicBezTo>
                  <a:pt x="3918" y="682"/>
                  <a:pt x="3925" y="678"/>
                  <a:pt x="3931" y="675"/>
                </a:cubicBezTo>
                <a:cubicBezTo>
                  <a:pt x="3956" y="715"/>
                  <a:pt x="3966" y="738"/>
                  <a:pt x="3977" y="785"/>
                </a:cubicBezTo>
                <a:cubicBezTo>
                  <a:pt x="3990" y="841"/>
                  <a:pt x="4000" y="898"/>
                  <a:pt x="4013" y="954"/>
                </a:cubicBezTo>
                <a:cubicBezTo>
                  <a:pt x="4022" y="993"/>
                  <a:pt x="4032" y="1055"/>
                  <a:pt x="4083" y="1041"/>
                </a:cubicBezTo>
                <a:cubicBezTo>
                  <a:pt x="4089" y="1033"/>
                  <a:pt x="4095" y="1026"/>
                  <a:pt x="4101" y="1018"/>
                </a:cubicBezTo>
              </a:path>
              <a:path w="7174" h="1121" extrusionOk="0">
                <a:moveTo>
                  <a:pt x="4542" y="694"/>
                </a:moveTo>
                <a:cubicBezTo>
                  <a:pt x="4519" y="683"/>
                  <a:pt x="4473" y="672"/>
                  <a:pt x="4456" y="651"/>
                </a:cubicBezTo>
                <a:cubicBezTo>
                  <a:pt x="4456" y="645"/>
                  <a:pt x="4456" y="638"/>
                  <a:pt x="4456" y="632"/>
                </a:cubicBezTo>
                <a:cubicBezTo>
                  <a:pt x="4492" y="642"/>
                  <a:pt x="4517" y="649"/>
                  <a:pt x="4547" y="673"/>
                </a:cubicBezTo>
                <a:cubicBezTo>
                  <a:pt x="4592" y="709"/>
                  <a:pt x="4638" y="768"/>
                  <a:pt x="4650" y="825"/>
                </a:cubicBezTo>
                <a:cubicBezTo>
                  <a:pt x="4661" y="878"/>
                  <a:pt x="4639" y="929"/>
                  <a:pt x="4599" y="963"/>
                </a:cubicBezTo>
                <a:cubicBezTo>
                  <a:pt x="4572" y="986"/>
                  <a:pt x="4536" y="998"/>
                  <a:pt x="4504" y="1012"/>
                </a:cubicBezTo>
                <a:cubicBezTo>
                  <a:pt x="4481" y="1021"/>
                  <a:pt x="4473" y="1023"/>
                  <a:pt x="4477" y="1043"/>
                </a:cubicBezTo>
                <a:cubicBezTo>
                  <a:pt x="4517" y="1063"/>
                  <a:pt x="4548" y="1073"/>
                  <a:pt x="4595" y="1067"/>
                </a:cubicBezTo>
                <a:cubicBezTo>
                  <a:pt x="4675" y="1057"/>
                  <a:pt x="4738" y="1014"/>
                  <a:pt x="4806" y="976"/>
                </a:cubicBezTo>
                <a:cubicBezTo>
                  <a:pt x="4858" y="946"/>
                  <a:pt x="4909" y="912"/>
                  <a:pt x="4956" y="874"/>
                </a:cubicBezTo>
                <a:cubicBezTo>
                  <a:pt x="4985" y="851"/>
                  <a:pt x="5015" y="830"/>
                  <a:pt x="5043" y="806"/>
                </a:cubicBezTo>
                <a:cubicBezTo>
                  <a:pt x="5045" y="838"/>
                  <a:pt x="5042" y="871"/>
                  <a:pt x="5055" y="902"/>
                </a:cubicBezTo>
                <a:cubicBezTo>
                  <a:pt x="5067" y="931"/>
                  <a:pt x="5080" y="941"/>
                  <a:pt x="5104" y="957"/>
                </a:cubicBezTo>
                <a:cubicBezTo>
                  <a:pt x="5123" y="928"/>
                  <a:pt x="5134" y="932"/>
                  <a:pt x="5129" y="887"/>
                </a:cubicBezTo>
                <a:cubicBezTo>
                  <a:pt x="5125" y="855"/>
                  <a:pt x="5099" y="817"/>
                  <a:pt x="5078" y="793"/>
                </a:cubicBezTo>
                <a:cubicBezTo>
                  <a:pt x="5060" y="774"/>
                  <a:pt x="5052" y="765"/>
                  <a:pt x="5040" y="751"/>
                </a:cubicBezTo>
                <a:cubicBezTo>
                  <a:pt x="5035" y="788"/>
                  <a:pt x="5039" y="797"/>
                  <a:pt x="5053" y="834"/>
                </a:cubicBezTo>
                <a:cubicBezTo>
                  <a:pt x="5066" y="868"/>
                  <a:pt x="5080" y="901"/>
                  <a:pt x="5104" y="929"/>
                </a:cubicBezTo>
                <a:cubicBezTo>
                  <a:pt x="5158" y="992"/>
                  <a:pt x="5244" y="991"/>
                  <a:pt x="5319" y="972"/>
                </a:cubicBezTo>
                <a:cubicBezTo>
                  <a:pt x="5386" y="955"/>
                  <a:pt x="5435" y="935"/>
                  <a:pt x="5494" y="899"/>
                </a:cubicBezTo>
                <a:cubicBezTo>
                  <a:pt x="5531" y="877"/>
                  <a:pt x="5557" y="851"/>
                  <a:pt x="5589" y="823"/>
                </a:cubicBezTo>
              </a:path>
              <a:path w="7174" h="1121" extrusionOk="0">
                <a:moveTo>
                  <a:pt x="5644" y="77"/>
                </a:moveTo>
                <a:cubicBezTo>
                  <a:pt x="5639" y="50"/>
                  <a:pt x="5632" y="26"/>
                  <a:pt x="5625" y="0"/>
                </a:cubicBezTo>
                <a:cubicBezTo>
                  <a:pt x="5625" y="52"/>
                  <a:pt x="5633" y="101"/>
                  <a:pt x="5638" y="153"/>
                </a:cubicBezTo>
                <a:cubicBezTo>
                  <a:pt x="5647" y="250"/>
                  <a:pt x="5648" y="349"/>
                  <a:pt x="5659" y="446"/>
                </a:cubicBezTo>
                <a:cubicBezTo>
                  <a:pt x="5668" y="525"/>
                  <a:pt x="5677" y="604"/>
                  <a:pt x="5694" y="681"/>
                </a:cubicBezTo>
                <a:cubicBezTo>
                  <a:pt x="5706" y="738"/>
                  <a:pt x="5721" y="797"/>
                  <a:pt x="5747" y="849"/>
                </a:cubicBezTo>
                <a:cubicBezTo>
                  <a:pt x="5767" y="889"/>
                  <a:pt x="5783" y="906"/>
                  <a:pt x="5825" y="918"/>
                </a:cubicBezTo>
                <a:cubicBezTo>
                  <a:pt x="5857" y="927"/>
                  <a:pt x="5887" y="885"/>
                  <a:pt x="5905" y="867"/>
                </a:cubicBezTo>
                <a:cubicBezTo>
                  <a:pt x="5934" y="838"/>
                  <a:pt x="5953" y="806"/>
                  <a:pt x="5971" y="770"/>
                </a:cubicBezTo>
                <a:cubicBezTo>
                  <a:pt x="5982" y="749"/>
                  <a:pt x="5986" y="741"/>
                  <a:pt x="5994" y="726"/>
                </a:cubicBezTo>
                <a:cubicBezTo>
                  <a:pt x="5989" y="773"/>
                  <a:pt x="5984" y="821"/>
                  <a:pt x="6030" y="851"/>
                </a:cubicBezTo>
                <a:cubicBezTo>
                  <a:pt x="6071" y="878"/>
                  <a:pt x="6102" y="889"/>
                  <a:pt x="6150" y="887"/>
                </a:cubicBezTo>
                <a:cubicBezTo>
                  <a:pt x="6182" y="885"/>
                  <a:pt x="6191" y="886"/>
                  <a:pt x="6207" y="870"/>
                </a:cubicBezTo>
              </a:path>
              <a:path w="7174" h="1121" extrusionOk="0">
                <a:moveTo>
                  <a:pt x="5519" y="397"/>
                </a:moveTo>
                <a:cubicBezTo>
                  <a:pt x="5564" y="405"/>
                  <a:pt x="5595" y="392"/>
                  <a:pt x="5642" y="378"/>
                </a:cubicBezTo>
                <a:cubicBezTo>
                  <a:pt x="5711" y="358"/>
                  <a:pt x="5784" y="337"/>
                  <a:pt x="5851" y="312"/>
                </a:cubicBezTo>
                <a:cubicBezTo>
                  <a:pt x="5901" y="289"/>
                  <a:pt x="5917" y="281"/>
                  <a:pt x="5954" y="276"/>
                </a:cubicBezTo>
              </a:path>
              <a:path w="7174" h="1121" extrusionOk="0">
                <a:moveTo>
                  <a:pt x="6376" y="762"/>
                </a:moveTo>
                <a:cubicBezTo>
                  <a:pt x="6364" y="794"/>
                  <a:pt x="6360" y="829"/>
                  <a:pt x="6384" y="861"/>
                </a:cubicBezTo>
                <a:cubicBezTo>
                  <a:pt x="6408" y="893"/>
                  <a:pt x="6447" y="900"/>
                  <a:pt x="6484" y="902"/>
                </a:cubicBezTo>
                <a:cubicBezTo>
                  <a:pt x="6531" y="904"/>
                  <a:pt x="6569" y="896"/>
                  <a:pt x="6591" y="851"/>
                </a:cubicBezTo>
                <a:cubicBezTo>
                  <a:pt x="6606" y="820"/>
                  <a:pt x="6559" y="771"/>
                  <a:pt x="6541" y="753"/>
                </a:cubicBezTo>
                <a:cubicBezTo>
                  <a:pt x="6513" y="725"/>
                  <a:pt x="6479" y="699"/>
                  <a:pt x="6446" y="677"/>
                </a:cubicBezTo>
                <a:cubicBezTo>
                  <a:pt x="6439" y="673"/>
                  <a:pt x="6432" y="668"/>
                  <a:pt x="6425" y="664"/>
                </a:cubicBezTo>
                <a:cubicBezTo>
                  <a:pt x="6484" y="664"/>
                  <a:pt x="6539" y="659"/>
                  <a:pt x="6597" y="647"/>
                </a:cubicBezTo>
                <a:cubicBezTo>
                  <a:pt x="6653" y="635"/>
                  <a:pt x="6709" y="620"/>
                  <a:pt x="6766" y="620"/>
                </a:cubicBezTo>
                <a:cubicBezTo>
                  <a:pt x="6811" y="620"/>
                  <a:pt x="6833" y="647"/>
                  <a:pt x="6849" y="687"/>
                </a:cubicBezTo>
                <a:cubicBezTo>
                  <a:pt x="6871" y="742"/>
                  <a:pt x="6874" y="806"/>
                  <a:pt x="6882" y="863"/>
                </a:cubicBezTo>
                <a:cubicBezTo>
                  <a:pt x="6886" y="893"/>
                  <a:pt x="6890" y="901"/>
                  <a:pt x="6908" y="923"/>
                </a:cubicBezTo>
                <a:cubicBezTo>
                  <a:pt x="6952" y="900"/>
                  <a:pt x="6981" y="875"/>
                  <a:pt x="7015" y="838"/>
                </a:cubicBezTo>
                <a:cubicBezTo>
                  <a:pt x="7049" y="802"/>
                  <a:pt x="7079" y="762"/>
                  <a:pt x="7117" y="730"/>
                </a:cubicBezTo>
                <a:cubicBezTo>
                  <a:pt x="7125" y="724"/>
                  <a:pt x="7134" y="717"/>
                  <a:pt x="7142" y="711"/>
                </a:cubicBezTo>
                <a:cubicBezTo>
                  <a:pt x="7154" y="755"/>
                  <a:pt x="7160" y="799"/>
                  <a:pt x="7163" y="846"/>
                </a:cubicBezTo>
                <a:cubicBezTo>
                  <a:pt x="7163" y="875"/>
                  <a:pt x="7163" y="884"/>
                  <a:pt x="7173" y="902"/>
                </a:cubicBezTo>
              </a:path>
            </a:pathLst>
          </a:custGeom>
          <a:noFill/>
          <a:ln w="19050" cap="rnd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21519" name="Comment 15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3770313" y="2849563"/>
            <a:ext cx="996950" cy="471487"/>
          </a:xfrm>
          <a:custGeom>
            <a:avLst/>
            <a:gdLst>
              <a:gd name="T0" fmla="+- 0 10632 10471"/>
              <a:gd name="T1" fmla="*/ T0 w 2770"/>
              <a:gd name="T2" fmla="+- 0 8391 7916"/>
              <a:gd name="T3" fmla="*/ 8391 h 1307"/>
              <a:gd name="T4" fmla="+- 0 10554 10471"/>
              <a:gd name="T5" fmla="*/ T4 w 2770"/>
              <a:gd name="T6" fmla="+- 0 8330 7916"/>
              <a:gd name="T7" fmla="*/ 8330 h 1307"/>
              <a:gd name="T8" fmla="+- 0 10484 10471"/>
              <a:gd name="T9" fmla="*/ T8 w 2770"/>
              <a:gd name="T10" fmla="+- 0 8421 7916"/>
              <a:gd name="T11" fmla="*/ 8421 h 1307"/>
              <a:gd name="T12" fmla="+- 0 10490 10471"/>
              <a:gd name="T13" fmla="*/ T12 w 2770"/>
              <a:gd name="T14" fmla="+- 0 8557 7916"/>
              <a:gd name="T15" fmla="*/ 8557 h 1307"/>
              <a:gd name="T16" fmla="+- 0 10625 10471"/>
              <a:gd name="T17" fmla="*/ T16 w 2770"/>
              <a:gd name="T18" fmla="+- 0 8625 7916"/>
              <a:gd name="T19" fmla="*/ 8625 h 1307"/>
              <a:gd name="T20" fmla="+- 0 10712 10471"/>
              <a:gd name="T21" fmla="*/ T20 w 2770"/>
              <a:gd name="T22" fmla="+- 0 8412 7916"/>
              <a:gd name="T23" fmla="*/ 8412 h 1307"/>
              <a:gd name="T24" fmla="+- 0 10627 10471"/>
              <a:gd name="T25" fmla="*/ T24 w 2770"/>
              <a:gd name="T26" fmla="+- 0 8340 7916"/>
              <a:gd name="T27" fmla="*/ 8340 h 1307"/>
              <a:gd name="T28" fmla="+- 0 10594 10471"/>
              <a:gd name="T29" fmla="*/ T28 w 2770"/>
              <a:gd name="T30" fmla="+- 0 8425 7916"/>
              <a:gd name="T31" fmla="*/ 8425 h 1307"/>
              <a:gd name="T32" fmla="+- 0 10653 10471"/>
              <a:gd name="T33" fmla="*/ T32 w 2770"/>
              <a:gd name="T34" fmla="+- 0 8586 7916"/>
              <a:gd name="T35" fmla="*/ 8586 h 1307"/>
              <a:gd name="T36" fmla="+- 0 10756 10471"/>
              <a:gd name="T37" fmla="*/ T36 w 2770"/>
              <a:gd name="T38" fmla="+- 0 8798 7916"/>
              <a:gd name="T39" fmla="*/ 8798 h 1307"/>
              <a:gd name="T40" fmla="+- 0 10803 10471"/>
              <a:gd name="T41" fmla="*/ T40 w 2770"/>
              <a:gd name="T42" fmla="+- 0 9021 7916"/>
              <a:gd name="T43" fmla="*/ 9021 h 1307"/>
              <a:gd name="T44" fmla="+- 0 10762 10471"/>
              <a:gd name="T45" fmla="*/ T44 w 2770"/>
              <a:gd name="T46" fmla="+- 0 9184 7916"/>
              <a:gd name="T47" fmla="*/ 9184 h 1307"/>
              <a:gd name="T48" fmla="+- 0 10665 10471"/>
              <a:gd name="T49" fmla="*/ T48 w 2770"/>
              <a:gd name="T50" fmla="+- 0 9212 7916"/>
              <a:gd name="T51" fmla="*/ 9212 h 1307"/>
              <a:gd name="T52" fmla="+- 0 10562 10471"/>
              <a:gd name="T53" fmla="*/ T52 w 2770"/>
              <a:gd name="T54" fmla="+- 0 9117 7916"/>
              <a:gd name="T55" fmla="*/ 9117 h 1307"/>
              <a:gd name="T56" fmla="+- 0 10537 10471"/>
              <a:gd name="T57" fmla="*/ T56 w 2770"/>
              <a:gd name="T58" fmla="+- 0 8987 7916"/>
              <a:gd name="T59" fmla="*/ 8987 h 1307"/>
              <a:gd name="T60" fmla="+- 0 10630 10471"/>
              <a:gd name="T61" fmla="*/ T60 w 2770"/>
              <a:gd name="T62" fmla="+- 0 8849 7916"/>
              <a:gd name="T63" fmla="*/ 8849 h 1307"/>
              <a:gd name="T64" fmla="+- 0 10782 10471"/>
              <a:gd name="T65" fmla="*/ T64 w 2770"/>
              <a:gd name="T66" fmla="+- 0 8677 7916"/>
              <a:gd name="T67" fmla="*/ 8677 h 1307"/>
              <a:gd name="T68" fmla="+- 0 10950 10471"/>
              <a:gd name="T69" fmla="*/ T68 w 2770"/>
              <a:gd name="T70" fmla="+- 0 8516 7916"/>
              <a:gd name="T71" fmla="*/ 8516 h 1307"/>
              <a:gd name="T72" fmla="+- 0 11068 10471"/>
              <a:gd name="T73" fmla="*/ T72 w 2770"/>
              <a:gd name="T74" fmla="+- 0 8444 7916"/>
              <a:gd name="T75" fmla="*/ 8444 h 1307"/>
              <a:gd name="T76" fmla="+- 0 11155 10471"/>
              <a:gd name="T77" fmla="*/ T76 w 2770"/>
              <a:gd name="T78" fmla="+- 0 8493 7916"/>
              <a:gd name="T79" fmla="*/ 8493 h 1307"/>
              <a:gd name="T80" fmla="+- 0 11191 10471"/>
              <a:gd name="T81" fmla="*/ T80 w 2770"/>
              <a:gd name="T82" fmla="+- 0 8656 7916"/>
              <a:gd name="T83" fmla="*/ 8656 h 1307"/>
              <a:gd name="T84" fmla="+- 0 11214 10471"/>
              <a:gd name="T85" fmla="*/ T84 w 2770"/>
              <a:gd name="T86" fmla="+- 0 8703 7916"/>
              <a:gd name="T87" fmla="*/ 8703 h 1307"/>
              <a:gd name="T88" fmla="+- 0 11043 10471"/>
              <a:gd name="T89" fmla="*/ T88 w 2770"/>
              <a:gd name="T90" fmla="+- 0 7973 7916"/>
              <a:gd name="T91" fmla="*/ 7973 h 1307"/>
              <a:gd name="T92" fmla="+- 0 10993 10471"/>
              <a:gd name="T93" fmla="*/ T92 w 2770"/>
              <a:gd name="T94" fmla="+- 0 7916 7916"/>
              <a:gd name="T95" fmla="*/ 7916 h 1307"/>
              <a:gd name="T96" fmla="+- 0 11096 10471"/>
              <a:gd name="T97" fmla="*/ T96 w 2770"/>
              <a:gd name="T98" fmla="+- 0 8046 7916"/>
              <a:gd name="T99" fmla="*/ 8046 h 1307"/>
              <a:gd name="T100" fmla="+- 0 11121 10471"/>
              <a:gd name="T101" fmla="*/ T100 w 2770"/>
              <a:gd name="T102" fmla="+- 0 8073 7916"/>
              <a:gd name="T103" fmla="*/ 8073 h 1307"/>
              <a:gd name="T104" fmla="+- 0 11395 10471"/>
              <a:gd name="T105" fmla="*/ T104 w 2770"/>
              <a:gd name="T106" fmla="+- 0 8279 7916"/>
              <a:gd name="T107" fmla="*/ 8279 h 1307"/>
              <a:gd name="T108" fmla="+- 0 11448 10471"/>
              <a:gd name="T109" fmla="*/ T108 w 2770"/>
              <a:gd name="T110" fmla="+- 0 8376 7916"/>
              <a:gd name="T111" fmla="*/ 8376 h 1307"/>
              <a:gd name="T112" fmla="+- 0 11543 10471"/>
              <a:gd name="T113" fmla="*/ T112 w 2770"/>
              <a:gd name="T114" fmla="+- 0 8529 7916"/>
              <a:gd name="T115" fmla="*/ 8529 h 1307"/>
              <a:gd name="T116" fmla="+- 0 11676 10471"/>
              <a:gd name="T117" fmla="*/ T116 w 2770"/>
              <a:gd name="T118" fmla="+- 0 8673 7916"/>
              <a:gd name="T119" fmla="*/ 8673 h 1307"/>
              <a:gd name="T120" fmla="+- 0 11758 10471"/>
              <a:gd name="T121" fmla="*/ T120 w 2770"/>
              <a:gd name="T122" fmla="+- 0 8601 7916"/>
              <a:gd name="T123" fmla="*/ 8601 h 1307"/>
              <a:gd name="T124" fmla="+- 0 11752 10471"/>
              <a:gd name="T125" fmla="*/ T124 w 2770"/>
              <a:gd name="T126" fmla="+- 0 8344 7916"/>
              <a:gd name="T127" fmla="*/ 8344 h 1307"/>
              <a:gd name="T128" fmla="+- 0 11752 10471"/>
              <a:gd name="T129" fmla="*/ T128 w 2770"/>
              <a:gd name="T130" fmla="+- 0 8309 7916"/>
              <a:gd name="T131" fmla="*/ 8309 h 1307"/>
              <a:gd name="T132" fmla="+- 0 11997 10471"/>
              <a:gd name="T133" fmla="*/ T132 w 2770"/>
              <a:gd name="T134" fmla="+- 0 8408 7916"/>
              <a:gd name="T135" fmla="*/ 8408 h 1307"/>
              <a:gd name="T136" fmla="+- 0 12237 10471"/>
              <a:gd name="T137" fmla="*/ T136 w 2770"/>
              <a:gd name="T138" fmla="+- 0 8364 7916"/>
              <a:gd name="T139" fmla="*/ 8364 h 1307"/>
              <a:gd name="T140" fmla="+- 0 12271 10471"/>
              <a:gd name="T141" fmla="*/ T140 w 2770"/>
              <a:gd name="T142" fmla="+- 0 8289 7916"/>
              <a:gd name="T143" fmla="*/ 8289 h 1307"/>
              <a:gd name="T144" fmla="+- 0 12161 10471"/>
              <a:gd name="T145" fmla="*/ T144 w 2770"/>
              <a:gd name="T146" fmla="+- 0 8207 7916"/>
              <a:gd name="T147" fmla="*/ 8207 h 1307"/>
              <a:gd name="T148" fmla="+- 0 12083 10471"/>
              <a:gd name="T149" fmla="*/ T148 w 2770"/>
              <a:gd name="T150" fmla="+- 0 8328 7916"/>
              <a:gd name="T151" fmla="*/ 8328 h 1307"/>
              <a:gd name="T152" fmla="+- 0 12119 10471"/>
              <a:gd name="T153" fmla="*/ T152 w 2770"/>
              <a:gd name="T154" fmla="+- 0 8631 7916"/>
              <a:gd name="T155" fmla="*/ 8631 h 1307"/>
              <a:gd name="T156" fmla="+- 0 12423 10471"/>
              <a:gd name="T157" fmla="*/ T156 w 2770"/>
              <a:gd name="T158" fmla="+- 0 8624 7916"/>
              <a:gd name="T159" fmla="*/ 8624 h 1307"/>
              <a:gd name="T160" fmla="+- 0 12695 10471"/>
              <a:gd name="T161" fmla="*/ T160 w 2770"/>
              <a:gd name="T162" fmla="+- 0 8406 7916"/>
              <a:gd name="T163" fmla="*/ 8406 h 1307"/>
              <a:gd name="T164" fmla="+- 0 12792 10471"/>
              <a:gd name="T165" fmla="*/ T164 w 2770"/>
              <a:gd name="T166" fmla="+- 0 8306 7916"/>
              <a:gd name="T167" fmla="*/ 8306 h 1307"/>
              <a:gd name="T168" fmla="+- 0 12936 10471"/>
              <a:gd name="T169" fmla="*/ T168 w 2770"/>
              <a:gd name="T170" fmla="+- 0 8340 7916"/>
              <a:gd name="T171" fmla="*/ 8340 h 1307"/>
              <a:gd name="T172" fmla="+- 0 13181 10471"/>
              <a:gd name="T173" fmla="*/ T172 w 2770"/>
              <a:gd name="T174" fmla="+- 0 8518 7916"/>
              <a:gd name="T175" fmla="*/ 8518 h 1307"/>
              <a:gd name="T176" fmla="+- 0 13204 10471"/>
              <a:gd name="T177" fmla="*/ T176 w 2770"/>
              <a:gd name="T178" fmla="+- 0 8705 7916"/>
              <a:gd name="T179" fmla="*/ 8705 h 1307"/>
              <a:gd name="T180" fmla="+- 0 13092 10471"/>
              <a:gd name="T181" fmla="*/ T180 w 2770"/>
              <a:gd name="T182" fmla="+- 0 8737 7916"/>
              <a:gd name="T183" fmla="*/ 8737 h 1307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  <a:cxn ang="0">
                <a:pos x="T145" y="T147"/>
              </a:cxn>
              <a:cxn ang="0">
                <a:pos x="T149" y="T151"/>
              </a:cxn>
              <a:cxn ang="0">
                <a:pos x="T153" y="T155"/>
              </a:cxn>
              <a:cxn ang="0">
                <a:pos x="T157" y="T159"/>
              </a:cxn>
              <a:cxn ang="0">
                <a:pos x="T161" y="T163"/>
              </a:cxn>
              <a:cxn ang="0">
                <a:pos x="T165" y="T167"/>
              </a:cxn>
              <a:cxn ang="0">
                <a:pos x="T169" y="T171"/>
              </a:cxn>
              <a:cxn ang="0">
                <a:pos x="T173" y="T175"/>
              </a:cxn>
              <a:cxn ang="0">
                <a:pos x="T177" y="T179"/>
              </a:cxn>
              <a:cxn ang="0">
                <a:pos x="T181" y="T183"/>
              </a:cxn>
            </a:cxnLst>
            <a:rect l="0" t="0" r="r" b="b"/>
            <a:pathLst>
              <a:path w="2770" h="1307" extrusionOk="0">
                <a:moveTo>
                  <a:pt x="161" y="475"/>
                </a:moveTo>
                <a:cubicBezTo>
                  <a:pt x="147" y="439"/>
                  <a:pt x="142" y="384"/>
                  <a:pt x="83" y="414"/>
                </a:cubicBezTo>
                <a:cubicBezTo>
                  <a:pt x="51" y="430"/>
                  <a:pt x="26" y="473"/>
                  <a:pt x="13" y="505"/>
                </a:cubicBezTo>
                <a:cubicBezTo>
                  <a:pt x="-6" y="551"/>
                  <a:pt x="-4" y="597"/>
                  <a:pt x="19" y="641"/>
                </a:cubicBezTo>
                <a:cubicBezTo>
                  <a:pt x="45" y="691"/>
                  <a:pt x="96" y="724"/>
                  <a:pt x="154" y="709"/>
                </a:cubicBezTo>
                <a:cubicBezTo>
                  <a:pt x="242" y="686"/>
                  <a:pt x="271" y="570"/>
                  <a:pt x="241" y="496"/>
                </a:cubicBezTo>
                <a:cubicBezTo>
                  <a:pt x="222" y="449"/>
                  <a:pt x="195" y="443"/>
                  <a:pt x="156" y="424"/>
                </a:cubicBezTo>
                <a:cubicBezTo>
                  <a:pt x="126" y="457"/>
                  <a:pt x="116" y="461"/>
                  <a:pt x="123" y="509"/>
                </a:cubicBezTo>
                <a:cubicBezTo>
                  <a:pt x="131" y="567"/>
                  <a:pt x="157" y="618"/>
                  <a:pt x="182" y="670"/>
                </a:cubicBezTo>
                <a:cubicBezTo>
                  <a:pt x="216" y="741"/>
                  <a:pt x="256" y="808"/>
                  <a:pt x="285" y="882"/>
                </a:cubicBezTo>
                <a:cubicBezTo>
                  <a:pt x="313" y="955"/>
                  <a:pt x="331" y="1026"/>
                  <a:pt x="332" y="1105"/>
                </a:cubicBezTo>
                <a:cubicBezTo>
                  <a:pt x="333" y="1162"/>
                  <a:pt x="324" y="1221"/>
                  <a:pt x="291" y="1268"/>
                </a:cubicBezTo>
                <a:cubicBezTo>
                  <a:pt x="264" y="1306"/>
                  <a:pt x="235" y="1309"/>
                  <a:pt x="194" y="1296"/>
                </a:cubicBezTo>
                <a:cubicBezTo>
                  <a:pt x="149" y="1282"/>
                  <a:pt x="115" y="1239"/>
                  <a:pt x="91" y="1201"/>
                </a:cubicBezTo>
                <a:cubicBezTo>
                  <a:pt x="66" y="1162"/>
                  <a:pt x="52" y="1116"/>
                  <a:pt x="66" y="1071"/>
                </a:cubicBezTo>
                <a:cubicBezTo>
                  <a:pt x="82" y="1019"/>
                  <a:pt x="124" y="972"/>
                  <a:pt x="159" y="933"/>
                </a:cubicBezTo>
                <a:cubicBezTo>
                  <a:pt x="210" y="876"/>
                  <a:pt x="259" y="818"/>
                  <a:pt x="311" y="761"/>
                </a:cubicBezTo>
                <a:cubicBezTo>
                  <a:pt x="364" y="703"/>
                  <a:pt x="421" y="652"/>
                  <a:pt x="479" y="600"/>
                </a:cubicBezTo>
                <a:cubicBezTo>
                  <a:pt x="512" y="570"/>
                  <a:pt x="552" y="538"/>
                  <a:pt x="597" y="528"/>
                </a:cubicBezTo>
                <a:cubicBezTo>
                  <a:pt x="644" y="518"/>
                  <a:pt x="662" y="538"/>
                  <a:pt x="684" y="577"/>
                </a:cubicBezTo>
                <a:cubicBezTo>
                  <a:pt x="709" y="621"/>
                  <a:pt x="720" y="690"/>
                  <a:pt x="720" y="740"/>
                </a:cubicBezTo>
                <a:cubicBezTo>
                  <a:pt x="720" y="792"/>
                  <a:pt x="708" y="761"/>
                  <a:pt x="743" y="787"/>
                </a:cubicBezTo>
              </a:path>
              <a:path w="2770" h="1307" extrusionOk="0">
                <a:moveTo>
                  <a:pt x="572" y="57"/>
                </a:moveTo>
                <a:cubicBezTo>
                  <a:pt x="548" y="26"/>
                  <a:pt x="542" y="16"/>
                  <a:pt x="522" y="0"/>
                </a:cubicBezTo>
                <a:cubicBezTo>
                  <a:pt x="554" y="45"/>
                  <a:pt x="588" y="88"/>
                  <a:pt x="625" y="130"/>
                </a:cubicBezTo>
                <a:cubicBezTo>
                  <a:pt x="633" y="139"/>
                  <a:pt x="642" y="148"/>
                  <a:pt x="650" y="157"/>
                </a:cubicBezTo>
              </a:path>
              <a:path w="2770" h="1307" extrusionOk="0">
                <a:moveTo>
                  <a:pt x="924" y="363"/>
                </a:moveTo>
                <a:cubicBezTo>
                  <a:pt x="941" y="394"/>
                  <a:pt x="959" y="428"/>
                  <a:pt x="977" y="460"/>
                </a:cubicBezTo>
                <a:cubicBezTo>
                  <a:pt x="1007" y="512"/>
                  <a:pt x="1036" y="565"/>
                  <a:pt x="1072" y="613"/>
                </a:cubicBezTo>
                <a:cubicBezTo>
                  <a:pt x="1104" y="656"/>
                  <a:pt x="1151" y="737"/>
                  <a:pt x="1205" y="757"/>
                </a:cubicBezTo>
                <a:cubicBezTo>
                  <a:pt x="1259" y="777"/>
                  <a:pt x="1269" y="720"/>
                  <a:pt x="1287" y="685"/>
                </a:cubicBezTo>
                <a:cubicBezTo>
                  <a:pt x="1326" y="609"/>
                  <a:pt x="1289" y="506"/>
                  <a:pt x="1281" y="428"/>
                </a:cubicBezTo>
                <a:cubicBezTo>
                  <a:pt x="1279" y="410"/>
                  <a:pt x="1278" y="405"/>
                  <a:pt x="1281" y="393"/>
                </a:cubicBezTo>
                <a:cubicBezTo>
                  <a:pt x="1364" y="419"/>
                  <a:pt x="1438" y="480"/>
                  <a:pt x="1526" y="492"/>
                </a:cubicBezTo>
                <a:cubicBezTo>
                  <a:pt x="1602" y="502"/>
                  <a:pt x="1701" y="491"/>
                  <a:pt x="1766" y="448"/>
                </a:cubicBezTo>
                <a:cubicBezTo>
                  <a:pt x="1796" y="428"/>
                  <a:pt x="1804" y="408"/>
                  <a:pt x="1800" y="373"/>
                </a:cubicBezTo>
                <a:cubicBezTo>
                  <a:pt x="1794" y="325"/>
                  <a:pt x="1742" y="259"/>
                  <a:pt x="1690" y="291"/>
                </a:cubicBezTo>
                <a:cubicBezTo>
                  <a:pt x="1651" y="314"/>
                  <a:pt x="1627" y="372"/>
                  <a:pt x="1612" y="412"/>
                </a:cubicBezTo>
                <a:cubicBezTo>
                  <a:pt x="1576" y="511"/>
                  <a:pt x="1554" y="641"/>
                  <a:pt x="1648" y="715"/>
                </a:cubicBezTo>
                <a:cubicBezTo>
                  <a:pt x="1736" y="784"/>
                  <a:pt x="1861" y="750"/>
                  <a:pt x="1952" y="708"/>
                </a:cubicBezTo>
                <a:cubicBezTo>
                  <a:pt x="2058" y="659"/>
                  <a:pt x="2147" y="577"/>
                  <a:pt x="2224" y="490"/>
                </a:cubicBezTo>
                <a:cubicBezTo>
                  <a:pt x="2250" y="460"/>
                  <a:pt x="2283" y="407"/>
                  <a:pt x="2321" y="390"/>
                </a:cubicBezTo>
                <a:cubicBezTo>
                  <a:pt x="2368" y="369"/>
                  <a:pt x="2423" y="406"/>
                  <a:pt x="2465" y="424"/>
                </a:cubicBezTo>
                <a:cubicBezTo>
                  <a:pt x="2559" y="465"/>
                  <a:pt x="2640" y="527"/>
                  <a:pt x="2710" y="602"/>
                </a:cubicBezTo>
                <a:cubicBezTo>
                  <a:pt x="2761" y="656"/>
                  <a:pt x="2801" y="732"/>
                  <a:pt x="2733" y="789"/>
                </a:cubicBezTo>
                <a:cubicBezTo>
                  <a:pt x="2697" y="819"/>
                  <a:pt x="2664" y="819"/>
                  <a:pt x="2621" y="821"/>
                </a:cubicBezTo>
              </a:path>
            </a:pathLst>
          </a:custGeom>
          <a:noFill/>
          <a:ln w="19050" cap="rnd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21520" name="Comment 16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630238" y="3744913"/>
            <a:ext cx="1674812" cy="303212"/>
          </a:xfrm>
          <a:custGeom>
            <a:avLst/>
            <a:gdLst>
              <a:gd name="T0" fmla="+- 0 2131 1749"/>
              <a:gd name="T1" fmla="*/ T0 w 4656"/>
              <a:gd name="T2" fmla="+- 0 10773 10401"/>
              <a:gd name="T3" fmla="*/ 10773 h 845"/>
              <a:gd name="T4" fmla="+- 0 2023 1749"/>
              <a:gd name="T5" fmla="*/ T4 w 4656"/>
              <a:gd name="T6" fmla="+- 0 10879 10401"/>
              <a:gd name="T7" fmla="*/ 10879 h 845"/>
              <a:gd name="T8" fmla="+- 0 1853 1749"/>
              <a:gd name="T9" fmla="*/ T8 w 4656"/>
              <a:gd name="T10" fmla="+- 0 11021 10401"/>
              <a:gd name="T11" fmla="*/ 11021 h 845"/>
              <a:gd name="T12" fmla="+- 0 1749 1749"/>
              <a:gd name="T13" fmla="*/ T12 w 4656"/>
              <a:gd name="T14" fmla="+- 0 11125 10401"/>
              <a:gd name="T15" fmla="*/ 11125 h 845"/>
              <a:gd name="T16" fmla="+- 0 1755 1749"/>
              <a:gd name="T17" fmla="*/ T16 w 4656"/>
              <a:gd name="T18" fmla="+- 0 11148 10401"/>
              <a:gd name="T19" fmla="*/ 11148 h 845"/>
              <a:gd name="T20" fmla="+- 0 1901 1749"/>
              <a:gd name="T21" fmla="*/ T20 w 4656"/>
              <a:gd name="T22" fmla="+- 0 11154 10401"/>
              <a:gd name="T23" fmla="*/ 11154 h 845"/>
              <a:gd name="T24" fmla="+- 0 2178 1749"/>
              <a:gd name="T25" fmla="*/ T24 w 4656"/>
              <a:gd name="T26" fmla="+- 0 11159 10401"/>
              <a:gd name="T27" fmla="*/ 11159 h 845"/>
              <a:gd name="T28" fmla="+- 0 2226 1749"/>
              <a:gd name="T29" fmla="*/ T28 w 4656"/>
              <a:gd name="T30" fmla="+- 0 11176 10401"/>
              <a:gd name="T31" fmla="*/ 11176 h 845"/>
              <a:gd name="T32" fmla="+- 0 2648 1749"/>
              <a:gd name="T33" fmla="*/ T32 w 4656"/>
              <a:gd name="T34" fmla="+- 0 10630 10401"/>
              <a:gd name="T35" fmla="*/ 10630 h 845"/>
              <a:gd name="T36" fmla="+- 0 2669 1749"/>
              <a:gd name="T37" fmla="*/ T36 w 4656"/>
              <a:gd name="T38" fmla="+- 0 10520 10401"/>
              <a:gd name="T39" fmla="*/ 10520 h 845"/>
              <a:gd name="T40" fmla="+- 0 2762 1749"/>
              <a:gd name="T41" fmla="*/ T40 w 4656"/>
              <a:gd name="T42" fmla="+- 0 10474 10401"/>
              <a:gd name="T43" fmla="*/ 10474 h 845"/>
              <a:gd name="T44" fmla="+- 0 2846 1749"/>
              <a:gd name="T45" fmla="*/ T44 w 4656"/>
              <a:gd name="T46" fmla="+- 0 10580 10401"/>
              <a:gd name="T47" fmla="*/ 10580 h 845"/>
              <a:gd name="T48" fmla="+- 0 2908 1749"/>
              <a:gd name="T49" fmla="*/ T48 w 4656"/>
              <a:gd name="T50" fmla="+- 0 10781 10401"/>
              <a:gd name="T51" fmla="*/ 10781 h 845"/>
              <a:gd name="T52" fmla="+- 0 2975 1749"/>
              <a:gd name="T53" fmla="*/ T52 w 4656"/>
              <a:gd name="T54" fmla="+- 0 10976 10401"/>
              <a:gd name="T55" fmla="*/ 10976 h 845"/>
              <a:gd name="T56" fmla="+- 0 3059 1749"/>
              <a:gd name="T57" fmla="*/ T56 w 4656"/>
              <a:gd name="T58" fmla="+- 0 11127 10401"/>
              <a:gd name="T59" fmla="*/ 11127 h 845"/>
              <a:gd name="T60" fmla="+- 0 3167 1749"/>
              <a:gd name="T61" fmla="*/ T60 w 4656"/>
              <a:gd name="T62" fmla="+- 0 11122 10401"/>
              <a:gd name="T63" fmla="*/ 11122 h 845"/>
              <a:gd name="T64" fmla="+- 0 3218 1749"/>
              <a:gd name="T65" fmla="*/ T64 w 4656"/>
              <a:gd name="T66" fmla="+- 0 11074 10401"/>
              <a:gd name="T67" fmla="*/ 11074 h 845"/>
              <a:gd name="T68" fmla="+- 0 3224 1749"/>
              <a:gd name="T69" fmla="*/ T68 w 4656"/>
              <a:gd name="T70" fmla="+- 0 10595 10401"/>
              <a:gd name="T71" fmla="*/ 10595 h 845"/>
              <a:gd name="T72" fmla="+- 0 3150 1749"/>
              <a:gd name="T73" fmla="*/ T72 w 4656"/>
              <a:gd name="T74" fmla="+- 0 10582 10401"/>
              <a:gd name="T75" fmla="*/ 10582 h 845"/>
              <a:gd name="T76" fmla="+- 0 3078 1749"/>
              <a:gd name="T77" fmla="*/ T76 w 4656"/>
              <a:gd name="T78" fmla="+- 0 10745 10401"/>
              <a:gd name="T79" fmla="*/ 10745 h 845"/>
              <a:gd name="T80" fmla="+- 0 2977 1749"/>
              <a:gd name="T81" fmla="*/ T80 w 4656"/>
              <a:gd name="T82" fmla="+- 0 11014 10401"/>
              <a:gd name="T83" fmla="*/ 11014 h 845"/>
              <a:gd name="T84" fmla="+- 0 2916 1749"/>
              <a:gd name="T85" fmla="*/ T84 w 4656"/>
              <a:gd name="T86" fmla="+- 0 11209 10401"/>
              <a:gd name="T87" fmla="*/ 11209 h 845"/>
              <a:gd name="T88" fmla="+- 0 2996 1749"/>
              <a:gd name="T89" fmla="*/ T88 w 4656"/>
              <a:gd name="T90" fmla="+- 0 11205 10401"/>
              <a:gd name="T91" fmla="*/ 11205 h 845"/>
              <a:gd name="T92" fmla="+- 0 3388 1749"/>
              <a:gd name="T93" fmla="*/ T92 w 4656"/>
              <a:gd name="T94" fmla="+- 0 10662 10401"/>
              <a:gd name="T95" fmla="*/ 10662 h 845"/>
              <a:gd name="T96" fmla="+- 0 3477 1749"/>
              <a:gd name="T97" fmla="*/ T96 w 4656"/>
              <a:gd name="T98" fmla="+- 0 10594 10401"/>
              <a:gd name="T99" fmla="*/ 10594 h 845"/>
              <a:gd name="T100" fmla="+- 0 3593 1749"/>
              <a:gd name="T101" fmla="*/ T100 w 4656"/>
              <a:gd name="T102" fmla="+- 0 10567 10401"/>
              <a:gd name="T103" fmla="*/ 10567 h 845"/>
              <a:gd name="T104" fmla="+- 0 3739 1749"/>
              <a:gd name="T105" fmla="*/ T104 w 4656"/>
              <a:gd name="T106" fmla="+- 0 10558 10401"/>
              <a:gd name="T107" fmla="*/ 10558 h 845"/>
              <a:gd name="T108" fmla="+- 0 3821 1749"/>
              <a:gd name="T109" fmla="*/ T108 w 4656"/>
              <a:gd name="T110" fmla="+- 0 10537 10401"/>
              <a:gd name="T111" fmla="*/ 10537 h 845"/>
              <a:gd name="T112" fmla="+- 0 3600 1749"/>
              <a:gd name="T113" fmla="*/ T112 w 4656"/>
              <a:gd name="T114" fmla="+- 0 10401 10401"/>
              <a:gd name="T115" fmla="*/ 10401 h 845"/>
              <a:gd name="T116" fmla="+- 0 3612 1749"/>
              <a:gd name="T117" fmla="*/ T116 w 4656"/>
              <a:gd name="T118" fmla="+- 0 10520 10401"/>
              <a:gd name="T119" fmla="*/ 10520 h 845"/>
              <a:gd name="T120" fmla="+- 0 3652 1749"/>
              <a:gd name="T121" fmla="*/ T120 w 4656"/>
              <a:gd name="T122" fmla="+- 0 10648 10401"/>
              <a:gd name="T123" fmla="*/ 10648 h 845"/>
              <a:gd name="T124" fmla="+- 0 3709 1749"/>
              <a:gd name="T125" fmla="*/ T124 w 4656"/>
              <a:gd name="T126" fmla="+- 0 10696 10401"/>
              <a:gd name="T127" fmla="*/ 10696 h 845"/>
              <a:gd name="T128" fmla="+- 0 4194 1749"/>
              <a:gd name="T129" fmla="*/ T128 w 4656"/>
              <a:gd name="T130" fmla="+- 0 10614 10401"/>
              <a:gd name="T131" fmla="*/ 10614 h 845"/>
              <a:gd name="T132" fmla="+- 0 4169 1749"/>
              <a:gd name="T133" fmla="*/ T132 w 4656"/>
              <a:gd name="T134" fmla="+- 0 10595 10401"/>
              <a:gd name="T135" fmla="*/ 10595 h 845"/>
              <a:gd name="T136" fmla="+- 0 4239 1749"/>
              <a:gd name="T137" fmla="*/ T136 w 4656"/>
              <a:gd name="T138" fmla="+- 0 10701 10401"/>
              <a:gd name="T139" fmla="*/ 10701 h 845"/>
              <a:gd name="T140" fmla="+- 0 4384 1749"/>
              <a:gd name="T141" fmla="*/ T140 w 4656"/>
              <a:gd name="T142" fmla="+- 0 10811 10401"/>
              <a:gd name="T143" fmla="*/ 10811 h 845"/>
              <a:gd name="T144" fmla="+- 0 4551 1749"/>
              <a:gd name="T145" fmla="*/ T144 w 4656"/>
              <a:gd name="T146" fmla="+- 0 10915 10401"/>
              <a:gd name="T147" fmla="*/ 10915 h 845"/>
              <a:gd name="T148" fmla="+- 0 4502 1749"/>
              <a:gd name="T149" fmla="*/ T148 w 4656"/>
              <a:gd name="T150" fmla="+- 0 11012 10401"/>
              <a:gd name="T151" fmla="*/ 11012 h 845"/>
              <a:gd name="T152" fmla="+- 0 4414 1749"/>
              <a:gd name="T153" fmla="*/ T152 w 4656"/>
              <a:gd name="T154" fmla="+- 0 11069 10401"/>
              <a:gd name="T155" fmla="*/ 11069 h 845"/>
              <a:gd name="T156" fmla="+- 0 4425 1749"/>
              <a:gd name="T157" fmla="*/ T156 w 4656"/>
              <a:gd name="T158" fmla="+- 0 11078 10401"/>
              <a:gd name="T159" fmla="*/ 11078 h 845"/>
              <a:gd name="T160" fmla="+- 0 5129 1749"/>
              <a:gd name="T161" fmla="*/ T160 w 4656"/>
              <a:gd name="T162" fmla="+- 0 10707 10401"/>
              <a:gd name="T163" fmla="*/ 10707 h 845"/>
              <a:gd name="T164" fmla="+- 0 5095 1749"/>
              <a:gd name="T165" fmla="*/ T164 w 4656"/>
              <a:gd name="T166" fmla="+- 0 10717 10401"/>
              <a:gd name="T167" fmla="*/ 10717 h 845"/>
              <a:gd name="T168" fmla="+- 0 5193 1749"/>
              <a:gd name="T169" fmla="*/ T168 w 4656"/>
              <a:gd name="T170" fmla="+- 0 10726 10401"/>
              <a:gd name="T171" fmla="*/ 10726 h 845"/>
              <a:gd name="T172" fmla="+- 0 5321 1749"/>
              <a:gd name="T173" fmla="*/ T172 w 4656"/>
              <a:gd name="T174" fmla="+- 0 10707 10401"/>
              <a:gd name="T175" fmla="*/ 10707 h 845"/>
              <a:gd name="T176" fmla="+- 0 5366 1749"/>
              <a:gd name="T177" fmla="*/ T176 w 4656"/>
              <a:gd name="T178" fmla="+- 0 10705 10401"/>
              <a:gd name="T179" fmla="*/ 10705 h 845"/>
              <a:gd name="T180" fmla="+- 0 5108 1749"/>
              <a:gd name="T181" fmla="*/ T180 w 4656"/>
              <a:gd name="T182" fmla="+- 0 10906 10401"/>
              <a:gd name="T183" fmla="*/ 10906 h 845"/>
              <a:gd name="T184" fmla="+- 0 5218 1749"/>
              <a:gd name="T185" fmla="*/ T184 w 4656"/>
              <a:gd name="T186" fmla="+- 0 10908 10401"/>
              <a:gd name="T187" fmla="*/ 10908 h 845"/>
              <a:gd name="T188" fmla="+- 0 5397 1749"/>
              <a:gd name="T189" fmla="*/ T188 w 4656"/>
              <a:gd name="T190" fmla="+- 0 10894 10401"/>
              <a:gd name="T191" fmla="*/ 10894 h 845"/>
              <a:gd name="T192" fmla="+- 0 5522 1749"/>
              <a:gd name="T193" fmla="*/ T192 w 4656"/>
              <a:gd name="T194" fmla="+- 0 10885 10401"/>
              <a:gd name="T195" fmla="*/ 10885 h 845"/>
              <a:gd name="T196" fmla="+- 0 6022 1749"/>
              <a:gd name="T197" fmla="*/ T196 w 4656"/>
              <a:gd name="T198" fmla="+- 0 10664 10401"/>
              <a:gd name="T199" fmla="*/ 10664 h 845"/>
              <a:gd name="T200" fmla="+- 0 5984 1749"/>
              <a:gd name="T201" fmla="*/ T200 w 4656"/>
              <a:gd name="T202" fmla="+- 0 10751 10401"/>
              <a:gd name="T203" fmla="*/ 10751 h 845"/>
              <a:gd name="T204" fmla="+- 0 6024 1749"/>
              <a:gd name="T205" fmla="*/ T204 w 4656"/>
              <a:gd name="T206" fmla="+- 0 10925 10401"/>
              <a:gd name="T207" fmla="*/ 10925 h 845"/>
              <a:gd name="T208" fmla="+- 0 6264 1749"/>
              <a:gd name="T209" fmla="*/ T208 w 4656"/>
              <a:gd name="T210" fmla="+- 0 10953 10401"/>
              <a:gd name="T211" fmla="*/ 10953 h 845"/>
              <a:gd name="T212" fmla="+- 0 6380 1749"/>
              <a:gd name="T213" fmla="*/ T212 w 4656"/>
              <a:gd name="T214" fmla="+- 0 10860 10401"/>
              <a:gd name="T215" fmla="*/ 10860 h 845"/>
              <a:gd name="T216" fmla="+- 0 6401 1749"/>
              <a:gd name="T217" fmla="*/ T216 w 4656"/>
              <a:gd name="T218" fmla="+- 0 10696 10401"/>
              <a:gd name="T219" fmla="*/ 10696 h 845"/>
              <a:gd name="T220" fmla="+- 0 6309 1749"/>
              <a:gd name="T221" fmla="*/ T220 w 4656"/>
              <a:gd name="T222" fmla="+- 0 10508 10401"/>
              <a:gd name="T223" fmla="*/ 10508 h 845"/>
              <a:gd name="T224" fmla="+- 0 6184 1749"/>
              <a:gd name="T225" fmla="*/ T224 w 4656"/>
              <a:gd name="T226" fmla="+- 0 10476 10401"/>
              <a:gd name="T227" fmla="*/ 10476 h 845"/>
              <a:gd name="T228" fmla="+- 0 6066 1749"/>
              <a:gd name="T229" fmla="*/ T228 w 4656"/>
              <a:gd name="T230" fmla="+- 0 10626 10401"/>
              <a:gd name="T231" fmla="*/ 10626 h 845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  <a:cxn ang="0">
                <a:pos x="T145" y="T147"/>
              </a:cxn>
              <a:cxn ang="0">
                <a:pos x="T149" y="T151"/>
              </a:cxn>
              <a:cxn ang="0">
                <a:pos x="T153" y="T155"/>
              </a:cxn>
              <a:cxn ang="0">
                <a:pos x="T157" y="T159"/>
              </a:cxn>
              <a:cxn ang="0">
                <a:pos x="T161" y="T163"/>
              </a:cxn>
              <a:cxn ang="0">
                <a:pos x="T165" y="T167"/>
              </a:cxn>
              <a:cxn ang="0">
                <a:pos x="T169" y="T171"/>
              </a:cxn>
              <a:cxn ang="0">
                <a:pos x="T173" y="T175"/>
              </a:cxn>
              <a:cxn ang="0">
                <a:pos x="T177" y="T179"/>
              </a:cxn>
              <a:cxn ang="0">
                <a:pos x="T181" y="T183"/>
              </a:cxn>
              <a:cxn ang="0">
                <a:pos x="T185" y="T187"/>
              </a:cxn>
              <a:cxn ang="0">
                <a:pos x="T189" y="T191"/>
              </a:cxn>
              <a:cxn ang="0">
                <a:pos x="T193" y="T195"/>
              </a:cxn>
              <a:cxn ang="0">
                <a:pos x="T197" y="T199"/>
              </a:cxn>
              <a:cxn ang="0">
                <a:pos x="T201" y="T203"/>
              </a:cxn>
              <a:cxn ang="0">
                <a:pos x="T205" y="T207"/>
              </a:cxn>
              <a:cxn ang="0">
                <a:pos x="T209" y="T211"/>
              </a:cxn>
              <a:cxn ang="0">
                <a:pos x="T213" y="T215"/>
              </a:cxn>
              <a:cxn ang="0">
                <a:pos x="T217" y="T219"/>
              </a:cxn>
              <a:cxn ang="0">
                <a:pos x="T221" y="T223"/>
              </a:cxn>
              <a:cxn ang="0">
                <a:pos x="T225" y="T227"/>
              </a:cxn>
              <a:cxn ang="0">
                <a:pos x="T229" y="T231"/>
              </a:cxn>
            </a:cxnLst>
            <a:rect l="0" t="0" r="r" b="b"/>
            <a:pathLst>
              <a:path w="4656" h="845" extrusionOk="0">
                <a:moveTo>
                  <a:pt x="382" y="372"/>
                </a:moveTo>
                <a:cubicBezTo>
                  <a:pt x="346" y="408"/>
                  <a:pt x="312" y="444"/>
                  <a:pt x="274" y="478"/>
                </a:cubicBezTo>
                <a:cubicBezTo>
                  <a:pt x="219" y="528"/>
                  <a:pt x="161" y="573"/>
                  <a:pt x="104" y="620"/>
                </a:cubicBezTo>
                <a:cubicBezTo>
                  <a:pt x="78" y="641"/>
                  <a:pt x="5" y="687"/>
                  <a:pt x="0" y="724"/>
                </a:cubicBezTo>
                <a:cubicBezTo>
                  <a:pt x="2" y="732"/>
                  <a:pt x="4" y="739"/>
                  <a:pt x="6" y="747"/>
                </a:cubicBezTo>
                <a:cubicBezTo>
                  <a:pt x="54" y="754"/>
                  <a:pt x="103" y="754"/>
                  <a:pt x="152" y="753"/>
                </a:cubicBezTo>
                <a:cubicBezTo>
                  <a:pt x="245" y="751"/>
                  <a:pt x="338" y="740"/>
                  <a:pt x="429" y="758"/>
                </a:cubicBezTo>
                <a:cubicBezTo>
                  <a:pt x="455" y="762"/>
                  <a:pt x="463" y="763"/>
                  <a:pt x="477" y="775"/>
                </a:cubicBezTo>
              </a:path>
              <a:path w="4656" h="845" extrusionOk="0">
                <a:moveTo>
                  <a:pt x="899" y="229"/>
                </a:moveTo>
                <a:cubicBezTo>
                  <a:pt x="898" y="188"/>
                  <a:pt x="898" y="156"/>
                  <a:pt x="920" y="119"/>
                </a:cubicBezTo>
                <a:cubicBezTo>
                  <a:pt x="943" y="81"/>
                  <a:pt x="966" y="65"/>
                  <a:pt x="1013" y="73"/>
                </a:cubicBezTo>
                <a:cubicBezTo>
                  <a:pt x="1053" y="80"/>
                  <a:pt x="1085" y="148"/>
                  <a:pt x="1097" y="179"/>
                </a:cubicBezTo>
                <a:cubicBezTo>
                  <a:pt x="1122" y="244"/>
                  <a:pt x="1137" y="314"/>
                  <a:pt x="1159" y="380"/>
                </a:cubicBezTo>
                <a:cubicBezTo>
                  <a:pt x="1181" y="446"/>
                  <a:pt x="1203" y="510"/>
                  <a:pt x="1226" y="575"/>
                </a:cubicBezTo>
                <a:cubicBezTo>
                  <a:pt x="1244" y="625"/>
                  <a:pt x="1264" y="693"/>
                  <a:pt x="1310" y="726"/>
                </a:cubicBezTo>
                <a:cubicBezTo>
                  <a:pt x="1347" y="753"/>
                  <a:pt x="1383" y="742"/>
                  <a:pt x="1418" y="721"/>
                </a:cubicBezTo>
                <a:cubicBezTo>
                  <a:pt x="1447" y="702"/>
                  <a:pt x="1457" y="695"/>
                  <a:pt x="1469" y="673"/>
                </a:cubicBezTo>
              </a:path>
              <a:path w="4656" h="845" extrusionOk="0">
                <a:moveTo>
                  <a:pt x="1475" y="194"/>
                </a:moveTo>
                <a:cubicBezTo>
                  <a:pt x="1447" y="160"/>
                  <a:pt x="1430" y="142"/>
                  <a:pt x="1401" y="181"/>
                </a:cubicBezTo>
                <a:cubicBezTo>
                  <a:pt x="1366" y="228"/>
                  <a:pt x="1353" y="291"/>
                  <a:pt x="1329" y="344"/>
                </a:cubicBezTo>
                <a:cubicBezTo>
                  <a:pt x="1289" y="432"/>
                  <a:pt x="1261" y="522"/>
                  <a:pt x="1228" y="613"/>
                </a:cubicBezTo>
                <a:cubicBezTo>
                  <a:pt x="1206" y="674"/>
                  <a:pt x="1177" y="743"/>
                  <a:pt x="1167" y="808"/>
                </a:cubicBezTo>
                <a:cubicBezTo>
                  <a:pt x="1156" y="882"/>
                  <a:pt x="1225" y="821"/>
                  <a:pt x="1247" y="804"/>
                </a:cubicBezTo>
              </a:path>
              <a:path w="4656" h="845" extrusionOk="0">
                <a:moveTo>
                  <a:pt x="1639" y="261"/>
                </a:moveTo>
                <a:cubicBezTo>
                  <a:pt x="1663" y="238"/>
                  <a:pt x="1695" y="207"/>
                  <a:pt x="1728" y="193"/>
                </a:cubicBezTo>
                <a:cubicBezTo>
                  <a:pt x="1763" y="178"/>
                  <a:pt x="1806" y="170"/>
                  <a:pt x="1844" y="166"/>
                </a:cubicBezTo>
                <a:cubicBezTo>
                  <a:pt x="1893" y="160"/>
                  <a:pt x="1941" y="158"/>
                  <a:pt x="1990" y="157"/>
                </a:cubicBezTo>
                <a:cubicBezTo>
                  <a:pt x="2021" y="156"/>
                  <a:pt x="2043" y="144"/>
                  <a:pt x="2072" y="136"/>
                </a:cubicBezTo>
              </a:path>
              <a:path w="4656" h="845" extrusionOk="0">
                <a:moveTo>
                  <a:pt x="1851" y="0"/>
                </a:moveTo>
                <a:cubicBezTo>
                  <a:pt x="1847" y="42"/>
                  <a:pt x="1854" y="77"/>
                  <a:pt x="1863" y="119"/>
                </a:cubicBezTo>
                <a:cubicBezTo>
                  <a:pt x="1872" y="162"/>
                  <a:pt x="1886" y="207"/>
                  <a:pt x="1903" y="247"/>
                </a:cubicBezTo>
                <a:cubicBezTo>
                  <a:pt x="1916" y="278"/>
                  <a:pt x="1932" y="282"/>
                  <a:pt x="1960" y="295"/>
                </a:cubicBezTo>
              </a:path>
              <a:path w="4656" h="845" extrusionOk="0">
                <a:moveTo>
                  <a:pt x="2445" y="213"/>
                </a:moveTo>
                <a:cubicBezTo>
                  <a:pt x="2437" y="207"/>
                  <a:pt x="2428" y="200"/>
                  <a:pt x="2420" y="194"/>
                </a:cubicBezTo>
                <a:cubicBezTo>
                  <a:pt x="2440" y="233"/>
                  <a:pt x="2460" y="268"/>
                  <a:pt x="2490" y="300"/>
                </a:cubicBezTo>
                <a:cubicBezTo>
                  <a:pt x="2532" y="345"/>
                  <a:pt x="2583" y="378"/>
                  <a:pt x="2635" y="410"/>
                </a:cubicBezTo>
                <a:cubicBezTo>
                  <a:pt x="2682" y="439"/>
                  <a:pt x="2771" y="465"/>
                  <a:pt x="2802" y="514"/>
                </a:cubicBezTo>
                <a:cubicBezTo>
                  <a:pt x="2830" y="559"/>
                  <a:pt x="2783" y="586"/>
                  <a:pt x="2753" y="611"/>
                </a:cubicBezTo>
                <a:cubicBezTo>
                  <a:pt x="2729" y="631"/>
                  <a:pt x="2684" y="647"/>
                  <a:pt x="2665" y="668"/>
                </a:cubicBezTo>
                <a:cubicBezTo>
                  <a:pt x="2650" y="696"/>
                  <a:pt x="2645" y="705"/>
                  <a:pt x="2676" y="677"/>
                </a:cubicBezTo>
              </a:path>
              <a:path w="4656" h="845" extrusionOk="0">
                <a:moveTo>
                  <a:pt x="3380" y="306"/>
                </a:moveTo>
                <a:cubicBezTo>
                  <a:pt x="3362" y="306"/>
                  <a:pt x="3356" y="306"/>
                  <a:pt x="3346" y="316"/>
                </a:cubicBezTo>
                <a:cubicBezTo>
                  <a:pt x="3379" y="330"/>
                  <a:pt x="3407" y="328"/>
                  <a:pt x="3444" y="325"/>
                </a:cubicBezTo>
                <a:cubicBezTo>
                  <a:pt x="3487" y="321"/>
                  <a:pt x="3531" y="316"/>
                  <a:pt x="3572" y="306"/>
                </a:cubicBezTo>
                <a:cubicBezTo>
                  <a:pt x="3594" y="300"/>
                  <a:pt x="3602" y="298"/>
                  <a:pt x="3617" y="304"/>
                </a:cubicBezTo>
              </a:path>
              <a:path w="4656" h="845" extrusionOk="0">
                <a:moveTo>
                  <a:pt x="3359" y="505"/>
                </a:moveTo>
                <a:cubicBezTo>
                  <a:pt x="3396" y="522"/>
                  <a:pt x="3427" y="511"/>
                  <a:pt x="3469" y="507"/>
                </a:cubicBezTo>
                <a:cubicBezTo>
                  <a:pt x="3529" y="501"/>
                  <a:pt x="3588" y="497"/>
                  <a:pt x="3648" y="493"/>
                </a:cubicBezTo>
                <a:cubicBezTo>
                  <a:pt x="3690" y="490"/>
                  <a:pt x="3731" y="489"/>
                  <a:pt x="3773" y="484"/>
                </a:cubicBezTo>
              </a:path>
              <a:path w="4656" h="845" extrusionOk="0">
                <a:moveTo>
                  <a:pt x="4273" y="263"/>
                </a:moveTo>
                <a:cubicBezTo>
                  <a:pt x="4263" y="294"/>
                  <a:pt x="4241" y="316"/>
                  <a:pt x="4235" y="350"/>
                </a:cubicBezTo>
                <a:cubicBezTo>
                  <a:pt x="4226" y="405"/>
                  <a:pt x="4235" y="481"/>
                  <a:pt x="4275" y="524"/>
                </a:cubicBezTo>
                <a:cubicBezTo>
                  <a:pt x="4335" y="588"/>
                  <a:pt x="4440" y="580"/>
                  <a:pt x="4515" y="552"/>
                </a:cubicBezTo>
                <a:cubicBezTo>
                  <a:pt x="4562" y="534"/>
                  <a:pt x="4606" y="502"/>
                  <a:pt x="4631" y="459"/>
                </a:cubicBezTo>
                <a:cubicBezTo>
                  <a:pt x="4659" y="411"/>
                  <a:pt x="4662" y="349"/>
                  <a:pt x="4652" y="295"/>
                </a:cubicBezTo>
                <a:cubicBezTo>
                  <a:pt x="4640" y="226"/>
                  <a:pt x="4603" y="161"/>
                  <a:pt x="4560" y="107"/>
                </a:cubicBezTo>
                <a:cubicBezTo>
                  <a:pt x="4527" y="65"/>
                  <a:pt x="4482" y="42"/>
                  <a:pt x="4435" y="75"/>
                </a:cubicBezTo>
                <a:cubicBezTo>
                  <a:pt x="4381" y="113"/>
                  <a:pt x="4353" y="172"/>
                  <a:pt x="4317" y="225"/>
                </a:cubicBezTo>
              </a:path>
            </a:pathLst>
          </a:custGeom>
          <a:noFill/>
          <a:ln w="19050" cap="rnd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21521" name="Comment 17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2963863" y="3484563"/>
            <a:ext cx="1333500" cy="469900"/>
          </a:xfrm>
          <a:custGeom>
            <a:avLst/>
            <a:gdLst>
              <a:gd name="T0" fmla="+- 0 9041 8231"/>
              <a:gd name="T1" fmla="*/ T0 w 3704"/>
              <a:gd name="T2" fmla="+- 0 10501 9678"/>
              <a:gd name="T3" fmla="*/ 10501 h 1306"/>
              <a:gd name="T4" fmla="+- 0 9115 8231"/>
              <a:gd name="T5" fmla="*/ T4 w 3704"/>
              <a:gd name="T6" fmla="+- 0 10412 9678"/>
              <a:gd name="T7" fmla="*/ 10412 h 1306"/>
              <a:gd name="T8" fmla="+- 0 9265 8231"/>
              <a:gd name="T9" fmla="*/ T8 w 3704"/>
              <a:gd name="T10" fmla="+- 0 10334 9678"/>
              <a:gd name="T11" fmla="*/ 10334 h 1306"/>
              <a:gd name="T12" fmla="+- 0 9459 8231"/>
              <a:gd name="T13" fmla="*/ T12 w 3704"/>
              <a:gd name="T14" fmla="+- 0 10289 9678"/>
              <a:gd name="T15" fmla="*/ 10289 h 1306"/>
              <a:gd name="T16" fmla="+- 0 9585 8231"/>
              <a:gd name="T17" fmla="*/ T16 w 3704"/>
              <a:gd name="T18" fmla="+- 0 10380 9678"/>
              <a:gd name="T19" fmla="*/ 10380 h 1306"/>
              <a:gd name="T20" fmla="+- 0 9617 8231"/>
              <a:gd name="T21" fmla="*/ T20 w 3704"/>
              <a:gd name="T22" fmla="+- 0 10573 9678"/>
              <a:gd name="T23" fmla="*/ 10573 h 1306"/>
              <a:gd name="T24" fmla="+- 0 9625 8231"/>
              <a:gd name="T25" fmla="*/ T24 w 3704"/>
              <a:gd name="T26" fmla="+- 0 10728 9678"/>
              <a:gd name="T27" fmla="*/ 10728 h 1306"/>
              <a:gd name="T28" fmla="+- 0 9752 8231"/>
              <a:gd name="T29" fmla="*/ T28 w 3704"/>
              <a:gd name="T30" fmla="+- 0 10815 9678"/>
              <a:gd name="T31" fmla="*/ 10815 h 1306"/>
              <a:gd name="T32" fmla="+- 0 9796 8231"/>
              <a:gd name="T33" fmla="*/ T32 w 3704"/>
              <a:gd name="T34" fmla="+- 0 10773 9678"/>
              <a:gd name="T35" fmla="*/ 10773 h 1306"/>
              <a:gd name="T36" fmla="+- 0 9642 8231"/>
              <a:gd name="T37" fmla="*/ T36 w 3704"/>
              <a:gd name="T38" fmla="+- 0 10374 9678"/>
              <a:gd name="T39" fmla="*/ 10374 h 1306"/>
              <a:gd name="T40" fmla="+- 0 9551 8231"/>
              <a:gd name="T41" fmla="*/ T40 w 3704"/>
              <a:gd name="T42" fmla="+- 0 10448 9678"/>
              <a:gd name="T43" fmla="*/ 10448 h 1306"/>
              <a:gd name="T44" fmla="+- 0 9437 8231"/>
              <a:gd name="T45" fmla="*/ T44 w 3704"/>
              <a:gd name="T46" fmla="+- 0 10643 9678"/>
              <a:gd name="T47" fmla="*/ 10643 h 1306"/>
              <a:gd name="T48" fmla="+- 0 9317 8231"/>
              <a:gd name="T49" fmla="*/ T48 w 3704"/>
              <a:gd name="T50" fmla="+- 0 10851 9678"/>
              <a:gd name="T51" fmla="*/ 10851 h 1306"/>
              <a:gd name="T52" fmla="+- 0 9288 8231"/>
              <a:gd name="T53" fmla="*/ T52 w 3704"/>
              <a:gd name="T54" fmla="+- 0 10980 9678"/>
              <a:gd name="T55" fmla="*/ 10980 h 1306"/>
              <a:gd name="T56" fmla="+- 0 9368 8231"/>
              <a:gd name="T57" fmla="*/ T56 w 3704"/>
              <a:gd name="T58" fmla="+- 0 10959 9678"/>
              <a:gd name="T59" fmla="*/ 10959 h 1306"/>
              <a:gd name="T60" fmla="+- 0 9862 8231"/>
              <a:gd name="T61" fmla="*/ T60 w 3704"/>
              <a:gd name="T62" fmla="+- 0 10520 9678"/>
              <a:gd name="T63" fmla="*/ 10520 h 1306"/>
              <a:gd name="T64" fmla="+- 0 9936 8231"/>
              <a:gd name="T65" fmla="*/ T64 w 3704"/>
              <a:gd name="T66" fmla="+- 0 10444 9678"/>
              <a:gd name="T67" fmla="*/ 10444 h 1306"/>
              <a:gd name="T68" fmla="+- 0 10058 8231"/>
              <a:gd name="T69" fmla="*/ T68 w 3704"/>
              <a:gd name="T70" fmla="+- 0 10402 9678"/>
              <a:gd name="T71" fmla="*/ 10402 h 1306"/>
              <a:gd name="T72" fmla="+- 0 10197 8231"/>
              <a:gd name="T73" fmla="*/ T72 w 3704"/>
              <a:gd name="T74" fmla="+- 0 10376 9678"/>
              <a:gd name="T75" fmla="*/ 10376 h 1306"/>
              <a:gd name="T76" fmla="+- 0 10277 8231"/>
              <a:gd name="T77" fmla="*/ T76 w 3704"/>
              <a:gd name="T78" fmla="+- 0 10385 9678"/>
              <a:gd name="T79" fmla="*/ 10385 h 1306"/>
              <a:gd name="T80" fmla="+- 0 9712 8231"/>
              <a:gd name="T81" fmla="*/ T80 w 3704"/>
              <a:gd name="T82" fmla="+- 0 10158 9678"/>
              <a:gd name="T83" fmla="*/ 10158 h 1306"/>
              <a:gd name="T84" fmla="+- 0 9644 8231"/>
              <a:gd name="T85" fmla="*/ T84 w 3704"/>
              <a:gd name="T86" fmla="+- 0 10253 9678"/>
              <a:gd name="T87" fmla="*/ 10253 h 1306"/>
              <a:gd name="T88" fmla="+- 0 9530 8231"/>
              <a:gd name="T89" fmla="*/ T88 w 3704"/>
              <a:gd name="T90" fmla="+- 0 10448 9678"/>
              <a:gd name="T91" fmla="*/ 10448 h 1306"/>
              <a:gd name="T92" fmla="+- 0 9509 8231"/>
              <a:gd name="T93" fmla="*/ T92 w 3704"/>
              <a:gd name="T94" fmla="+- 0 10537 9678"/>
              <a:gd name="T95" fmla="*/ 10537 h 1306"/>
              <a:gd name="T96" fmla="+- 0 10663 8231"/>
              <a:gd name="T97" fmla="*/ T96 w 3704"/>
              <a:gd name="T98" fmla="+- 0 10366 9678"/>
              <a:gd name="T99" fmla="*/ 10366 h 1306"/>
              <a:gd name="T100" fmla="+- 0 10691 8231"/>
              <a:gd name="T101" fmla="*/ T100 w 3704"/>
              <a:gd name="T102" fmla="+- 0 10455 9678"/>
              <a:gd name="T103" fmla="*/ 10455 h 1306"/>
              <a:gd name="T104" fmla="+- 0 10798 8231"/>
              <a:gd name="T105" fmla="*/ T104 w 3704"/>
              <a:gd name="T106" fmla="+- 0 10537 9678"/>
              <a:gd name="T107" fmla="*/ 10537 h 1306"/>
              <a:gd name="T108" fmla="+- 0 10919 8231"/>
              <a:gd name="T109" fmla="*/ T108 w 3704"/>
              <a:gd name="T110" fmla="+- 0 10573 9678"/>
              <a:gd name="T111" fmla="*/ 10573 h 1306"/>
              <a:gd name="T112" fmla="+- 0 10982 8231"/>
              <a:gd name="T113" fmla="*/ T112 w 3704"/>
              <a:gd name="T114" fmla="+- 0 10592 9678"/>
              <a:gd name="T115" fmla="*/ 10592 h 1306"/>
              <a:gd name="T116" fmla="+- 0 10879 8231"/>
              <a:gd name="T117" fmla="*/ T116 w 3704"/>
              <a:gd name="T118" fmla="+- 0 10684 9678"/>
              <a:gd name="T119" fmla="*/ 10684 h 1306"/>
              <a:gd name="T120" fmla="+- 0 10714 8231"/>
              <a:gd name="T121" fmla="*/ T120 w 3704"/>
              <a:gd name="T122" fmla="+- 0 10813 9678"/>
              <a:gd name="T123" fmla="*/ 10813 h 1306"/>
              <a:gd name="T124" fmla="+- 0 10640 8231"/>
              <a:gd name="T125" fmla="*/ T124 w 3704"/>
              <a:gd name="T126" fmla="+- 0 10860 9678"/>
              <a:gd name="T127" fmla="*/ 10860 h 1306"/>
              <a:gd name="T128" fmla="+- 0 8682 8231"/>
              <a:gd name="T129" fmla="*/ T128 w 3704"/>
              <a:gd name="T130" fmla="+- 0 10304 9678"/>
              <a:gd name="T131" fmla="*/ 10304 h 1306"/>
              <a:gd name="T132" fmla="+- 0 8638 8231"/>
              <a:gd name="T133" fmla="*/ T132 w 3704"/>
              <a:gd name="T134" fmla="+- 0 10355 9678"/>
              <a:gd name="T135" fmla="*/ 10355 h 1306"/>
              <a:gd name="T136" fmla="+- 0 8484 8231"/>
              <a:gd name="T137" fmla="*/ T136 w 3704"/>
              <a:gd name="T138" fmla="+- 0 10512 9678"/>
              <a:gd name="T139" fmla="*/ 10512 h 1306"/>
              <a:gd name="T140" fmla="+- 0 8315 8231"/>
              <a:gd name="T141" fmla="*/ T140 w 3704"/>
              <a:gd name="T142" fmla="+- 0 10656 9678"/>
              <a:gd name="T143" fmla="*/ 10656 h 1306"/>
              <a:gd name="T144" fmla="+- 0 8231 8231"/>
              <a:gd name="T145" fmla="*/ T144 w 3704"/>
              <a:gd name="T146" fmla="+- 0 10730 9678"/>
              <a:gd name="T147" fmla="*/ 10730 h 1306"/>
              <a:gd name="T148" fmla="+- 0 8328 8231"/>
              <a:gd name="T149" fmla="*/ T148 w 3704"/>
              <a:gd name="T150" fmla="+- 0 10762 9678"/>
              <a:gd name="T151" fmla="*/ 10762 h 1306"/>
              <a:gd name="T152" fmla="+- 0 8440 8231"/>
              <a:gd name="T153" fmla="*/ T152 w 3704"/>
              <a:gd name="T154" fmla="+- 0 10802 9678"/>
              <a:gd name="T155" fmla="*/ 10802 h 1306"/>
              <a:gd name="T156" fmla="+- 0 8505 8231"/>
              <a:gd name="T157" fmla="*/ T156 w 3704"/>
              <a:gd name="T158" fmla="+- 0 10826 9678"/>
              <a:gd name="T159" fmla="*/ 10826 h 1306"/>
              <a:gd name="T160" fmla="+- 0 11497 8231"/>
              <a:gd name="T161" fmla="*/ T160 w 3704"/>
              <a:gd name="T162" fmla="+- 0 10539 9678"/>
              <a:gd name="T163" fmla="*/ 10539 h 1306"/>
              <a:gd name="T164" fmla="+- 0 11617 8231"/>
              <a:gd name="T165" fmla="*/ T164 w 3704"/>
              <a:gd name="T166" fmla="+- 0 10518 9678"/>
              <a:gd name="T167" fmla="*/ 10518 h 1306"/>
              <a:gd name="T168" fmla="+- 0 11841 8231"/>
              <a:gd name="T169" fmla="*/ T168 w 3704"/>
              <a:gd name="T170" fmla="+- 0 10486 9678"/>
              <a:gd name="T171" fmla="*/ 10486 h 1306"/>
              <a:gd name="T172" fmla="+- 0 11934 8231"/>
              <a:gd name="T173" fmla="*/ T172 w 3704"/>
              <a:gd name="T174" fmla="+- 0 10505 9678"/>
              <a:gd name="T175" fmla="*/ 10505 h 1306"/>
              <a:gd name="T176" fmla="+- 0 11562 8231"/>
              <a:gd name="T177" fmla="*/ T176 w 3704"/>
              <a:gd name="T178" fmla="+- 0 10684 9678"/>
              <a:gd name="T179" fmla="*/ 10684 h 1306"/>
              <a:gd name="T180" fmla="+- 0 11661 8231"/>
              <a:gd name="T181" fmla="*/ T180 w 3704"/>
              <a:gd name="T182" fmla="+- 0 10675 9678"/>
              <a:gd name="T183" fmla="*/ 10675 h 1306"/>
              <a:gd name="T184" fmla="+- 0 11763 8231"/>
              <a:gd name="T185" fmla="*/ T184 w 3704"/>
              <a:gd name="T186" fmla="+- 0 10677 9678"/>
              <a:gd name="T187" fmla="*/ 10677 h 1306"/>
              <a:gd name="T188" fmla="+- 0 11874 8231"/>
              <a:gd name="T189" fmla="*/ T188 w 3704"/>
              <a:gd name="T190" fmla="+- 0 10671 9678"/>
              <a:gd name="T191" fmla="*/ 10671 h 1306"/>
              <a:gd name="T192" fmla="+- 0 11908 8231"/>
              <a:gd name="T193" fmla="*/ T192 w 3704"/>
              <a:gd name="T194" fmla="+- 0 10673 9678"/>
              <a:gd name="T195" fmla="*/ 10673 h 1306"/>
              <a:gd name="T196" fmla="+- 0 10788 8231"/>
              <a:gd name="T197" fmla="*/ T196 w 3704"/>
              <a:gd name="T198" fmla="+- 0 9786 9678"/>
              <a:gd name="T199" fmla="*/ 9786 h 1306"/>
              <a:gd name="T200" fmla="+- 0 10779 8231"/>
              <a:gd name="T201" fmla="*/ T200 w 3704"/>
              <a:gd name="T202" fmla="+- 0 9715 9678"/>
              <a:gd name="T203" fmla="*/ 9715 h 1306"/>
              <a:gd name="T204" fmla="+- 0 10889 8231"/>
              <a:gd name="T205" fmla="*/ T204 w 3704"/>
              <a:gd name="T206" fmla="+- 0 9680 9678"/>
              <a:gd name="T207" fmla="*/ 9680 h 1306"/>
              <a:gd name="T208" fmla="+- 0 10963 8231"/>
              <a:gd name="T209" fmla="*/ T208 w 3704"/>
              <a:gd name="T210" fmla="+- 0 9725 9678"/>
              <a:gd name="T211" fmla="*/ 9725 h 1306"/>
              <a:gd name="T212" fmla="+- 0 10971 8231"/>
              <a:gd name="T213" fmla="*/ T212 w 3704"/>
              <a:gd name="T214" fmla="+- 0 9838 9678"/>
              <a:gd name="T215" fmla="*/ 9838 h 1306"/>
              <a:gd name="T216" fmla="+- 0 10908 8231"/>
              <a:gd name="T217" fmla="*/ T216 w 3704"/>
              <a:gd name="T218" fmla="+- 0 9946 9678"/>
              <a:gd name="T219" fmla="*/ 9946 h 1306"/>
              <a:gd name="T220" fmla="+- 0 10828 8231"/>
              <a:gd name="T221" fmla="*/ T220 w 3704"/>
              <a:gd name="T222" fmla="+- 0 9999 9678"/>
              <a:gd name="T223" fmla="*/ 9999 h 1306"/>
              <a:gd name="T224" fmla="+- 0 10971 8231"/>
              <a:gd name="T225" fmla="*/ T224 w 3704"/>
              <a:gd name="T226" fmla="+- 0 9962 9678"/>
              <a:gd name="T227" fmla="*/ 9962 h 1306"/>
              <a:gd name="T228" fmla="+- 0 11087 8231"/>
              <a:gd name="T229" fmla="*/ T228 w 3704"/>
              <a:gd name="T230" fmla="+- 0 9973 9678"/>
              <a:gd name="T231" fmla="*/ 9973 h 1306"/>
              <a:gd name="T232" fmla="+- 0 11149 8231"/>
              <a:gd name="T233" fmla="*/ T232 w 3704"/>
              <a:gd name="T234" fmla="+- 0 9984 9678"/>
              <a:gd name="T235" fmla="*/ 9984 h 1306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  <a:cxn ang="0">
                <a:pos x="T145" y="T147"/>
              </a:cxn>
              <a:cxn ang="0">
                <a:pos x="T149" y="T151"/>
              </a:cxn>
              <a:cxn ang="0">
                <a:pos x="T153" y="T155"/>
              </a:cxn>
              <a:cxn ang="0">
                <a:pos x="T157" y="T159"/>
              </a:cxn>
              <a:cxn ang="0">
                <a:pos x="T161" y="T163"/>
              </a:cxn>
              <a:cxn ang="0">
                <a:pos x="T165" y="T167"/>
              </a:cxn>
              <a:cxn ang="0">
                <a:pos x="T169" y="T171"/>
              </a:cxn>
              <a:cxn ang="0">
                <a:pos x="T173" y="T175"/>
              </a:cxn>
              <a:cxn ang="0">
                <a:pos x="T177" y="T179"/>
              </a:cxn>
              <a:cxn ang="0">
                <a:pos x="T181" y="T183"/>
              </a:cxn>
              <a:cxn ang="0">
                <a:pos x="T185" y="T187"/>
              </a:cxn>
              <a:cxn ang="0">
                <a:pos x="T189" y="T191"/>
              </a:cxn>
              <a:cxn ang="0">
                <a:pos x="T193" y="T195"/>
              </a:cxn>
              <a:cxn ang="0">
                <a:pos x="T197" y="T199"/>
              </a:cxn>
              <a:cxn ang="0">
                <a:pos x="T201" y="T203"/>
              </a:cxn>
              <a:cxn ang="0">
                <a:pos x="T205" y="T207"/>
              </a:cxn>
              <a:cxn ang="0">
                <a:pos x="T209" y="T211"/>
              </a:cxn>
              <a:cxn ang="0">
                <a:pos x="T213" y="T215"/>
              </a:cxn>
              <a:cxn ang="0">
                <a:pos x="T217" y="T219"/>
              </a:cxn>
              <a:cxn ang="0">
                <a:pos x="T221" y="T223"/>
              </a:cxn>
              <a:cxn ang="0">
                <a:pos x="T225" y="T227"/>
              </a:cxn>
              <a:cxn ang="0">
                <a:pos x="T229" y="T231"/>
              </a:cxn>
              <a:cxn ang="0">
                <a:pos x="T233" y="T235"/>
              </a:cxn>
            </a:cxnLst>
            <a:rect l="0" t="0" r="r" b="b"/>
            <a:pathLst>
              <a:path w="3704" h="1306" extrusionOk="0">
                <a:moveTo>
                  <a:pt x="810" y="823"/>
                </a:moveTo>
                <a:cubicBezTo>
                  <a:pt x="830" y="775"/>
                  <a:pt x="844" y="765"/>
                  <a:pt x="884" y="734"/>
                </a:cubicBezTo>
                <a:cubicBezTo>
                  <a:pt x="931" y="698"/>
                  <a:pt x="981" y="680"/>
                  <a:pt x="1034" y="656"/>
                </a:cubicBezTo>
                <a:cubicBezTo>
                  <a:pt x="1096" y="629"/>
                  <a:pt x="1160" y="607"/>
                  <a:pt x="1228" y="611"/>
                </a:cubicBezTo>
                <a:cubicBezTo>
                  <a:pt x="1286" y="614"/>
                  <a:pt x="1330" y="650"/>
                  <a:pt x="1354" y="702"/>
                </a:cubicBezTo>
                <a:cubicBezTo>
                  <a:pt x="1380" y="759"/>
                  <a:pt x="1381" y="833"/>
                  <a:pt x="1386" y="895"/>
                </a:cubicBezTo>
                <a:cubicBezTo>
                  <a:pt x="1390" y="946"/>
                  <a:pt x="1384" y="1000"/>
                  <a:pt x="1394" y="1050"/>
                </a:cubicBezTo>
                <a:cubicBezTo>
                  <a:pt x="1404" y="1104"/>
                  <a:pt x="1462" y="1155"/>
                  <a:pt x="1521" y="1137"/>
                </a:cubicBezTo>
                <a:cubicBezTo>
                  <a:pt x="1548" y="1129"/>
                  <a:pt x="1552" y="1117"/>
                  <a:pt x="1565" y="1095"/>
                </a:cubicBezTo>
              </a:path>
              <a:path w="3704" h="1306" extrusionOk="0">
                <a:moveTo>
                  <a:pt x="1411" y="696"/>
                </a:moveTo>
                <a:cubicBezTo>
                  <a:pt x="1361" y="703"/>
                  <a:pt x="1350" y="729"/>
                  <a:pt x="1320" y="770"/>
                </a:cubicBezTo>
                <a:cubicBezTo>
                  <a:pt x="1275" y="831"/>
                  <a:pt x="1246" y="901"/>
                  <a:pt x="1206" y="965"/>
                </a:cubicBezTo>
                <a:cubicBezTo>
                  <a:pt x="1164" y="1033"/>
                  <a:pt x="1124" y="1102"/>
                  <a:pt x="1086" y="1173"/>
                </a:cubicBezTo>
                <a:cubicBezTo>
                  <a:pt x="1061" y="1221"/>
                  <a:pt x="1043" y="1251"/>
                  <a:pt x="1057" y="1302"/>
                </a:cubicBezTo>
                <a:cubicBezTo>
                  <a:pt x="1088" y="1301"/>
                  <a:pt x="1105" y="1293"/>
                  <a:pt x="1137" y="1281"/>
                </a:cubicBezTo>
              </a:path>
              <a:path w="3704" h="1306" extrusionOk="0">
                <a:moveTo>
                  <a:pt x="1631" y="842"/>
                </a:moveTo>
                <a:cubicBezTo>
                  <a:pt x="1648" y="820"/>
                  <a:pt x="1678" y="781"/>
                  <a:pt x="1705" y="766"/>
                </a:cubicBezTo>
                <a:cubicBezTo>
                  <a:pt x="1740" y="747"/>
                  <a:pt x="1789" y="731"/>
                  <a:pt x="1827" y="724"/>
                </a:cubicBezTo>
                <a:cubicBezTo>
                  <a:pt x="1869" y="716"/>
                  <a:pt x="1924" y="698"/>
                  <a:pt x="1966" y="698"/>
                </a:cubicBezTo>
                <a:cubicBezTo>
                  <a:pt x="1995" y="698"/>
                  <a:pt x="2019" y="701"/>
                  <a:pt x="2046" y="707"/>
                </a:cubicBezTo>
              </a:path>
              <a:path w="3704" h="1306" extrusionOk="0">
                <a:moveTo>
                  <a:pt x="1481" y="480"/>
                </a:moveTo>
                <a:cubicBezTo>
                  <a:pt x="1449" y="506"/>
                  <a:pt x="1437" y="540"/>
                  <a:pt x="1413" y="575"/>
                </a:cubicBezTo>
                <a:cubicBezTo>
                  <a:pt x="1373" y="633"/>
                  <a:pt x="1322" y="704"/>
                  <a:pt x="1299" y="770"/>
                </a:cubicBezTo>
                <a:cubicBezTo>
                  <a:pt x="1290" y="819"/>
                  <a:pt x="1290" y="831"/>
                  <a:pt x="1278" y="859"/>
                </a:cubicBezTo>
              </a:path>
              <a:path w="3704" h="1306" extrusionOk="0">
                <a:moveTo>
                  <a:pt x="2432" y="688"/>
                </a:moveTo>
                <a:cubicBezTo>
                  <a:pt x="2412" y="731"/>
                  <a:pt x="2427" y="739"/>
                  <a:pt x="2460" y="777"/>
                </a:cubicBezTo>
                <a:cubicBezTo>
                  <a:pt x="2491" y="812"/>
                  <a:pt x="2524" y="839"/>
                  <a:pt x="2567" y="859"/>
                </a:cubicBezTo>
                <a:cubicBezTo>
                  <a:pt x="2606" y="877"/>
                  <a:pt x="2646" y="887"/>
                  <a:pt x="2688" y="895"/>
                </a:cubicBezTo>
                <a:cubicBezTo>
                  <a:pt x="2715" y="900"/>
                  <a:pt x="2728" y="901"/>
                  <a:pt x="2751" y="914"/>
                </a:cubicBezTo>
                <a:cubicBezTo>
                  <a:pt x="2720" y="952"/>
                  <a:pt x="2687" y="976"/>
                  <a:pt x="2648" y="1006"/>
                </a:cubicBezTo>
                <a:cubicBezTo>
                  <a:pt x="2593" y="1048"/>
                  <a:pt x="2540" y="1096"/>
                  <a:pt x="2483" y="1135"/>
                </a:cubicBezTo>
                <a:cubicBezTo>
                  <a:pt x="2456" y="1154"/>
                  <a:pt x="2437" y="1170"/>
                  <a:pt x="2409" y="1182"/>
                </a:cubicBezTo>
              </a:path>
              <a:path w="3704" h="1306" extrusionOk="0">
                <a:moveTo>
                  <a:pt x="451" y="626"/>
                </a:moveTo>
                <a:cubicBezTo>
                  <a:pt x="497" y="612"/>
                  <a:pt x="423" y="659"/>
                  <a:pt x="407" y="677"/>
                </a:cubicBezTo>
                <a:cubicBezTo>
                  <a:pt x="358" y="733"/>
                  <a:pt x="307" y="783"/>
                  <a:pt x="253" y="834"/>
                </a:cubicBezTo>
                <a:cubicBezTo>
                  <a:pt x="199" y="885"/>
                  <a:pt x="141" y="929"/>
                  <a:pt x="84" y="978"/>
                </a:cubicBezTo>
                <a:cubicBezTo>
                  <a:pt x="55" y="1003"/>
                  <a:pt x="25" y="1024"/>
                  <a:pt x="0" y="1052"/>
                </a:cubicBezTo>
                <a:cubicBezTo>
                  <a:pt x="31" y="1071"/>
                  <a:pt x="61" y="1075"/>
                  <a:pt x="97" y="1084"/>
                </a:cubicBezTo>
                <a:cubicBezTo>
                  <a:pt x="135" y="1093"/>
                  <a:pt x="174" y="1109"/>
                  <a:pt x="209" y="1124"/>
                </a:cubicBezTo>
                <a:cubicBezTo>
                  <a:pt x="242" y="1140"/>
                  <a:pt x="251" y="1145"/>
                  <a:pt x="274" y="1148"/>
                </a:cubicBezTo>
              </a:path>
              <a:path w="3704" h="1306" extrusionOk="0">
                <a:moveTo>
                  <a:pt x="3266" y="861"/>
                </a:moveTo>
                <a:cubicBezTo>
                  <a:pt x="3306" y="851"/>
                  <a:pt x="3345" y="845"/>
                  <a:pt x="3386" y="840"/>
                </a:cubicBezTo>
                <a:cubicBezTo>
                  <a:pt x="3461" y="831"/>
                  <a:pt x="3535" y="816"/>
                  <a:pt x="3610" y="808"/>
                </a:cubicBezTo>
                <a:cubicBezTo>
                  <a:pt x="3669" y="802"/>
                  <a:pt x="3691" y="774"/>
                  <a:pt x="3703" y="827"/>
                </a:cubicBezTo>
              </a:path>
              <a:path w="3704" h="1306" extrusionOk="0">
                <a:moveTo>
                  <a:pt x="3331" y="1006"/>
                </a:moveTo>
                <a:cubicBezTo>
                  <a:pt x="3366" y="1007"/>
                  <a:pt x="3397" y="999"/>
                  <a:pt x="3430" y="997"/>
                </a:cubicBezTo>
                <a:cubicBezTo>
                  <a:pt x="3464" y="995"/>
                  <a:pt x="3498" y="999"/>
                  <a:pt x="3532" y="999"/>
                </a:cubicBezTo>
                <a:cubicBezTo>
                  <a:pt x="3569" y="999"/>
                  <a:pt x="3607" y="994"/>
                  <a:pt x="3643" y="993"/>
                </a:cubicBezTo>
                <a:cubicBezTo>
                  <a:pt x="3654" y="994"/>
                  <a:pt x="3666" y="994"/>
                  <a:pt x="3677" y="995"/>
                </a:cubicBezTo>
              </a:path>
              <a:path w="3704" h="1306" extrusionOk="0">
                <a:moveTo>
                  <a:pt x="2557" y="108"/>
                </a:moveTo>
                <a:cubicBezTo>
                  <a:pt x="2528" y="81"/>
                  <a:pt x="2507" y="65"/>
                  <a:pt x="2548" y="37"/>
                </a:cubicBezTo>
                <a:cubicBezTo>
                  <a:pt x="2577" y="17"/>
                  <a:pt x="2623" y="-2"/>
                  <a:pt x="2658" y="2"/>
                </a:cubicBezTo>
                <a:cubicBezTo>
                  <a:pt x="2693" y="6"/>
                  <a:pt x="2714" y="17"/>
                  <a:pt x="2732" y="47"/>
                </a:cubicBezTo>
                <a:cubicBezTo>
                  <a:pt x="2751" y="79"/>
                  <a:pt x="2752" y="125"/>
                  <a:pt x="2740" y="160"/>
                </a:cubicBezTo>
                <a:cubicBezTo>
                  <a:pt x="2726" y="199"/>
                  <a:pt x="2704" y="237"/>
                  <a:pt x="2677" y="268"/>
                </a:cubicBezTo>
                <a:cubicBezTo>
                  <a:pt x="2654" y="294"/>
                  <a:pt x="2630" y="311"/>
                  <a:pt x="2597" y="321"/>
                </a:cubicBezTo>
                <a:cubicBezTo>
                  <a:pt x="2644" y="299"/>
                  <a:pt x="2688" y="289"/>
                  <a:pt x="2740" y="284"/>
                </a:cubicBezTo>
                <a:cubicBezTo>
                  <a:pt x="2786" y="280"/>
                  <a:pt x="2812" y="283"/>
                  <a:pt x="2856" y="295"/>
                </a:cubicBezTo>
                <a:cubicBezTo>
                  <a:pt x="2876" y="300"/>
                  <a:pt x="2897" y="303"/>
                  <a:pt x="2918" y="306"/>
                </a:cubicBezTo>
              </a:path>
            </a:pathLst>
          </a:custGeom>
          <a:noFill/>
          <a:ln w="19050" cap="rnd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21522" name="Comment 18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4518025" y="3616325"/>
            <a:ext cx="168275" cy="420688"/>
          </a:xfrm>
          <a:custGeom>
            <a:avLst/>
            <a:gdLst>
              <a:gd name="T0" fmla="+- 0 12697 12548"/>
              <a:gd name="T1" fmla="*/ T0 w 471"/>
              <a:gd name="T2" fmla="+- 0 10052 10045"/>
              <a:gd name="T3" fmla="*/ 10052 h 1170"/>
              <a:gd name="T4" fmla="+- 0 12621 12548"/>
              <a:gd name="T5" fmla="*/ T4 w 471"/>
              <a:gd name="T6" fmla="+- 0 10050 10045"/>
              <a:gd name="T7" fmla="*/ 10050 h 1170"/>
              <a:gd name="T8" fmla="+- 0 12558 12548"/>
              <a:gd name="T9" fmla="*/ T8 w 471"/>
              <a:gd name="T10" fmla="+- 0 10151 10045"/>
              <a:gd name="T11" fmla="*/ 10151 h 1170"/>
              <a:gd name="T12" fmla="+- 0 12562 12548"/>
              <a:gd name="T13" fmla="*/ T12 w 471"/>
              <a:gd name="T14" fmla="+- 0 10306 10045"/>
              <a:gd name="T15" fmla="*/ 10306 h 1170"/>
              <a:gd name="T16" fmla="+- 0 12647 12548"/>
              <a:gd name="T17" fmla="*/ T16 w 471"/>
              <a:gd name="T18" fmla="+- 0 10444 10045"/>
              <a:gd name="T19" fmla="*/ 10444 h 1170"/>
              <a:gd name="T20" fmla="+- 0 12822 12548"/>
              <a:gd name="T21" fmla="*/ T20 w 471"/>
              <a:gd name="T22" fmla="+- 0 10465 10045"/>
              <a:gd name="T23" fmla="*/ 10465 h 1170"/>
              <a:gd name="T24" fmla="+- 0 12986 12548"/>
              <a:gd name="T25" fmla="*/ T24 w 471"/>
              <a:gd name="T26" fmla="+- 0 10397 10045"/>
              <a:gd name="T27" fmla="*/ 10397 h 1170"/>
              <a:gd name="T28" fmla="+- 0 13018 12548"/>
              <a:gd name="T29" fmla="*/ T28 w 471"/>
              <a:gd name="T30" fmla="+- 0 10361 10045"/>
              <a:gd name="T31" fmla="*/ 10361 h 1170"/>
              <a:gd name="T32" fmla="+- 0 12893 12548"/>
              <a:gd name="T33" fmla="*/ T32 w 471"/>
              <a:gd name="T34" fmla="+- 0 10363 10045"/>
              <a:gd name="T35" fmla="*/ 10363 h 1170"/>
              <a:gd name="T36" fmla="+- 0 12579 12548"/>
              <a:gd name="T37" fmla="*/ T36 w 471"/>
              <a:gd name="T38" fmla="+- 0 10563 10045"/>
              <a:gd name="T39" fmla="*/ 10563 h 1170"/>
              <a:gd name="T40" fmla="+- 0 12564 12548"/>
              <a:gd name="T41" fmla="*/ T40 w 471"/>
              <a:gd name="T42" fmla="+- 0 10662 10045"/>
              <a:gd name="T43" fmla="*/ 10662 h 1170"/>
              <a:gd name="T44" fmla="+- 0 12659 12548"/>
              <a:gd name="T45" fmla="*/ T44 w 471"/>
              <a:gd name="T46" fmla="+- 0 10737 10045"/>
              <a:gd name="T47" fmla="*/ 10737 h 1170"/>
              <a:gd name="T48" fmla="+- 0 12862 12548"/>
              <a:gd name="T49" fmla="*/ T48 w 471"/>
              <a:gd name="T50" fmla="+- 0 10830 10045"/>
              <a:gd name="T51" fmla="*/ 10830 h 1170"/>
              <a:gd name="T52" fmla="+- 0 12894 12548"/>
              <a:gd name="T53" fmla="*/ T52 w 471"/>
              <a:gd name="T54" fmla="+- 0 10853 10045"/>
              <a:gd name="T55" fmla="*/ 10853 h 1170"/>
              <a:gd name="T56" fmla="+- 0 12788 12548"/>
              <a:gd name="T57" fmla="*/ T56 w 471"/>
              <a:gd name="T58" fmla="+- 0 10970 10045"/>
              <a:gd name="T59" fmla="*/ 10970 h 1170"/>
              <a:gd name="T60" fmla="+- 0 12780 12548"/>
              <a:gd name="T61" fmla="*/ T60 w 471"/>
              <a:gd name="T62" fmla="+- 0 11065 10045"/>
              <a:gd name="T63" fmla="*/ 11065 h 1170"/>
              <a:gd name="T64" fmla="+- 0 12917 12548"/>
              <a:gd name="T65" fmla="*/ T64 w 471"/>
              <a:gd name="T66" fmla="+- 0 11127 10045"/>
              <a:gd name="T67" fmla="*/ 11127 h 1170"/>
              <a:gd name="T68" fmla="+- 0 12957 12548"/>
              <a:gd name="T69" fmla="*/ T68 w 471"/>
              <a:gd name="T70" fmla="+- 0 11148 10045"/>
              <a:gd name="T71" fmla="*/ 11148 h 1170"/>
              <a:gd name="T72" fmla="+- 0 12824 12548"/>
              <a:gd name="T73" fmla="*/ T72 w 471"/>
              <a:gd name="T74" fmla="+- 0 11214 10045"/>
              <a:gd name="T75" fmla="*/ 11214 h 1170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</a:cxnLst>
            <a:rect l="0" t="0" r="r" b="b"/>
            <a:pathLst>
              <a:path w="471" h="1170" extrusionOk="0">
                <a:moveTo>
                  <a:pt x="149" y="7"/>
                </a:moveTo>
                <a:cubicBezTo>
                  <a:pt x="125" y="5"/>
                  <a:pt x="98" y="-6"/>
                  <a:pt x="73" y="5"/>
                </a:cubicBezTo>
                <a:cubicBezTo>
                  <a:pt x="35" y="21"/>
                  <a:pt x="21" y="73"/>
                  <a:pt x="10" y="106"/>
                </a:cubicBezTo>
                <a:cubicBezTo>
                  <a:pt x="-6" y="157"/>
                  <a:pt x="2" y="209"/>
                  <a:pt x="14" y="261"/>
                </a:cubicBezTo>
                <a:cubicBezTo>
                  <a:pt x="26" y="314"/>
                  <a:pt x="51" y="369"/>
                  <a:pt x="99" y="399"/>
                </a:cubicBezTo>
                <a:cubicBezTo>
                  <a:pt x="153" y="433"/>
                  <a:pt x="214" y="430"/>
                  <a:pt x="274" y="420"/>
                </a:cubicBezTo>
                <a:cubicBezTo>
                  <a:pt x="332" y="410"/>
                  <a:pt x="390" y="387"/>
                  <a:pt x="438" y="352"/>
                </a:cubicBezTo>
                <a:cubicBezTo>
                  <a:pt x="457" y="335"/>
                  <a:pt x="463" y="331"/>
                  <a:pt x="470" y="316"/>
                </a:cubicBezTo>
                <a:cubicBezTo>
                  <a:pt x="422" y="302"/>
                  <a:pt x="404" y="298"/>
                  <a:pt x="345" y="318"/>
                </a:cubicBezTo>
                <a:cubicBezTo>
                  <a:pt x="230" y="357"/>
                  <a:pt x="105" y="419"/>
                  <a:pt x="31" y="518"/>
                </a:cubicBezTo>
                <a:cubicBezTo>
                  <a:pt x="5" y="553"/>
                  <a:pt x="-2" y="578"/>
                  <a:pt x="16" y="617"/>
                </a:cubicBezTo>
                <a:cubicBezTo>
                  <a:pt x="30" y="647"/>
                  <a:pt x="83" y="676"/>
                  <a:pt x="111" y="692"/>
                </a:cubicBezTo>
                <a:cubicBezTo>
                  <a:pt x="175" y="729"/>
                  <a:pt x="251" y="748"/>
                  <a:pt x="314" y="785"/>
                </a:cubicBezTo>
                <a:cubicBezTo>
                  <a:pt x="333" y="791"/>
                  <a:pt x="340" y="794"/>
                  <a:pt x="346" y="808"/>
                </a:cubicBezTo>
                <a:cubicBezTo>
                  <a:pt x="312" y="848"/>
                  <a:pt x="268" y="879"/>
                  <a:pt x="240" y="925"/>
                </a:cubicBezTo>
                <a:cubicBezTo>
                  <a:pt x="223" y="952"/>
                  <a:pt x="213" y="991"/>
                  <a:pt x="232" y="1020"/>
                </a:cubicBezTo>
                <a:cubicBezTo>
                  <a:pt x="261" y="1065"/>
                  <a:pt x="325" y="1064"/>
                  <a:pt x="369" y="1082"/>
                </a:cubicBezTo>
                <a:cubicBezTo>
                  <a:pt x="389" y="1089"/>
                  <a:pt x="397" y="1093"/>
                  <a:pt x="409" y="1103"/>
                </a:cubicBezTo>
                <a:cubicBezTo>
                  <a:pt x="375" y="1155"/>
                  <a:pt x="340" y="1162"/>
                  <a:pt x="276" y="1169"/>
                </a:cubicBezTo>
              </a:path>
            </a:pathLst>
          </a:custGeom>
          <a:noFill/>
          <a:ln w="19050" cap="rnd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21523" name="Comment 19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4899025" y="3413125"/>
            <a:ext cx="849313" cy="700088"/>
          </a:xfrm>
          <a:custGeom>
            <a:avLst/>
            <a:gdLst>
              <a:gd name="T0" fmla="+- 0 13729 13609"/>
              <a:gd name="T1" fmla="*/ T0 w 2360"/>
              <a:gd name="T2" fmla="+- 0 10544 9483"/>
              <a:gd name="T3" fmla="*/ 10544 h 1944"/>
              <a:gd name="T4" fmla="+- 0 14069 13609"/>
              <a:gd name="T5" fmla="*/ T4 w 2360"/>
              <a:gd name="T6" fmla="+- 0 10525 9483"/>
              <a:gd name="T7" fmla="*/ 10525 h 1944"/>
              <a:gd name="T8" fmla="+- 0 14630 13609"/>
              <a:gd name="T9" fmla="*/ T8 w 2360"/>
              <a:gd name="T10" fmla="+- 0 9963 9483"/>
              <a:gd name="T11" fmla="*/ 9963 h 1944"/>
              <a:gd name="T12" fmla="+- 0 14797 13609"/>
              <a:gd name="T13" fmla="*/ T12 w 2360"/>
              <a:gd name="T14" fmla="+- 0 9886 9483"/>
              <a:gd name="T15" fmla="*/ 9886 h 1944"/>
              <a:gd name="T16" fmla="+- 0 14906 13609"/>
              <a:gd name="T17" fmla="*/ T16 w 2360"/>
              <a:gd name="T18" fmla="+- 0 10085 9483"/>
              <a:gd name="T19" fmla="*/ 10085 h 1944"/>
              <a:gd name="T20" fmla="+- 0 14978 13609"/>
              <a:gd name="T21" fmla="*/ T20 w 2360"/>
              <a:gd name="T22" fmla="+- 0 9973 9483"/>
              <a:gd name="T23" fmla="*/ 9973 h 1944"/>
              <a:gd name="T24" fmla="+- 0 15126 13609"/>
              <a:gd name="T25" fmla="*/ T24 w 2360"/>
              <a:gd name="T26" fmla="+- 0 9946 9483"/>
              <a:gd name="T27" fmla="*/ 9946 h 1944"/>
              <a:gd name="T28" fmla="+- 0 15159 13609"/>
              <a:gd name="T29" fmla="*/ T28 w 2360"/>
              <a:gd name="T30" fmla="+- 0 10073 9483"/>
              <a:gd name="T31" fmla="*/ 10073 h 1944"/>
              <a:gd name="T32" fmla="+- 0 15417 13609"/>
              <a:gd name="T33" fmla="*/ T32 w 2360"/>
              <a:gd name="T34" fmla="+- 0 9890 9483"/>
              <a:gd name="T35" fmla="*/ 9890 h 1944"/>
              <a:gd name="T36" fmla="+- 0 15480 13609"/>
              <a:gd name="T37" fmla="*/ T36 w 2360"/>
              <a:gd name="T38" fmla="+- 0 10109 9483"/>
              <a:gd name="T39" fmla="*/ 10109 h 1944"/>
              <a:gd name="T40" fmla="+- 0 15641 13609"/>
              <a:gd name="T41" fmla="*/ T40 w 2360"/>
              <a:gd name="T42" fmla="+- 0 9534 9483"/>
              <a:gd name="T43" fmla="*/ 9534 h 1944"/>
              <a:gd name="T44" fmla="+- 0 15811 13609"/>
              <a:gd name="T45" fmla="*/ T44 w 2360"/>
              <a:gd name="T46" fmla="+- 0 9513 9483"/>
              <a:gd name="T47" fmla="*/ 9513 h 1944"/>
              <a:gd name="T48" fmla="+- 0 15833 13609"/>
              <a:gd name="T49" fmla="*/ T48 w 2360"/>
              <a:gd name="T50" fmla="+- 0 9715 9483"/>
              <a:gd name="T51" fmla="*/ 9715 h 1944"/>
              <a:gd name="T52" fmla="+- 0 15723 13609"/>
              <a:gd name="T53" fmla="*/ T52 w 2360"/>
              <a:gd name="T54" fmla="+- 0 9874 9483"/>
              <a:gd name="T55" fmla="*/ 9874 h 1944"/>
              <a:gd name="T56" fmla="+- 0 15934 13609"/>
              <a:gd name="T57" fmla="*/ T56 w 2360"/>
              <a:gd name="T58" fmla="+- 0 9890 9483"/>
              <a:gd name="T59" fmla="*/ 9890 h 1944"/>
              <a:gd name="T60" fmla="+- 0 14657 13609"/>
              <a:gd name="T61" fmla="*/ T60 w 2360"/>
              <a:gd name="T62" fmla="+- 0 10493 9483"/>
              <a:gd name="T63" fmla="*/ 10493 h 1944"/>
              <a:gd name="T64" fmla="+- 0 14746 13609"/>
              <a:gd name="T65" fmla="*/ T64 w 2360"/>
              <a:gd name="T66" fmla="+- 0 10480 9483"/>
              <a:gd name="T67" fmla="*/ 10480 h 1944"/>
              <a:gd name="T68" fmla="+- 0 15529 13609"/>
              <a:gd name="T69" fmla="*/ T68 w 2360"/>
              <a:gd name="T70" fmla="+- 0 10380 9483"/>
              <a:gd name="T71" fmla="*/ 10380 h 1944"/>
              <a:gd name="T72" fmla="+- 0 15885 13609"/>
              <a:gd name="T73" fmla="*/ T72 w 2360"/>
              <a:gd name="T74" fmla="+- 0 10332 9483"/>
              <a:gd name="T75" fmla="*/ 10332 h 1944"/>
              <a:gd name="T76" fmla="+- 0 15183 13609"/>
              <a:gd name="T77" fmla="*/ T76 w 2360"/>
              <a:gd name="T78" fmla="+- 0 10771 9483"/>
              <a:gd name="T79" fmla="*/ 10771 h 1944"/>
              <a:gd name="T80" fmla="+- 0 15031 13609"/>
              <a:gd name="T81" fmla="*/ T80 w 2360"/>
              <a:gd name="T82" fmla="+- 0 10845 9483"/>
              <a:gd name="T83" fmla="*/ 10845 h 1944"/>
              <a:gd name="T84" fmla="+- 0 15149 13609"/>
              <a:gd name="T85" fmla="*/ T84 w 2360"/>
              <a:gd name="T86" fmla="+- 0 10908 9483"/>
              <a:gd name="T87" fmla="*/ 10908 h 1944"/>
              <a:gd name="T88" fmla="+- 0 15198 13609"/>
              <a:gd name="T89" fmla="*/ T88 w 2360"/>
              <a:gd name="T90" fmla="+- 0 10737 9483"/>
              <a:gd name="T91" fmla="*/ 10737 h 1944"/>
              <a:gd name="T92" fmla="+- 0 15124 13609"/>
              <a:gd name="T93" fmla="*/ T92 w 2360"/>
              <a:gd name="T94" fmla="+- 0 10807 9483"/>
              <a:gd name="T95" fmla="*/ 10807 h 1944"/>
              <a:gd name="T96" fmla="+- 0 15244 13609"/>
              <a:gd name="T97" fmla="*/ T96 w 2360"/>
              <a:gd name="T98" fmla="+- 0 11197 9483"/>
              <a:gd name="T99" fmla="*/ 11197 h 1944"/>
              <a:gd name="T100" fmla="+- 0 15314 13609"/>
              <a:gd name="T101" fmla="*/ T100 w 2360"/>
              <a:gd name="T102" fmla="+- 0 11415 9483"/>
              <a:gd name="T103" fmla="*/ 11415 h 1944"/>
              <a:gd name="T104" fmla="+- 0 15107 13609"/>
              <a:gd name="T105" fmla="*/ T104 w 2360"/>
              <a:gd name="T106" fmla="+- 0 11343 9483"/>
              <a:gd name="T107" fmla="*/ 11343 h 1944"/>
              <a:gd name="T108" fmla="+- 0 15140 13609"/>
              <a:gd name="T109" fmla="*/ T108 w 2360"/>
              <a:gd name="T110" fmla="+- 0 11156 9483"/>
              <a:gd name="T111" fmla="*/ 11156 h 1944"/>
              <a:gd name="T112" fmla="+- 0 15512 13609"/>
              <a:gd name="T113" fmla="*/ T112 w 2360"/>
              <a:gd name="T114" fmla="+- 0 10824 9483"/>
              <a:gd name="T115" fmla="*/ 10824 h 1944"/>
              <a:gd name="T116" fmla="+- 0 15708 13609"/>
              <a:gd name="T117" fmla="*/ T116 w 2360"/>
              <a:gd name="T118" fmla="+- 0 10724 9483"/>
              <a:gd name="T119" fmla="*/ 10724 h 1944"/>
              <a:gd name="T120" fmla="+- 0 15662 13609"/>
              <a:gd name="T121" fmla="*/ T120 w 2360"/>
              <a:gd name="T122" fmla="+- 0 10963 9483"/>
              <a:gd name="T123" fmla="*/ 10963 h 1944"/>
              <a:gd name="T124" fmla="+- 0 15742 13609"/>
              <a:gd name="T125" fmla="*/ T124 w 2360"/>
              <a:gd name="T126" fmla="+- 0 10961 9483"/>
              <a:gd name="T127" fmla="*/ 10961 h 1944"/>
              <a:gd name="T128" fmla="+- 0 15961 13609"/>
              <a:gd name="T129" fmla="*/ T128 w 2360"/>
              <a:gd name="T130" fmla="+- 0 10949 9483"/>
              <a:gd name="T131" fmla="*/ 10949 h 1944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</a:cxnLst>
            <a:rect l="0" t="0" r="r" b="b"/>
            <a:pathLst>
              <a:path w="2360" h="1944" extrusionOk="0">
                <a:moveTo>
                  <a:pt x="0" y="1069"/>
                </a:moveTo>
                <a:cubicBezTo>
                  <a:pt x="40" y="1064"/>
                  <a:pt x="79" y="1062"/>
                  <a:pt x="120" y="1061"/>
                </a:cubicBezTo>
                <a:cubicBezTo>
                  <a:pt x="171" y="1060"/>
                  <a:pt x="223" y="1070"/>
                  <a:pt x="274" y="1067"/>
                </a:cubicBezTo>
                <a:cubicBezTo>
                  <a:pt x="338" y="1063"/>
                  <a:pt x="396" y="1054"/>
                  <a:pt x="460" y="1042"/>
                </a:cubicBezTo>
              </a:path>
              <a:path w="2360" h="1944" extrusionOk="0">
                <a:moveTo>
                  <a:pt x="951" y="556"/>
                </a:moveTo>
                <a:cubicBezTo>
                  <a:pt x="979" y="533"/>
                  <a:pt x="986" y="511"/>
                  <a:pt x="1021" y="480"/>
                </a:cubicBezTo>
                <a:cubicBezTo>
                  <a:pt x="1043" y="461"/>
                  <a:pt x="1073" y="438"/>
                  <a:pt x="1099" y="427"/>
                </a:cubicBezTo>
                <a:cubicBezTo>
                  <a:pt x="1125" y="416"/>
                  <a:pt x="1159" y="404"/>
                  <a:pt x="1188" y="403"/>
                </a:cubicBezTo>
                <a:cubicBezTo>
                  <a:pt x="1229" y="402"/>
                  <a:pt x="1255" y="447"/>
                  <a:pt x="1268" y="480"/>
                </a:cubicBezTo>
                <a:cubicBezTo>
                  <a:pt x="1283" y="519"/>
                  <a:pt x="1290" y="561"/>
                  <a:pt x="1297" y="602"/>
                </a:cubicBezTo>
                <a:cubicBezTo>
                  <a:pt x="1300" y="621"/>
                  <a:pt x="1303" y="641"/>
                  <a:pt x="1306" y="660"/>
                </a:cubicBezTo>
                <a:cubicBezTo>
                  <a:pt x="1316" y="599"/>
                  <a:pt x="1337" y="543"/>
                  <a:pt x="1369" y="490"/>
                </a:cubicBezTo>
                <a:cubicBezTo>
                  <a:pt x="1385" y="462"/>
                  <a:pt x="1409" y="421"/>
                  <a:pt x="1437" y="403"/>
                </a:cubicBezTo>
                <a:cubicBezTo>
                  <a:pt x="1487" y="372"/>
                  <a:pt x="1503" y="422"/>
                  <a:pt x="1517" y="463"/>
                </a:cubicBezTo>
                <a:cubicBezTo>
                  <a:pt x="1529" y="497"/>
                  <a:pt x="1533" y="530"/>
                  <a:pt x="1542" y="564"/>
                </a:cubicBezTo>
                <a:cubicBezTo>
                  <a:pt x="1545" y="573"/>
                  <a:pt x="1547" y="581"/>
                  <a:pt x="1550" y="590"/>
                </a:cubicBezTo>
                <a:cubicBezTo>
                  <a:pt x="1586" y="576"/>
                  <a:pt x="1611" y="549"/>
                  <a:pt x="1641" y="522"/>
                </a:cubicBezTo>
                <a:cubicBezTo>
                  <a:pt x="1680" y="488"/>
                  <a:pt x="1751" y="408"/>
                  <a:pt x="1808" y="407"/>
                </a:cubicBezTo>
                <a:cubicBezTo>
                  <a:pt x="1850" y="407"/>
                  <a:pt x="1851" y="476"/>
                  <a:pt x="1854" y="505"/>
                </a:cubicBezTo>
                <a:cubicBezTo>
                  <a:pt x="1856" y="521"/>
                  <a:pt x="1849" y="619"/>
                  <a:pt x="1871" y="626"/>
                </a:cubicBezTo>
                <a:cubicBezTo>
                  <a:pt x="1899" y="634"/>
                  <a:pt x="1913" y="600"/>
                  <a:pt x="1926" y="583"/>
                </a:cubicBezTo>
              </a:path>
              <a:path w="2360" h="1944" extrusionOk="0">
                <a:moveTo>
                  <a:pt x="2032" y="51"/>
                </a:moveTo>
                <a:cubicBezTo>
                  <a:pt x="2056" y="24"/>
                  <a:pt x="2085" y="0"/>
                  <a:pt x="2126" y="0"/>
                </a:cubicBezTo>
                <a:cubicBezTo>
                  <a:pt x="2151" y="0"/>
                  <a:pt x="2184" y="14"/>
                  <a:pt x="2202" y="30"/>
                </a:cubicBezTo>
                <a:cubicBezTo>
                  <a:pt x="2231" y="56"/>
                  <a:pt x="2244" y="83"/>
                  <a:pt x="2249" y="121"/>
                </a:cubicBezTo>
                <a:cubicBezTo>
                  <a:pt x="2254" y="162"/>
                  <a:pt x="2245" y="197"/>
                  <a:pt x="2224" y="232"/>
                </a:cubicBezTo>
                <a:cubicBezTo>
                  <a:pt x="2204" y="266"/>
                  <a:pt x="2177" y="295"/>
                  <a:pt x="2152" y="325"/>
                </a:cubicBezTo>
                <a:cubicBezTo>
                  <a:pt x="2133" y="348"/>
                  <a:pt x="2122" y="364"/>
                  <a:pt x="2114" y="391"/>
                </a:cubicBezTo>
                <a:cubicBezTo>
                  <a:pt x="2158" y="417"/>
                  <a:pt x="2164" y="412"/>
                  <a:pt x="2211" y="414"/>
                </a:cubicBezTo>
                <a:cubicBezTo>
                  <a:pt x="2249" y="416"/>
                  <a:pt x="2285" y="409"/>
                  <a:pt x="2325" y="407"/>
                </a:cubicBezTo>
                <a:cubicBezTo>
                  <a:pt x="2336" y="406"/>
                  <a:pt x="2348" y="406"/>
                  <a:pt x="2359" y="405"/>
                </a:cubicBezTo>
              </a:path>
              <a:path w="2360" h="1944" extrusionOk="0">
                <a:moveTo>
                  <a:pt x="1048" y="1010"/>
                </a:moveTo>
                <a:cubicBezTo>
                  <a:pt x="1039" y="1013"/>
                  <a:pt x="1030" y="1015"/>
                  <a:pt x="1021" y="1018"/>
                </a:cubicBezTo>
                <a:cubicBezTo>
                  <a:pt x="1058" y="1014"/>
                  <a:pt x="1098" y="1004"/>
                  <a:pt x="1137" y="997"/>
                </a:cubicBezTo>
                <a:cubicBezTo>
                  <a:pt x="1251" y="977"/>
                  <a:pt x="1364" y="957"/>
                  <a:pt x="1479" y="942"/>
                </a:cubicBezTo>
                <a:cubicBezTo>
                  <a:pt x="1626" y="923"/>
                  <a:pt x="1773" y="910"/>
                  <a:pt x="1920" y="897"/>
                </a:cubicBezTo>
                <a:cubicBezTo>
                  <a:pt x="2020" y="889"/>
                  <a:pt x="2119" y="882"/>
                  <a:pt x="2219" y="876"/>
                </a:cubicBezTo>
                <a:cubicBezTo>
                  <a:pt x="2232" y="875"/>
                  <a:pt x="2369" y="871"/>
                  <a:pt x="2276" y="849"/>
                </a:cubicBezTo>
                <a:cubicBezTo>
                  <a:pt x="2269" y="850"/>
                  <a:pt x="2262" y="852"/>
                  <a:pt x="2255" y="853"/>
                </a:cubicBezTo>
              </a:path>
              <a:path w="2360" h="1944" extrusionOk="0">
                <a:moveTo>
                  <a:pt x="1574" y="1288"/>
                </a:moveTo>
                <a:cubicBezTo>
                  <a:pt x="1572" y="1259"/>
                  <a:pt x="1541" y="1264"/>
                  <a:pt x="1510" y="1285"/>
                </a:cubicBezTo>
                <a:cubicBezTo>
                  <a:pt x="1481" y="1304"/>
                  <a:pt x="1440" y="1330"/>
                  <a:pt x="1422" y="1362"/>
                </a:cubicBezTo>
                <a:cubicBezTo>
                  <a:pt x="1405" y="1394"/>
                  <a:pt x="1414" y="1426"/>
                  <a:pt x="1447" y="1442"/>
                </a:cubicBezTo>
                <a:cubicBezTo>
                  <a:pt x="1474" y="1455"/>
                  <a:pt x="1517" y="1438"/>
                  <a:pt x="1540" y="1425"/>
                </a:cubicBezTo>
                <a:cubicBezTo>
                  <a:pt x="1572" y="1407"/>
                  <a:pt x="1590" y="1380"/>
                  <a:pt x="1599" y="1345"/>
                </a:cubicBezTo>
                <a:cubicBezTo>
                  <a:pt x="1606" y="1319"/>
                  <a:pt x="1606" y="1277"/>
                  <a:pt x="1589" y="1254"/>
                </a:cubicBezTo>
                <a:cubicBezTo>
                  <a:pt x="1581" y="1247"/>
                  <a:pt x="1573" y="1239"/>
                  <a:pt x="1565" y="1232"/>
                </a:cubicBezTo>
                <a:cubicBezTo>
                  <a:pt x="1527" y="1252"/>
                  <a:pt x="1518" y="1277"/>
                  <a:pt x="1515" y="1324"/>
                </a:cubicBezTo>
                <a:cubicBezTo>
                  <a:pt x="1512" y="1385"/>
                  <a:pt x="1528" y="1447"/>
                  <a:pt x="1546" y="1504"/>
                </a:cubicBezTo>
                <a:cubicBezTo>
                  <a:pt x="1568" y="1576"/>
                  <a:pt x="1601" y="1647"/>
                  <a:pt x="1635" y="1714"/>
                </a:cubicBezTo>
                <a:cubicBezTo>
                  <a:pt x="1661" y="1765"/>
                  <a:pt x="1694" y="1814"/>
                  <a:pt x="1711" y="1869"/>
                </a:cubicBezTo>
                <a:cubicBezTo>
                  <a:pt x="1720" y="1899"/>
                  <a:pt x="1717" y="1906"/>
                  <a:pt x="1705" y="1932"/>
                </a:cubicBezTo>
                <a:cubicBezTo>
                  <a:pt x="1672" y="1943"/>
                  <a:pt x="1644" y="1945"/>
                  <a:pt x="1610" y="1934"/>
                </a:cubicBezTo>
                <a:cubicBezTo>
                  <a:pt x="1568" y="1921"/>
                  <a:pt x="1527" y="1892"/>
                  <a:pt x="1498" y="1860"/>
                </a:cubicBezTo>
                <a:cubicBezTo>
                  <a:pt x="1474" y="1833"/>
                  <a:pt x="1442" y="1788"/>
                  <a:pt x="1443" y="1750"/>
                </a:cubicBezTo>
                <a:cubicBezTo>
                  <a:pt x="1445" y="1696"/>
                  <a:pt x="1493" y="1687"/>
                  <a:pt x="1531" y="1673"/>
                </a:cubicBezTo>
                <a:cubicBezTo>
                  <a:pt x="1592" y="1650"/>
                  <a:pt x="1646" y="1618"/>
                  <a:pt x="1698" y="1582"/>
                </a:cubicBezTo>
              </a:path>
              <a:path w="2360" h="1944" extrusionOk="0">
                <a:moveTo>
                  <a:pt x="1903" y="1341"/>
                </a:moveTo>
                <a:cubicBezTo>
                  <a:pt x="1911" y="1316"/>
                  <a:pt x="1919" y="1304"/>
                  <a:pt x="1947" y="1287"/>
                </a:cubicBezTo>
                <a:cubicBezTo>
                  <a:pt x="1988" y="1263"/>
                  <a:pt x="2049" y="1225"/>
                  <a:pt x="2099" y="1241"/>
                </a:cubicBezTo>
                <a:cubicBezTo>
                  <a:pt x="2137" y="1253"/>
                  <a:pt x="2156" y="1297"/>
                  <a:pt x="2148" y="1334"/>
                </a:cubicBezTo>
                <a:cubicBezTo>
                  <a:pt x="2137" y="1387"/>
                  <a:pt x="2090" y="1443"/>
                  <a:pt x="2053" y="1480"/>
                </a:cubicBezTo>
                <a:cubicBezTo>
                  <a:pt x="2047" y="1484"/>
                  <a:pt x="2042" y="1489"/>
                  <a:pt x="2036" y="1493"/>
                </a:cubicBezTo>
                <a:cubicBezTo>
                  <a:pt x="2071" y="1494"/>
                  <a:pt x="2099" y="1485"/>
                  <a:pt x="2133" y="1478"/>
                </a:cubicBezTo>
                <a:cubicBezTo>
                  <a:pt x="2185" y="1467"/>
                  <a:pt x="2231" y="1466"/>
                  <a:pt x="2283" y="1468"/>
                </a:cubicBezTo>
                <a:cubicBezTo>
                  <a:pt x="2307" y="1469"/>
                  <a:pt x="2329" y="1465"/>
                  <a:pt x="2352" y="1466"/>
                </a:cubicBezTo>
              </a:path>
            </a:pathLst>
          </a:custGeom>
          <a:noFill/>
          <a:ln w="19050" cap="rnd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21525" name="Comment 21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569913" y="4835525"/>
            <a:ext cx="195262" cy="322263"/>
          </a:xfrm>
          <a:custGeom>
            <a:avLst/>
            <a:gdLst>
              <a:gd name="T0" fmla="+- 0 1677 1583"/>
              <a:gd name="T1" fmla="*/ T0 w 543"/>
              <a:gd name="T2" fmla="+- 0 13860 13432"/>
              <a:gd name="T3" fmla="*/ 13860 h 896"/>
              <a:gd name="T4" fmla="+- 0 1631 1583"/>
              <a:gd name="T5" fmla="*/ T4 w 543"/>
              <a:gd name="T6" fmla="+- 0 13835 13432"/>
              <a:gd name="T7" fmla="*/ 13835 h 896"/>
              <a:gd name="T8" fmla="+- 0 1625 1583"/>
              <a:gd name="T9" fmla="*/ T8 w 543"/>
              <a:gd name="T10" fmla="+- 0 13956 13432"/>
              <a:gd name="T11" fmla="*/ 13956 h 896"/>
              <a:gd name="T12" fmla="+- 0 1625 1583"/>
              <a:gd name="T13" fmla="*/ T12 w 543"/>
              <a:gd name="T14" fmla="+- 0 14162 13432"/>
              <a:gd name="T15" fmla="*/ 14162 h 896"/>
              <a:gd name="T16" fmla="+- 0 1623 1583"/>
              <a:gd name="T17" fmla="*/ T16 w 543"/>
              <a:gd name="T18" fmla="+- 0 14302 13432"/>
              <a:gd name="T19" fmla="*/ 14302 h 896"/>
              <a:gd name="T20" fmla="+- 0 1623 1583"/>
              <a:gd name="T21" fmla="*/ T20 w 543"/>
              <a:gd name="T22" fmla="+- 0 14327 13432"/>
              <a:gd name="T23" fmla="*/ 14327 h 896"/>
              <a:gd name="T24" fmla="+- 0 1631 1583"/>
              <a:gd name="T25" fmla="*/ T24 w 543"/>
              <a:gd name="T26" fmla="+- 0 14172 13432"/>
              <a:gd name="T27" fmla="*/ 14172 h 896"/>
              <a:gd name="T28" fmla="+- 0 1629 1583"/>
              <a:gd name="T29" fmla="*/ T28 w 543"/>
              <a:gd name="T30" fmla="+- 0 13945 13432"/>
              <a:gd name="T31" fmla="*/ 13945 h 896"/>
              <a:gd name="T32" fmla="+- 0 1606 1583"/>
              <a:gd name="T33" fmla="*/ T32 w 543"/>
              <a:gd name="T34" fmla="+- 0 13733 13432"/>
              <a:gd name="T35" fmla="*/ 13733 h 896"/>
              <a:gd name="T36" fmla="+- 0 1583 1583"/>
              <a:gd name="T37" fmla="*/ T36 w 543"/>
              <a:gd name="T38" fmla="+- 0 13604 13432"/>
              <a:gd name="T39" fmla="*/ 13604 h 896"/>
              <a:gd name="T40" fmla="+- 0 1614 1583"/>
              <a:gd name="T41" fmla="*/ T40 w 543"/>
              <a:gd name="T42" fmla="+- 0 13504 13432"/>
              <a:gd name="T43" fmla="*/ 13504 h 896"/>
              <a:gd name="T44" fmla="+- 0 1696 1583"/>
              <a:gd name="T45" fmla="*/ T44 w 543"/>
              <a:gd name="T46" fmla="+- 0 13438 13432"/>
              <a:gd name="T47" fmla="*/ 13438 h 896"/>
              <a:gd name="T48" fmla="+- 0 1802 1583"/>
              <a:gd name="T49" fmla="*/ T48 w 543"/>
              <a:gd name="T50" fmla="+- 0 13459 13432"/>
              <a:gd name="T51" fmla="*/ 13459 h 896"/>
              <a:gd name="T52" fmla="+- 0 1971 1583"/>
              <a:gd name="T53" fmla="*/ T52 w 543"/>
              <a:gd name="T54" fmla="+- 0 13498 13432"/>
              <a:gd name="T55" fmla="*/ 13498 h 896"/>
              <a:gd name="T56" fmla="+- 0 2125 1583"/>
              <a:gd name="T57" fmla="*/ T56 w 543"/>
              <a:gd name="T58" fmla="+- 0 13478 13432"/>
              <a:gd name="T59" fmla="*/ 13478 h 896"/>
              <a:gd name="T60" fmla="+- 0 1606 1583"/>
              <a:gd name="T61" fmla="*/ T60 w 543"/>
              <a:gd name="T62" fmla="+- 0 13983 13432"/>
              <a:gd name="T63" fmla="*/ 13983 h 896"/>
              <a:gd name="T64" fmla="+- 0 1589 1583"/>
              <a:gd name="T65" fmla="*/ T64 w 543"/>
              <a:gd name="T66" fmla="+- 0 13998 13432"/>
              <a:gd name="T67" fmla="*/ 13998 h 896"/>
              <a:gd name="T68" fmla="+- 0 1671 1583"/>
              <a:gd name="T69" fmla="*/ T68 w 543"/>
              <a:gd name="T70" fmla="+- 0 13967 13432"/>
              <a:gd name="T71" fmla="*/ 13967 h 896"/>
              <a:gd name="T72" fmla="+- 0 1870 1583"/>
              <a:gd name="T73" fmla="*/ T72 w 543"/>
              <a:gd name="T74" fmla="+- 0 13949 13432"/>
              <a:gd name="T75" fmla="*/ 13949 h 896"/>
              <a:gd name="T76" fmla="+- 0 2057 1583"/>
              <a:gd name="T77" fmla="*/ T76 w 543"/>
              <a:gd name="T78" fmla="+- 0 13932 13432"/>
              <a:gd name="T79" fmla="*/ 13932 h 896"/>
              <a:gd name="T80" fmla="+- 0 2079 1583"/>
              <a:gd name="T81" fmla="*/ T80 w 543"/>
              <a:gd name="T82" fmla="+- 0 13949 13432"/>
              <a:gd name="T83" fmla="*/ 13949 h 896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</a:cxnLst>
            <a:rect l="0" t="0" r="r" b="b"/>
            <a:pathLst>
              <a:path w="543" h="896" extrusionOk="0">
                <a:moveTo>
                  <a:pt x="94" y="428"/>
                </a:moveTo>
                <a:cubicBezTo>
                  <a:pt x="71" y="417"/>
                  <a:pt x="63" y="413"/>
                  <a:pt x="48" y="403"/>
                </a:cubicBezTo>
                <a:cubicBezTo>
                  <a:pt x="44" y="445"/>
                  <a:pt x="40" y="482"/>
                  <a:pt x="42" y="524"/>
                </a:cubicBezTo>
                <a:cubicBezTo>
                  <a:pt x="46" y="593"/>
                  <a:pt x="44" y="661"/>
                  <a:pt x="42" y="730"/>
                </a:cubicBezTo>
                <a:cubicBezTo>
                  <a:pt x="41" y="777"/>
                  <a:pt x="41" y="823"/>
                  <a:pt x="40" y="870"/>
                </a:cubicBezTo>
                <a:cubicBezTo>
                  <a:pt x="40" y="878"/>
                  <a:pt x="40" y="887"/>
                  <a:pt x="40" y="895"/>
                </a:cubicBezTo>
                <a:cubicBezTo>
                  <a:pt x="49" y="842"/>
                  <a:pt x="46" y="794"/>
                  <a:pt x="48" y="740"/>
                </a:cubicBezTo>
                <a:cubicBezTo>
                  <a:pt x="51" y="664"/>
                  <a:pt x="51" y="589"/>
                  <a:pt x="46" y="513"/>
                </a:cubicBezTo>
                <a:cubicBezTo>
                  <a:pt x="41" y="443"/>
                  <a:pt x="35" y="370"/>
                  <a:pt x="23" y="301"/>
                </a:cubicBezTo>
                <a:cubicBezTo>
                  <a:pt x="16" y="258"/>
                  <a:pt x="3" y="215"/>
                  <a:pt x="0" y="172"/>
                </a:cubicBezTo>
                <a:cubicBezTo>
                  <a:pt x="-2" y="138"/>
                  <a:pt x="13" y="101"/>
                  <a:pt x="31" y="72"/>
                </a:cubicBezTo>
                <a:cubicBezTo>
                  <a:pt x="50" y="41"/>
                  <a:pt x="79" y="18"/>
                  <a:pt x="113" y="6"/>
                </a:cubicBezTo>
                <a:cubicBezTo>
                  <a:pt x="151" y="-8"/>
                  <a:pt x="184" y="12"/>
                  <a:pt x="219" y="27"/>
                </a:cubicBezTo>
                <a:cubicBezTo>
                  <a:pt x="271" y="49"/>
                  <a:pt x="331" y="64"/>
                  <a:pt x="388" y="66"/>
                </a:cubicBezTo>
                <a:cubicBezTo>
                  <a:pt x="443" y="68"/>
                  <a:pt x="489" y="58"/>
                  <a:pt x="542" y="46"/>
                </a:cubicBezTo>
              </a:path>
              <a:path w="543" h="896" extrusionOk="0">
                <a:moveTo>
                  <a:pt x="23" y="551"/>
                </a:moveTo>
                <a:cubicBezTo>
                  <a:pt x="17" y="556"/>
                  <a:pt x="12" y="561"/>
                  <a:pt x="6" y="566"/>
                </a:cubicBezTo>
                <a:cubicBezTo>
                  <a:pt x="21" y="543"/>
                  <a:pt x="55" y="537"/>
                  <a:pt x="88" y="535"/>
                </a:cubicBezTo>
                <a:cubicBezTo>
                  <a:pt x="155" y="532"/>
                  <a:pt x="220" y="527"/>
                  <a:pt x="287" y="517"/>
                </a:cubicBezTo>
                <a:cubicBezTo>
                  <a:pt x="350" y="508"/>
                  <a:pt x="411" y="499"/>
                  <a:pt x="474" y="500"/>
                </a:cubicBezTo>
                <a:cubicBezTo>
                  <a:pt x="496" y="500"/>
                  <a:pt x="504" y="498"/>
                  <a:pt x="496" y="517"/>
                </a:cubicBezTo>
              </a:path>
            </a:pathLst>
          </a:custGeom>
          <a:noFill/>
          <a:ln w="19050" cap="rnd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21527" name="Comment 23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779463" y="4595813"/>
            <a:ext cx="2859087" cy="1054100"/>
          </a:xfrm>
          <a:custGeom>
            <a:avLst/>
            <a:gdLst>
              <a:gd name="T0" fmla="+- 0 2247 2167"/>
              <a:gd name="T1" fmla="*/ T0 w 7942"/>
              <a:gd name="T2" fmla="+- 0 14248 12764"/>
              <a:gd name="T3" fmla="*/ 14248 h 2931"/>
              <a:gd name="T4" fmla="+- 0 2395 2167"/>
              <a:gd name="T5" fmla="*/ T4 w 7942"/>
              <a:gd name="T6" fmla="+- 0 14505 12764"/>
              <a:gd name="T7" fmla="*/ 14505 h 2931"/>
              <a:gd name="T8" fmla="+- 0 2633 2167"/>
              <a:gd name="T9" fmla="*/ T8 w 7942"/>
              <a:gd name="T10" fmla="+- 0 14634 12764"/>
              <a:gd name="T11" fmla="*/ 14634 h 2931"/>
              <a:gd name="T12" fmla="+- 0 2498 2167"/>
              <a:gd name="T13" fmla="*/ T12 w 7942"/>
              <a:gd name="T14" fmla="+- 0 14286 12764"/>
              <a:gd name="T15" fmla="*/ 14286 h 2931"/>
              <a:gd name="T16" fmla="+- 0 2293 2167"/>
              <a:gd name="T17" fmla="*/ T16 w 7942"/>
              <a:gd name="T18" fmla="+- 0 14867 12764"/>
              <a:gd name="T19" fmla="*/ 14867 h 2931"/>
              <a:gd name="T20" fmla="+- 0 2946 2167"/>
              <a:gd name="T21" fmla="*/ T20 w 7942"/>
              <a:gd name="T22" fmla="+- 0 14206 12764"/>
              <a:gd name="T23" fmla="*/ 14206 h 2931"/>
              <a:gd name="T24" fmla="+- 0 2992 2167"/>
              <a:gd name="T25" fmla="*/ T24 w 7942"/>
              <a:gd name="T26" fmla="+- 0 14030 12764"/>
              <a:gd name="T27" fmla="*/ 14030 h 2931"/>
              <a:gd name="T28" fmla="+- 0 3005 2167"/>
              <a:gd name="T29" fmla="*/ T28 w 7942"/>
              <a:gd name="T30" fmla="+- 0 14221 12764"/>
              <a:gd name="T31" fmla="*/ 14221 h 2931"/>
              <a:gd name="T32" fmla="+- 0 4097 2167"/>
              <a:gd name="T33" fmla="*/ T32 w 7942"/>
              <a:gd name="T34" fmla="+- 0 13975 12764"/>
              <a:gd name="T35" fmla="*/ 13975 h 2931"/>
              <a:gd name="T36" fmla="+- 0 3946 2167"/>
              <a:gd name="T37" fmla="*/ T36 w 7942"/>
              <a:gd name="T38" fmla="+- 0 14183 12764"/>
              <a:gd name="T39" fmla="*/ 14183 h 2931"/>
              <a:gd name="T40" fmla="+- 0 4197 2167"/>
              <a:gd name="T41" fmla="*/ T40 w 7942"/>
              <a:gd name="T42" fmla="+- 0 14165 12764"/>
              <a:gd name="T43" fmla="*/ 14165 h 2931"/>
              <a:gd name="T44" fmla="+- 0 4868 2167"/>
              <a:gd name="T45" fmla="*/ T44 w 7942"/>
              <a:gd name="T46" fmla="+- 0 13956 12764"/>
              <a:gd name="T47" fmla="*/ 13956 h 2931"/>
              <a:gd name="T48" fmla="+- 0 5078 2167"/>
              <a:gd name="T49" fmla="*/ T48 w 7942"/>
              <a:gd name="T50" fmla="+- 0 14096 12764"/>
              <a:gd name="T51" fmla="*/ 14096 h 2931"/>
              <a:gd name="T52" fmla="+- 0 5258 2167"/>
              <a:gd name="T53" fmla="*/ T52 w 7942"/>
              <a:gd name="T54" fmla="+- 0 13941 12764"/>
              <a:gd name="T55" fmla="*/ 13941 h 2931"/>
              <a:gd name="T56" fmla="+- 0 5399 2167"/>
              <a:gd name="T57" fmla="*/ T56 w 7942"/>
              <a:gd name="T58" fmla="+- 0 14208 12764"/>
              <a:gd name="T59" fmla="*/ 14208 h 2931"/>
              <a:gd name="T60" fmla="+- 0 5503 2167"/>
              <a:gd name="T61" fmla="*/ T60 w 7942"/>
              <a:gd name="T62" fmla="+- 0 13943 12764"/>
              <a:gd name="T63" fmla="*/ 13943 h 2931"/>
              <a:gd name="T64" fmla="+- 0 5758 2167"/>
              <a:gd name="T65" fmla="*/ T64 w 7942"/>
              <a:gd name="T66" fmla="+- 0 13970 12764"/>
              <a:gd name="T67" fmla="*/ 13970 h 2931"/>
              <a:gd name="T68" fmla="+- 0 5834 2167"/>
              <a:gd name="T69" fmla="*/ T68 w 7942"/>
              <a:gd name="T70" fmla="+- 0 14269 12764"/>
              <a:gd name="T71" fmla="*/ 14269 h 2931"/>
              <a:gd name="T72" fmla="+- 0 6416 2167"/>
              <a:gd name="T73" fmla="*/ T72 w 7942"/>
              <a:gd name="T74" fmla="+- 0 14899 12764"/>
              <a:gd name="T75" fmla="*/ 14899 h 2931"/>
              <a:gd name="T76" fmla="+- 0 6834 2167"/>
              <a:gd name="T77" fmla="*/ T76 w 7942"/>
              <a:gd name="T78" fmla="+- 0 12955 12764"/>
              <a:gd name="T79" fmla="*/ 12955 h 2931"/>
              <a:gd name="T80" fmla="+- 0 9678 2167"/>
              <a:gd name="T81" fmla="*/ T80 w 7942"/>
              <a:gd name="T82" fmla="+- 0 12815 12764"/>
              <a:gd name="T83" fmla="*/ 12815 h 2931"/>
              <a:gd name="T84" fmla="+- 0 7136 2167"/>
              <a:gd name="T85" fmla="*/ T84 w 7942"/>
              <a:gd name="T86" fmla="+- 0 13763 12764"/>
              <a:gd name="T87" fmla="*/ 13763 h 2931"/>
              <a:gd name="T88" fmla="+- 0 7319 2167"/>
              <a:gd name="T89" fmla="*/ T88 w 7942"/>
              <a:gd name="T90" fmla="+- 0 13920 12764"/>
              <a:gd name="T91" fmla="*/ 13920 h 2931"/>
              <a:gd name="T92" fmla="+- 0 7024 2167"/>
              <a:gd name="T93" fmla="*/ T92 w 7942"/>
              <a:gd name="T94" fmla="+- 0 14166 12764"/>
              <a:gd name="T95" fmla="*/ 14166 h 2931"/>
              <a:gd name="T96" fmla="+- 0 7330 2167"/>
              <a:gd name="T97" fmla="*/ T96 w 7942"/>
              <a:gd name="T98" fmla="+- 0 14420 12764"/>
              <a:gd name="T99" fmla="*/ 14420 h 2931"/>
              <a:gd name="T100" fmla="+- 0 7203 2167"/>
              <a:gd name="T101" fmla="*/ T100 w 7942"/>
              <a:gd name="T102" fmla="+- 0 14672 12764"/>
              <a:gd name="T103" fmla="*/ 14672 h 2931"/>
              <a:gd name="T104" fmla="+- 0 7167 2167"/>
              <a:gd name="T105" fmla="*/ T104 w 7942"/>
              <a:gd name="T106" fmla="+- 0 15035 12764"/>
              <a:gd name="T107" fmla="*/ 15035 h 2931"/>
              <a:gd name="T108" fmla="+- 0 7952 2167"/>
              <a:gd name="T109" fmla="*/ T108 w 7942"/>
              <a:gd name="T110" fmla="+- 0 14335 12764"/>
              <a:gd name="T111" fmla="*/ 14335 h 2931"/>
              <a:gd name="T112" fmla="+- 0 8172 2167"/>
              <a:gd name="T113" fmla="*/ T112 w 7942"/>
              <a:gd name="T114" fmla="+- 0 14306 12764"/>
              <a:gd name="T115" fmla="*/ 14306 h 2931"/>
              <a:gd name="T116" fmla="+- 0 8716 2167"/>
              <a:gd name="T117" fmla="*/ T116 w 7942"/>
              <a:gd name="T118" fmla="+- 0 13693 12764"/>
              <a:gd name="T119" fmla="*/ 13693 h 2931"/>
              <a:gd name="T120" fmla="+- 0 8893 2167"/>
              <a:gd name="T121" fmla="*/ T120 w 7942"/>
              <a:gd name="T122" fmla="+- 0 14017 12764"/>
              <a:gd name="T123" fmla="*/ 14017 h 2931"/>
              <a:gd name="T124" fmla="+- 0 8982 2167"/>
              <a:gd name="T125" fmla="*/ T124 w 7942"/>
              <a:gd name="T126" fmla="+- 0 13737 12764"/>
              <a:gd name="T127" fmla="*/ 13737 h 2931"/>
              <a:gd name="T128" fmla="+- 0 9127 2167"/>
              <a:gd name="T129" fmla="*/ T128 w 7942"/>
              <a:gd name="T130" fmla="+- 0 13894 12764"/>
              <a:gd name="T131" fmla="*/ 13894 h 2931"/>
              <a:gd name="T132" fmla="+- 0 9286 2167"/>
              <a:gd name="T133" fmla="*/ T132 w 7942"/>
              <a:gd name="T134" fmla="+- 0 13841 12764"/>
              <a:gd name="T135" fmla="*/ 13841 h 2931"/>
              <a:gd name="T136" fmla="+- 0 9364 2167"/>
              <a:gd name="T137" fmla="*/ T136 w 7942"/>
              <a:gd name="T138" fmla="+- 0 13457 12764"/>
              <a:gd name="T139" fmla="*/ 13457 h 2931"/>
              <a:gd name="T140" fmla="+- 0 9589 2167"/>
              <a:gd name="T141" fmla="*/ T140 w 7942"/>
              <a:gd name="T142" fmla="+- 0 13497 12764"/>
              <a:gd name="T143" fmla="*/ 13497 h 2931"/>
              <a:gd name="T144" fmla="+- 0 9398 2167"/>
              <a:gd name="T145" fmla="*/ T144 w 7942"/>
              <a:gd name="T146" fmla="+- 0 13758 12764"/>
              <a:gd name="T147" fmla="*/ 13758 h 2931"/>
              <a:gd name="T148" fmla="+- 0 9693 2167"/>
              <a:gd name="T149" fmla="*/ T148 w 7942"/>
              <a:gd name="T150" fmla="+- 0 13771 12764"/>
              <a:gd name="T151" fmla="*/ 13771 h 2931"/>
              <a:gd name="T152" fmla="+- 0 8726 2167"/>
              <a:gd name="T153" fmla="*/ T152 w 7942"/>
              <a:gd name="T154" fmla="+- 0 14467 12764"/>
              <a:gd name="T155" fmla="*/ 14467 h 2931"/>
              <a:gd name="T156" fmla="+- 0 9648 2167"/>
              <a:gd name="T157" fmla="*/ T156 w 7942"/>
              <a:gd name="T158" fmla="+- 0 14397 12764"/>
              <a:gd name="T159" fmla="*/ 14397 h 2931"/>
              <a:gd name="T160" fmla="+- 0 8925 2167"/>
              <a:gd name="T161" fmla="*/ T160 w 7942"/>
              <a:gd name="T162" fmla="+- 0 14838 12764"/>
              <a:gd name="T163" fmla="*/ 14838 h 2931"/>
              <a:gd name="T164" fmla="+- 0 8982 2167"/>
              <a:gd name="T165" fmla="*/ T164 w 7942"/>
              <a:gd name="T166" fmla="+- 0 14929 12764"/>
              <a:gd name="T167" fmla="*/ 14929 h 2931"/>
              <a:gd name="T168" fmla="+- 0 8984 2167"/>
              <a:gd name="T169" fmla="*/ T168 w 7942"/>
              <a:gd name="T170" fmla="+- 0 14698 12764"/>
              <a:gd name="T171" fmla="*/ 14698 h 2931"/>
              <a:gd name="T172" fmla="+- 0 8961 2167"/>
              <a:gd name="T173" fmla="*/ T172 w 7942"/>
              <a:gd name="T174" fmla="+- 0 15448 12764"/>
              <a:gd name="T175" fmla="*/ 15448 h 2931"/>
              <a:gd name="T176" fmla="+- 0 8756 2167"/>
              <a:gd name="T177" fmla="*/ T176 w 7942"/>
              <a:gd name="T178" fmla="+- 0 15669 12764"/>
              <a:gd name="T179" fmla="*/ 15669 h 2931"/>
              <a:gd name="T180" fmla="+- 0 8978 2167"/>
              <a:gd name="T181" fmla="*/ T180 w 7942"/>
              <a:gd name="T182" fmla="+- 0 15209 12764"/>
              <a:gd name="T183" fmla="*/ 15209 h 2931"/>
              <a:gd name="T184" fmla="+- 0 9391 2167"/>
              <a:gd name="T185" fmla="*/ T184 w 7942"/>
              <a:gd name="T186" fmla="+- 0 14757 12764"/>
              <a:gd name="T187" fmla="*/ 14757 h 2931"/>
              <a:gd name="T188" fmla="+- 0 9461 2167"/>
              <a:gd name="T189" fmla="*/ T188 w 7942"/>
              <a:gd name="T190" fmla="+- 0 14931 12764"/>
              <a:gd name="T191" fmla="*/ 14931 h 2931"/>
              <a:gd name="T192" fmla="+- 0 9758 2167"/>
              <a:gd name="T193" fmla="*/ T192 w 7942"/>
              <a:gd name="T194" fmla="+- 0 14844 12764"/>
              <a:gd name="T195" fmla="*/ 14844 h 2931"/>
              <a:gd name="T196" fmla="+- 0 9703 2167"/>
              <a:gd name="T197" fmla="*/ T196 w 7942"/>
              <a:gd name="T198" fmla="+- 0 12770 12764"/>
              <a:gd name="T199" fmla="*/ 12770 h 2931"/>
              <a:gd name="T200" fmla="+- 0 10060 2167"/>
              <a:gd name="T201" fmla="*/ T200 w 7942"/>
              <a:gd name="T202" fmla="+- 0 12764 12764"/>
              <a:gd name="T203" fmla="*/ 12764 h 2931"/>
              <a:gd name="T204" fmla="+- 0 10068 2167"/>
              <a:gd name="T205" fmla="*/ T204 w 7942"/>
              <a:gd name="T206" fmla="+- 0 13099 12764"/>
              <a:gd name="T207" fmla="*/ 13099 h 2931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  <a:cxn ang="0">
                <a:pos x="T145" y="T147"/>
              </a:cxn>
              <a:cxn ang="0">
                <a:pos x="T149" y="T151"/>
              </a:cxn>
              <a:cxn ang="0">
                <a:pos x="T153" y="T155"/>
              </a:cxn>
              <a:cxn ang="0">
                <a:pos x="T157" y="T159"/>
              </a:cxn>
              <a:cxn ang="0">
                <a:pos x="T161" y="T163"/>
              </a:cxn>
              <a:cxn ang="0">
                <a:pos x="T165" y="T167"/>
              </a:cxn>
              <a:cxn ang="0">
                <a:pos x="T169" y="T171"/>
              </a:cxn>
              <a:cxn ang="0">
                <a:pos x="T173" y="T175"/>
              </a:cxn>
              <a:cxn ang="0">
                <a:pos x="T177" y="T179"/>
              </a:cxn>
              <a:cxn ang="0">
                <a:pos x="T181" y="T183"/>
              </a:cxn>
              <a:cxn ang="0">
                <a:pos x="T185" y="T187"/>
              </a:cxn>
              <a:cxn ang="0">
                <a:pos x="T189" y="T191"/>
              </a:cxn>
              <a:cxn ang="0">
                <a:pos x="T193" y="T195"/>
              </a:cxn>
              <a:cxn ang="0">
                <a:pos x="T197" y="T199"/>
              </a:cxn>
              <a:cxn ang="0">
                <a:pos x="T201" y="T203"/>
              </a:cxn>
              <a:cxn ang="0">
                <a:pos x="T205" y="T207"/>
              </a:cxn>
            </a:cxnLst>
            <a:rect l="0" t="0" r="r" b="b"/>
            <a:pathLst>
              <a:path w="7942" h="2931" extrusionOk="0">
                <a:moveTo>
                  <a:pt x="21" y="1652"/>
                </a:moveTo>
                <a:cubicBezTo>
                  <a:pt x="-12" y="1627"/>
                  <a:pt x="2" y="1609"/>
                  <a:pt x="17" y="1571"/>
                </a:cubicBezTo>
                <a:cubicBezTo>
                  <a:pt x="29" y="1541"/>
                  <a:pt x="56" y="1506"/>
                  <a:pt x="80" y="1484"/>
                </a:cubicBezTo>
                <a:cubicBezTo>
                  <a:pt x="102" y="1467"/>
                  <a:pt x="107" y="1461"/>
                  <a:pt x="126" y="1461"/>
                </a:cubicBezTo>
                <a:cubicBezTo>
                  <a:pt x="149" y="1495"/>
                  <a:pt x="156" y="1522"/>
                  <a:pt x="169" y="1561"/>
                </a:cubicBezTo>
                <a:cubicBezTo>
                  <a:pt x="188" y="1620"/>
                  <a:pt x="202" y="1685"/>
                  <a:pt x="228" y="1741"/>
                </a:cubicBezTo>
                <a:cubicBezTo>
                  <a:pt x="247" y="1781"/>
                  <a:pt x="274" y="1824"/>
                  <a:pt x="302" y="1858"/>
                </a:cubicBezTo>
                <a:cubicBezTo>
                  <a:pt x="321" y="1881"/>
                  <a:pt x="356" y="1919"/>
                  <a:pt x="390" y="1917"/>
                </a:cubicBezTo>
                <a:cubicBezTo>
                  <a:pt x="428" y="1914"/>
                  <a:pt x="447" y="1901"/>
                  <a:pt x="466" y="1870"/>
                </a:cubicBezTo>
                <a:cubicBezTo>
                  <a:pt x="479" y="1846"/>
                  <a:pt x="484" y="1838"/>
                  <a:pt x="483" y="1819"/>
                </a:cubicBezTo>
              </a:path>
              <a:path w="7942" h="2931" extrusionOk="0">
                <a:moveTo>
                  <a:pt x="384" y="1454"/>
                </a:moveTo>
                <a:cubicBezTo>
                  <a:pt x="341" y="1438"/>
                  <a:pt x="351" y="1477"/>
                  <a:pt x="331" y="1522"/>
                </a:cubicBezTo>
                <a:cubicBezTo>
                  <a:pt x="300" y="1593"/>
                  <a:pt x="280" y="1669"/>
                  <a:pt x="249" y="1741"/>
                </a:cubicBezTo>
                <a:cubicBezTo>
                  <a:pt x="213" y="1824"/>
                  <a:pt x="180" y="1907"/>
                  <a:pt x="148" y="1991"/>
                </a:cubicBezTo>
                <a:cubicBezTo>
                  <a:pt x="139" y="2013"/>
                  <a:pt x="78" y="2137"/>
                  <a:pt x="126" y="2103"/>
                </a:cubicBezTo>
              </a:path>
              <a:path w="7942" h="2931" extrusionOk="0">
                <a:moveTo>
                  <a:pt x="705" y="1474"/>
                </a:moveTo>
                <a:cubicBezTo>
                  <a:pt x="699" y="1467"/>
                  <a:pt x="692" y="1461"/>
                  <a:pt x="686" y="1454"/>
                </a:cubicBezTo>
                <a:cubicBezTo>
                  <a:pt x="717" y="1448"/>
                  <a:pt x="748" y="1447"/>
                  <a:pt x="779" y="1442"/>
                </a:cubicBezTo>
                <a:cubicBezTo>
                  <a:pt x="822" y="1435"/>
                  <a:pt x="878" y="1425"/>
                  <a:pt x="918" y="1408"/>
                </a:cubicBezTo>
                <a:cubicBezTo>
                  <a:pt x="943" y="1397"/>
                  <a:pt x="956" y="1390"/>
                  <a:pt x="985" y="1387"/>
                </a:cubicBezTo>
              </a:path>
              <a:path w="7942" h="2931" extrusionOk="0">
                <a:moveTo>
                  <a:pt x="825" y="1266"/>
                </a:moveTo>
                <a:cubicBezTo>
                  <a:pt x="817" y="1259"/>
                  <a:pt x="808" y="1252"/>
                  <a:pt x="800" y="1245"/>
                </a:cubicBezTo>
                <a:cubicBezTo>
                  <a:pt x="798" y="1287"/>
                  <a:pt x="805" y="1320"/>
                  <a:pt x="814" y="1361"/>
                </a:cubicBezTo>
                <a:cubicBezTo>
                  <a:pt x="821" y="1393"/>
                  <a:pt x="830" y="1425"/>
                  <a:pt x="838" y="1457"/>
                </a:cubicBezTo>
                <a:cubicBezTo>
                  <a:pt x="846" y="1489"/>
                  <a:pt x="851" y="1514"/>
                  <a:pt x="865" y="1544"/>
                </a:cubicBezTo>
              </a:path>
              <a:path w="7942" h="2931" extrusionOk="0">
                <a:moveTo>
                  <a:pt x="1831" y="1211"/>
                </a:moveTo>
                <a:cubicBezTo>
                  <a:pt x="1864" y="1218"/>
                  <a:pt x="1896" y="1214"/>
                  <a:pt x="1930" y="1211"/>
                </a:cubicBezTo>
                <a:cubicBezTo>
                  <a:pt x="1956" y="1208"/>
                  <a:pt x="1989" y="1201"/>
                  <a:pt x="2015" y="1209"/>
                </a:cubicBezTo>
                <a:cubicBezTo>
                  <a:pt x="2053" y="1221"/>
                  <a:pt x="2049" y="1237"/>
                  <a:pt x="2046" y="1264"/>
                </a:cubicBezTo>
              </a:path>
              <a:path w="7942" h="2931" extrusionOk="0">
                <a:moveTo>
                  <a:pt x="1779" y="1419"/>
                </a:moveTo>
                <a:cubicBezTo>
                  <a:pt x="1811" y="1419"/>
                  <a:pt x="1842" y="1427"/>
                  <a:pt x="1874" y="1427"/>
                </a:cubicBezTo>
                <a:cubicBezTo>
                  <a:pt x="1915" y="1427"/>
                  <a:pt x="1955" y="1411"/>
                  <a:pt x="1992" y="1404"/>
                </a:cubicBezTo>
                <a:cubicBezTo>
                  <a:pt x="2005" y="1403"/>
                  <a:pt x="2017" y="1402"/>
                  <a:pt x="2030" y="1401"/>
                </a:cubicBezTo>
              </a:path>
              <a:path w="7942" h="2931" extrusionOk="0">
                <a:moveTo>
                  <a:pt x="2637" y="1412"/>
                </a:moveTo>
                <a:cubicBezTo>
                  <a:pt x="2639" y="1375"/>
                  <a:pt x="2638" y="1332"/>
                  <a:pt x="2646" y="1296"/>
                </a:cubicBezTo>
                <a:cubicBezTo>
                  <a:pt x="2654" y="1262"/>
                  <a:pt x="2677" y="1217"/>
                  <a:pt x="2701" y="1192"/>
                </a:cubicBezTo>
                <a:cubicBezTo>
                  <a:pt x="2727" y="1165"/>
                  <a:pt x="2763" y="1137"/>
                  <a:pt x="2796" y="1119"/>
                </a:cubicBezTo>
                <a:cubicBezTo>
                  <a:pt x="2846" y="1092"/>
                  <a:pt x="2869" y="1117"/>
                  <a:pt x="2884" y="1164"/>
                </a:cubicBezTo>
                <a:cubicBezTo>
                  <a:pt x="2901" y="1218"/>
                  <a:pt x="2907" y="1277"/>
                  <a:pt x="2911" y="1332"/>
                </a:cubicBezTo>
                <a:cubicBezTo>
                  <a:pt x="2915" y="1386"/>
                  <a:pt x="2914" y="1439"/>
                  <a:pt x="2916" y="1493"/>
                </a:cubicBezTo>
                <a:cubicBezTo>
                  <a:pt x="2954" y="1462"/>
                  <a:pt x="2966" y="1428"/>
                  <a:pt x="2987" y="1383"/>
                </a:cubicBezTo>
                <a:cubicBezTo>
                  <a:pt x="3019" y="1313"/>
                  <a:pt x="3057" y="1246"/>
                  <a:pt x="3091" y="1177"/>
                </a:cubicBezTo>
                <a:cubicBezTo>
                  <a:pt x="3109" y="1141"/>
                  <a:pt x="3110" y="1138"/>
                  <a:pt x="3144" y="1120"/>
                </a:cubicBezTo>
                <a:cubicBezTo>
                  <a:pt x="3175" y="1176"/>
                  <a:pt x="3188" y="1235"/>
                  <a:pt x="3203" y="1298"/>
                </a:cubicBezTo>
                <a:cubicBezTo>
                  <a:pt x="3214" y="1345"/>
                  <a:pt x="3216" y="1399"/>
                  <a:pt x="3232" y="1444"/>
                </a:cubicBezTo>
                <a:cubicBezTo>
                  <a:pt x="3237" y="1463"/>
                  <a:pt x="3239" y="1470"/>
                  <a:pt x="3249" y="1480"/>
                </a:cubicBezTo>
                <a:cubicBezTo>
                  <a:pt x="3272" y="1438"/>
                  <a:pt x="3278" y="1400"/>
                  <a:pt x="3291" y="1353"/>
                </a:cubicBezTo>
                <a:cubicBezTo>
                  <a:pt x="3307" y="1295"/>
                  <a:pt x="3319" y="1237"/>
                  <a:pt x="3336" y="1179"/>
                </a:cubicBezTo>
                <a:cubicBezTo>
                  <a:pt x="3347" y="1139"/>
                  <a:pt x="3358" y="1088"/>
                  <a:pt x="3390" y="1058"/>
                </a:cubicBezTo>
                <a:cubicBezTo>
                  <a:pt x="3423" y="1027"/>
                  <a:pt x="3446" y="1028"/>
                  <a:pt x="3483" y="1050"/>
                </a:cubicBezTo>
                <a:cubicBezTo>
                  <a:pt x="3537" y="1082"/>
                  <a:pt x="3572" y="1149"/>
                  <a:pt x="3591" y="1206"/>
                </a:cubicBezTo>
                <a:cubicBezTo>
                  <a:pt x="3610" y="1264"/>
                  <a:pt x="3613" y="1323"/>
                  <a:pt x="3620" y="1383"/>
                </a:cubicBezTo>
                <a:cubicBezTo>
                  <a:pt x="3624" y="1415"/>
                  <a:pt x="3624" y="1474"/>
                  <a:pt x="3650" y="1499"/>
                </a:cubicBezTo>
                <a:cubicBezTo>
                  <a:pt x="3656" y="1501"/>
                  <a:pt x="3661" y="1503"/>
                  <a:pt x="3667" y="1505"/>
                </a:cubicBezTo>
              </a:path>
              <a:path w="7942" h="2931" extrusionOk="0">
                <a:moveTo>
                  <a:pt x="4064" y="1953"/>
                </a:moveTo>
                <a:cubicBezTo>
                  <a:pt x="4082" y="1966"/>
                  <a:pt x="4107" y="1958"/>
                  <a:pt x="4133" y="1980"/>
                </a:cubicBezTo>
                <a:cubicBezTo>
                  <a:pt x="4181" y="2022"/>
                  <a:pt x="4213" y="2084"/>
                  <a:pt x="4249" y="2135"/>
                </a:cubicBezTo>
                <a:cubicBezTo>
                  <a:pt x="4269" y="1593"/>
                  <a:pt x="4200" y="1062"/>
                  <a:pt x="4243" y="519"/>
                </a:cubicBezTo>
                <a:cubicBezTo>
                  <a:pt x="4249" y="437"/>
                  <a:pt x="4222" y="244"/>
                  <a:pt x="4279" y="176"/>
                </a:cubicBezTo>
                <a:cubicBezTo>
                  <a:pt x="4353" y="88"/>
                  <a:pt x="4584" y="171"/>
                  <a:pt x="4667" y="191"/>
                </a:cubicBezTo>
                <a:cubicBezTo>
                  <a:pt x="5074" y="290"/>
                  <a:pt x="5468" y="243"/>
                  <a:pt x="5880" y="193"/>
                </a:cubicBezTo>
                <a:cubicBezTo>
                  <a:pt x="6322" y="140"/>
                  <a:pt x="6756" y="69"/>
                  <a:pt x="7201" y="49"/>
                </a:cubicBezTo>
                <a:cubicBezTo>
                  <a:pt x="7279" y="45"/>
                  <a:pt x="7506" y="11"/>
                  <a:pt x="7511" y="51"/>
                </a:cubicBezTo>
                <a:cubicBezTo>
                  <a:pt x="7488" y="68"/>
                  <a:pt x="7478" y="73"/>
                  <a:pt x="7456" y="70"/>
                </a:cubicBezTo>
              </a:path>
              <a:path w="7942" h="2931" extrusionOk="0">
                <a:moveTo>
                  <a:pt x="5021" y="1039"/>
                </a:moveTo>
                <a:cubicBezTo>
                  <a:pt x="4995" y="1017"/>
                  <a:pt x="4988" y="1010"/>
                  <a:pt x="4969" y="999"/>
                </a:cubicBezTo>
                <a:cubicBezTo>
                  <a:pt x="4962" y="1035"/>
                  <a:pt x="4950" y="1076"/>
                  <a:pt x="4956" y="1113"/>
                </a:cubicBezTo>
                <a:cubicBezTo>
                  <a:pt x="4966" y="1169"/>
                  <a:pt x="4996" y="1208"/>
                  <a:pt x="5057" y="1204"/>
                </a:cubicBezTo>
                <a:cubicBezTo>
                  <a:pt x="5094" y="1202"/>
                  <a:pt x="5128" y="1185"/>
                  <a:pt x="5152" y="1156"/>
                </a:cubicBezTo>
                <a:cubicBezTo>
                  <a:pt x="5155" y="1149"/>
                  <a:pt x="5158" y="1141"/>
                  <a:pt x="5161" y="1134"/>
                </a:cubicBezTo>
                <a:cubicBezTo>
                  <a:pt x="5122" y="1135"/>
                  <a:pt x="5100" y="1136"/>
                  <a:pt x="5062" y="1160"/>
                </a:cubicBezTo>
                <a:cubicBezTo>
                  <a:pt x="5003" y="1198"/>
                  <a:pt x="4830" y="1312"/>
                  <a:pt x="4857" y="1402"/>
                </a:cubicBezTo>
                <a:cubicBezTo>
                  <a:pt x="4870" y="1446"/>
                  <a:pt x="4895" y="1466"/>
                  <a:pt x="4933" y="1491"/>
                </a:cubicBezTo>
                <a:cubicBezTo>
                  <a:pt x="4976" y="1519"/>
                  <a:pt x="5023" y="1543"/>
                  <a:pt x="5066" y="1571"/>
                </a:cubicBezTo>
                <a:cubicBezTo>
                  <a:pt x="5103" y="1595"/>
                  <a:pt x="5138" y="1619"/>
                  <a:pt x="5163" y="1656"/>
                </a:cubicBezTo>
                <a:cubicBezTo>
                  <a:pt x="5182" y="1684"/>
                  <a:pt x="5189" y="1713"/>
                  <a:pt x="5180" y="1745"/>
                </a:cubicBezTo>
                <a:cubicBezTo>
                  <a:pt x="5171" y="1779"/>
                  <a:pt x="5143" y="1810"/>
                  <a:pt x="5118" y="1834"/>
                </a:cubicBezTo>
                <a:cubicBezTo>
                  <a:pt x="5092" y="1860"/>
                  <a:pt x="5063" y="1882"/>
                  <a:pt x="5036" y="1908"/>
                </a:cubicBezTo>
                <a:cubicBezTo>
                  <a:pt x="5066" y="1926"/>
                  <a:pt x="5124" y="1945"/>
                  <a:pt x="5146" y="1974"/>
                </a:cubicBezTo>
                <a:cubicBezTo>
                  <a:pt x="5171" y="2006"/>
                  <a:pt x="5169" y="2053"/>
                  <a:pt x="5154" y="2089"/>
                </a:cubicBezTo>
                <a:cubicBezTo>
                  <a:pt x="5124" y="2160"/>
                  <a:pt x="5058" y="2223"/>
                  <a:pt x="5000" y="2271"/>
                </a:cubicBezTo>
                <a:cubicBezTo>
                  <a:pt x="4979" y="2288"/>
                  <a:pt x="4890" y="2392"/>
                  <a:pt x="4859" y="2385"/>
                </a:cubicBezTo>
                <a:cubicBezTo>
                  <a:pt x="4865" y="2374"/>
                  <a:pt x="4872" y="2363"/>
                  <a:pt x="4878" y="2352"/>
                </a:cubicBezTo>
              </a:path>
              <a:path w="7942" h="2931" extrusionOk="0">
                <a:moveTo>
                  <a:pt x="5785" y="1571"/>
                </a:moveTo>
                <a:cubicBezTo>
                  <a:pt x="5777" y="1570"/>
                  <a:pt x="5770" y="1568"/>
                  <a:pt x="5762" y="1567"/>
                </a:cubicBezTo>
                <a:cubicBezTo>
                  <a:pt x="5800" y="1566"/>
                  <a:pt x="5838" y="1567"/>
                  <a:pt x="5876" y="1569"/>
                </a:cubicBezTo>
                <a:cubicBezTo>
                  <a:pt x="5918" y="1571"/>
                  <a:pt x="5966" y="1559"/>
                  <a:pt x="6005" y="1542"/>
                </a:cubicBezTo>
                <a:cubicBezTo>
                  <a:pt x="6040" y="1521"/>
                  <a:pt x="6052" y="1514"/>
                  <a:pt x="6079" y="1506"/>
                </a:cubicBezTo>
              </a:path>
              <a:path w="7942" h="2931" extrusionOk="0">
                <a:moveTo>
                  <a:pt x="6486" y="1022"/>
                </a:moveTo>
                <a:cubicBezTo>
                  <a:pt x="6501" y="991"/>
                  <a:pt x="6521" y="952"/>
                  <a:pt x="6549" y="929"/>
                </a:cubicBezTo>
                <a:cubicBezTo>
                  <a:pt x="6586" y="899"/>
                  <a:pt x="6609" y="904"/>
                  <a:pt x="6638" y="944"/>
                </a:cubicBezTo>
                <a:cubicBezTo>
                  <a:pt x="6674" y="993"/>
                  <a:pt x="6686" y="1078"/>
                  <a:pt x="6701" y="1136"/>
                </a:cubicBezTo>
                <a:cubicBezTo>
                  <a:pt x="6711" y="1175"/>
                  <a:pt x="6719" y="1214"/>
                  <a:pt x="6726" y="1253"/>
                </a:cubicBezTo>
                <a:cubicBezTo>
                  <a:pt x="6719" y="1219"/>
                  <a:pt x="6720" y="1192"/>
                  <a:pt x="6726" y="1158"/>
                </a:cubicBezTo>
                <a:cubicBezTo>
                  <a:pt x="6734" y="1105"/>
                  <a:pt x="6755" y="1057"/>
                  <a:pt x="6779" y="1009"/>
                </a:cubicBezTo>
                <a:cubicBezTo>
                  <a:pt x="6791" y="988"/>
                  <a:pt x="6797" y="980"/>
                  <a:pt x="6815" y="973"/>
                </a:cubicBezTo>
                <a:cubicBezTo>
                  <a:pt x="6837" y="1003"/>
                  <a:pt x="6842" y="1026"/>
                  <a:pt x="6849" y="1062"/>
                </a:cubicBezTo>
                <a:cubicBezTo>
                  <a:pt x="6858" y="1104"/>
                  <a:pt x="6864" y="1147"/>
                  <a:pt x="6872" y="1189"/>
                </a:cubicBezTo>
                <a:cubicBezTo>
                  <a:pt x="6923" y="1198"/>
                  <a:pt x="6926" y="1174"/>
                  <a:pt x="6960" y="1130"/>
                </a:cubicBezTo>
                <a:cubicBezTo>
                  <a:pt x="6987" y="1096"/>
                  <a:pt x="7010" y="1059"/>
                  <a:pt x="7036" y="1024"/>
                </a:cubicBezTo>
                <a:cubicBezTo>
                  <a:pt x="7052" y="1004"/>
                  <a:pt x="7058" y="997"/>
                  <a:pt x="7076" y="990"/>
                </a:cubicBezTo>
                <a:cubicBezTo>
                  <a:pt x="7103" y="1015"/>
                  <a:pt x="7116" y="1038"/>
                  <a:pt x="7119" y="1077"/>
                </a:cubicBezTo>
                <a:cubicBezTo>
                  <a:pt x="7124" y="1145"/>
                  <a:pt x="7110" y="1203"/>
                  <a:pt x="7097" y="1268"/>
                </a:cubicBezTo>
                <a:cubicBezTo>
                  <a:pt x="7095" y="1292"/>
                  <a:pt x="7094" y="1301"/>
                  <a:pt x="7104" y="1274"/>
                </a:cubicBezTo>
              </a:path>
              <a:path w="7942" h="2931" extrusionOk="0">
                <a:moveTo>
                  <a:pt x="7197" y="693"/>
                </a:moveTo>
                <a:cubicBezTo>
                  <a:pt x="7216" y="661"/>
                  <a:pt x="7241" y="645"/>
                  <a:pt x="7279" y="630"/>
                </a:cubicBezTo>
                <a:cubicBezTo>
                  <a:pt x="7312" y="617"/>
                  <a:pt x="7354" y="605"/>
                  <a:pt x="7385" y="625"/>
                </a:cubicBezTo>
                <a:cubicBezTo>
                  <a:pt x="7429" y="653"/>
                  <a:pt x="7430" y="686"/>
                  <a:pt x="7422" y="733"/>
                </a:cubicBezTo>
                <a:cubicBezTo>
                  <a:pt x="7412" y="787"/>
                  <a:pt x="7381" y="831"/>
                  <a:pt x="7346" y="873"/>
                </a:cubicBezTo>
                <a:cubicBezTo>
                  <a:pt x="7317" y="908"/>
                  <a:pt x="7280" y="933"/>
                  <a:pt x="7251" y="967"/>
                </a:cubicBezTo>
                <a:cubicBezTo>
                  <a:pt x="7244" y="976"/>
                  <a:pt x="7238" y="985"/>
                  <a:pt x="7231" y="994"/>
                </a:cubicBezTo>
                <a:cubicBezTo>
                  <a:pt x="7267" y="1011"/>
                  <a:pt x="7302" y="1020"/>
                  <a:pt x="7342" y="1020"/>
                </a:cubicBezTo>
                <a:cubicBezTo>
                  <a:pt x="7394" y="1020"/>
                  <a:pt x="7456" y="1030"/>
                  <a:pt x="7507" y="1016"/>
                </a:cubicBezTo>
                <a:cubicBezTo>
                  <a:pt x="7513" y="1013"/>
                  <a:pt x="7520" y="1010"/>
                  <a:pt x="7526" y="1007"/>
                </a:cubicBezTo>
              </a:path>
              <a:path w="7942" h="2931" extrusionOk="0">
                <a:moveTo>
                  <a:pt x="6486" y="1722"/>
                </a:moveTo>
                <a:cubicBezTo>
                  <a:pt x="6480" y="1719"/>
                  <a:pt x="6475" y="1716"/>
                  <a:pt x="6469" y="1713"/>
                </a:cubicBezTo>
                <a:cubicBezTo>
                  <a:pt x="6502" y="1695"/>
                  <a:pt x="6519" y="1702"/>
                  <a:pt x="6559" y="1703"/>
                </a:cubicBezTo>
                <a:cubicBezTo>
                  <a:pt x="6631" y="1705"/>
                  <a:pt x="6703" y="1706"/>
                  <a:pt x="6775" y="1703"/>
                </a:cubicBezTo>
                <a:cubicBezTo>
                  <a:pt x="6987" y="1695"/>
                  <a:pt x="7192" y="1648"/>
                  <a:pt x="7401" y="1618"/>
                </a:cubicBezTo>
                <a:cubicBezTo>
                  <a:pt x="7423" y="1615"/>
                  <a:pt x="7499" y="1589"/>
                  <a:pt x="7481" y="1633"/>
                </a:cubicBezTo>
                <a:cubicBezTo>
                  <a:pt x="7468" y="1652"/>
                  <a:pt x="7462" y="1658"/>
                  <a:pt x="7446" y="1664"/>
                </a:cubicBezTo>
              </a:path>
              <a:path w="7942" h="2931" extrusionOk="0">
                <a:moveTo>
                  <a:pt x="6783" y="2025"/>
                </a:moveTo>
                <a:cubicBezTo>
                  <a:pt x="6843" y="2000"/>
                  <a:pt x="6768" y="2053"/>
                  <a:pt x="6758" y="2074"/>
                </a:cubicBezTo>
                <a:cubicBezTo>
                  <a:pt x="6744" y="2104"/>
                  <a:pt x="6720" y="2146"/>
                  <a:pt x="6716" y="2180"/>
                </a:cubicBezTo>
                <a:cubicBezTo>
                  <a:pt x="6717" y="2187"/>
                  <a:pt x="6717" y="2194"/>
                  <a:pt x="6718" y="2201"/>
                </a:cubicBezTo>
                <a:cubicBezTo>
                  <a:pt x="6760" y="2235"/>
                  <a:pt x="6783" y="2210"/>
                  <a:pt x="6815" y="2165"/>
                </a:cubicBezTo>
                <a:cubicBezTo>
                  <a:pt x="6839" y="2131"/>
                  <a:pt x="6850" y="2091"/>
                  <a:pt x="6855" y="2050"/>
                </a:cubicBezTo>
                <a:cubicBezTo>
                  <a:pt x="6859" y="2019"/>
                  <a:pt x="6859" y="1979"/>
                  <a:pt x="6838" y="1953"/>
                </a:cubicBezTo>
                <a:cubicBezTo>
                  <a:pt x="6831" y="1947"/>
                  <a:pt x="6824" y="1940"/>
                  <a:pt x="6817" y="1934"/>
                </a:cubicBezTo>
                <a:cubicBezTo>
                  <a:pt x="6770" y="1962"/>
                  <a:pt x="6757" y="1992"/>
                  <a:pt x="6747" y="2048"/>
                </a:cubicBezTo>
                <a:cubicBezTo>
                  <a:pt x="6726" y="2168"/>
                  <a:pt x="6739" y="2295"/>
                  <a:pt x="6752" y="2415"/>
                </a:cubicBezTo>
                <a:cubicBezTo>
                  <a:pt x="6762" y="2506"/>
                  <a:pt x="6779" y="2594"/>
                  <a:pt x="6794" y="2684"/>
                </a:cubicBezTo>
                <a:cubicBezTo>
                  <a:pt x="6803" y="2738"/>
                  <a:pt x="6818" y="2800"/>
                  <a:pt x="6811" y="2856"/>
                </a:cubicBezTo>
                <a:cubicBezTo>
                  <a:pt x="6806" y="2896"/>
                  <a:pt x="6781" y="2920"/>
                  <a:pt x="6741" y="2928"/>
                </a:cubicBezTo>
                <a:cubicBezTo>
                  <a:pt x="6693" y="2938"/>
                  <a:pt x="6633" y="2926"/>
                  <a:pt x="6589" y="2905"/>
                </a:cubicBezTo>
                <a:cubicBezTo>
                  <a:pt x="6547" y="2885"/>
                  <a:pt x="6504" y="2853"/>
                  <a:pt x="6500" y="2803"/>
                </a:cubicBezTo>
                <a:cubicBezTo>
                  <a:pt x="6494" y="2735"/>
                  <a:pt x="6559" y="2657"/>
                  <a:pt x="6604" y="2614"/>
                </a:cubicBezTo>
                <a:cubicBezTo>
                  <a:pt x="6668" y="2553"/>
                  <a:pt x="6746" y="2505"/>
                  <a:pt x="6811" y="2445"/>
                </a:cubicBezTo>
                <a:cubicBezTo>
                  <a:pt x="6827" y="2429"/>
                  <a:pt x="6843" y="2412"/>
                  <a:pt x="6859" y="2396"/>
                </a:cubicBezTo>
              </a:path>
              <a:path w="7942" h="2931" extrusionOk="0">
                <a:moveTo>
                  <a:pt x="7138" y="2070"/>
                </a:moveTo>
                <a:cubicBezTo>
                  <a:pt x="7144" y="2023"/>
                  <a:pt x="7184" y="2017"/>
                  <a:pt x="7224" y="1993"/>
                </a:cubicBezTo>
                <a:cubicBezTo>
                  <a:pt x="7242" y="1982"/>
                  <a:pt x="7282" y="1963"/>
                  <a:pt x="7304" y="1976"/>
                </a:cubicBezTo>
                <a:cubicBezTo>
                  <a:pt x="7339" y="1997"/>
                  <a:pt x="7335" y="2030"/>
                  <a:pt x="7330" y="2065"/>
                </a:cubicBezTo>
                <a:cubicBezTo>
                  <a:pt x="7325" y="2103"/>
                  <a:pt x="7310" y="2133"/>
                  <a:pt x="7294" y="2167"/>
                </a:cubicBezTo>
                <a:cubicBezTo>
                  <a:pt x="7286" y="2186"/>
                  <a:pt x="7283" y="2193"/>
                  <a:pt x="7273" y="2203"/>
                </a:cubicBezTo>
                <a:cubicBezTo>
                  <a:pt x="7316" y="2200"/>
                  <a:pt x="7354" y="2192"/>
                  <a:pt x="7395" y="2176"/>
                </a:cubicBezTo>
                <a:cubicBezTo>
                  <a:pt x="7466" y="2149"/>
                  <a:pt x="7526" y="2118"/>
                  <a:pt x="7591" y="2080"/>
                </a:cubicBezTo>
              </a:path>
              <a:path w="7942" h="2931" extrusionOk="0">
                <a:moveTo>
                  <a:pt x="7492" y="6"/>
                </a:moveTo>
                <a:cubicBezTo>
                  <a:pt x="7471" y="6"/>
                  <a:pt x="7454" y="5"/>
                  <a:pt x="7433" y="8"/>
                </a:cubicBezTo>
                <a:cubicBezTo>
                  <a:pt x="7468" y="11"/>
                  <a:pt x="7499" y="4"/>
                  <a:pt x="7536" y="6"/>
                </a:cubicBezTo>
                <a:cubicBezTo>
                  <a:pt x="7582" y="9"/>
                  <a:pt x="7627" y="19"/>
                  <a:pt x="7673" y="21"/>
                </a:cubicBezTo>
                <a:cubicBezTo>
                  <a:pt x="7716" y="23"/>
                  <a:pt x="7758" y="15"/>
                  <a:pt x="7800" y="13"/>
                </a:cubicBezTo>
                <a:cubicBezTo>
                  <a:pt x="7832" y="11"/>
                  <a:pt x="7862" y="6"/>
                  <a:pt x="7893" y="0"/>
                </a:cubicBezTo>
                <a:cubicBezTo>
                  <a:pt x="7905" y="30"/>
                  <a:pt x="7896" y="55"/>
                  <a:pt x="7895" y="89"/>
                </a:cubicBezTo>
                <a:cubicBezTo>
                  <a:pt x="7893" y="139"/>
                  <a:pt x="7891" y="189"/>
                  <a:pt x="7891" y="239"/>
                </a:cubicBezTo>
                <a:cubicBezTo>
                  <a:pt x="7891" y="273"/>
                  <a:pt x="7895" y="302"/>
                  <a:pt x="7901" y="335"/>
                </a:cubicBezTo>
                <a:cubicBezTo>
                  <a:pt x="7916" y="310"/>
                  <a:pt x="7928" y="294"/>
                  <a:pt x="7941" y="267"/>
                </a:cubicBezTo>
              </a:path>
            </a:pathLst>
          </a:custGeom>
          <a:noFill/>
          <a:ln w="19050" cap="rnd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21528" name="Comment 24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4462463" y="4816475"/>
            <a:ext cx="785812" cy="490538"/>
          </a:xfrm>
          <a:custGeom>
            <a:avLst/>
            <a:gdLst>
              <a:gd name="T0" fmla="+- 0 12404 12396"/>
              <a:gd name="T1" fmla="*/ T0 w 2184"/>
              <a:gd name="T2" fmla="+- 0 13894 13377"/>
              <a:gd name="T3" fmla="*/ 13894 h 1364"/>
              <a:gd name="T4" fmla="+- 0 12417 12396"/>
              <a:gd name="T5" fmla="*/ T4 w 2184"/>
              <a:gd name="T6" fmla="+- 0 13852 13377"/>
              <a:gd name="T7" fmla="*/ 13852 h 1364"/>
              <a:gd name="T8" fmla="+- 0 12429 12396"/>
              <a:gd name="T9" fmla="*/ T8 w 2184"/>
              <a:gd name="T10" fmla="+- 0 13956 13377"/>
              <a:gd name="T11" fmla="*/ 13956 h 1364"/>
              <a:gd name="T12" fmla="+- 0 12459 12396"/>
              <a:gd name="T13" fmla="*/ T12 w 2184"/>
              <a:gd name="T14" fmla="+- 0 14138 13377"/>
              <a:gd name="T15" fmla="*/ 14138 h 1364"/>
              <a:gd name="T16" fmla="+- 0 12486 12396"/>
              <a:gd name="T17" fmla="*/ T16 w 2184"/>
              <a:gd name="T18" fmla="+- 0 14308 13377"/>
              <a:gd name="T19" fmla="*/ 14308 h 1364"/>
              <a:gd name="T20" fmla="+- 0 12488 12396"/>
              <a:gd name="T21" fmla="*/ T20 w 2184"/>
              <a:gd name="T22" fmla="+- 0 14333 13377"/>
              <a:gd name="T23" fmla="*/ 14333 h 1364"/>
              <a:gd name="T24" fmla="+- 0 12461 12396"/>
              <a:gd name="T25" fmla="*/ T24 w 2184"/>
              <a:gd name="T26" fmla="+- 0 14178 13377"/>
              <a:gd name="T27" fmla="*/ 14178 h 1364"/>
              <a:gd name="T28" fmla="+- 0 12427 12396"/>
              <a:gd name="T29" fmla="*/ T28 w 2184"/>
              <a:gd name="T30" fmla="+- 0 13922 13377"/>
              <a:gd name="T31" fmla="*/ 13922 h 1364"/>
              <a:gd name="T32" fmla="+- 0 12396 12396"/>
              <a:gd name="T33" fmla="*/ T32 w 2184"/>
              <a:gd name="T34" fmla="+- 0 13648 13377"/>
              <a:gd name="T35" fmla="*/ 13648 h 1364"/>
              <a:gd name="T36" fmla="+- 0 12482 12396"/>
              <a:gd name="T37" fmla="*/ T36 w 2184"/>
              <a:gd name="T38" fmla="+- 0 13479 13377"/>
              <a:gd name="T39" fmla="*/ 13479 h 1364"/>
              <a:gd name="T40" fmla="+- 0 12689 12396"/>
              <a:gd name="T41" fmla="*/ T40 w 2184"/>
              <a:gd name="T42" fmla="+- 0 13391 13377"/>
              <a:gd name="T43" fmla="*/ 13391 h 1364"/>
              <a:gd name="T44" fmla="+- 0 12805 12396"/>
              <a:gd name="T45" fmla="*/ T44 w 2184"/>
              <a:gd name="T46" fmla="+- 0 13379 13377"/>
              <a:gd name="T47" fmla="*/ 13379 h 1364"/>
              <a:gd name="T48" fmla="+- 0 12832 12396"/>
              <a:gd name="T49" fmla="*/ T48 w 2184"/>
              <a:gd name="T50" fmla="+- 0 13396 13377"/>
              <a:gd name="T51" fmla="*/ 13396 h 1364"/>
              <a:gd name="T52" fmla="+- 0 12421 12396"/>
              <a:gd name="T53" fmla="*/ T52 w 2184"/>
              <a:gd name="T54" fmla="+- 0 13869 13377"/>
              <a:gd name="T55" fmla="*/ 13869 h 1364"/>
              <a:gd name="T56" fmla="+- 0 12495 12396"/>
              <a:gd name="T57" fmla="*/ T56 w 2184"/>
              <a:gd name="T58" fmla="+- 0 13869 13377"/>
              <a:gd name="T59" fmla="*/ 13869 h 1364"/>
              <a:gd name="T60" fmla="+- 0 12697 12396"/>
              <a:gd name="T61" fmla="*/ T60 w 2184"/>
              <a:gd name="T62" fmla="+- 0 13807 13377"/>
              <a:gd name="T63" fmla="*/ 13807 h 1364"/>
              <a:gd name="T64" fmla="+- 0 12913 12396"/>
              <a:gd name="T65" fmla="*/ T64 w 2184"/>
              <a:gd name="T66" fmla="+- 0 13748 13377"/>
              <a:gd name="T67" fmla="*/ 13748 h 1364"/>
              <a:gd name="T68" fmla="+- 0 12948 12396"/>
              <a:gd name="T69" fmla="*/ T68 w 2184"/>
              <a:gd name="T70" fmla="+- 0 13752 13377"/>
              <a:gd name="T71" fmla="*/ 13752 h 1364"/>
              <a:gd name="T72" fmla="+- 0 12934 12396"/>
              <a:gd name="T73" fmla="*/ T72 w 2184"/>
              <a:gd name="T74" fmla="+- 0 14295 13377"/>
              <a:gd name="T75" fmla="*/ 14295 h 1364"/>
              <a:gd name="T76" fmla="+- 0 12961 12396"/>
              <a:gd name="T77" fmla="*/ T76 w 2184"/>
              <a:gd name="T78" fmla="+- 0 14204 13377"/>
              <a:gd name="T79" fmla="*/ 14204 h 1364"/>
              <a:gd name="T80" fmla="+- 0 13041 12396"/>
              <a:gd name="T81" fmla="*/ T80 w 2184"/>
              <a:gd name="T82" fmla="+- 0 14170 13377"/>
              <a:gd name="T83" fmla="*/ 14170 h 1364"/>
              <a:gd name="T84" fmla="+- 0 13121 12396"/>
              <a:gd name="T85" fmla="*/ T84 w 2184"/>
              <a:gd name="T86" fmla="+- 0 14235 13377"/>
              <a:gd name="T87" fmla="*/ 14235 h 1364"/>
              <a:gd name="T88" fmla="+- 0 13174 12396"/>
              <a:gd name="T89" fmla="*/ T88 w 2184"/>
              <a:gd name="T90" fmla="+- 0 14380 13377"/>
              <a:gd name="T91" fmla="*/ 14380 h 1364"/>
              <a:gd name="T92" fmla="+- 0 13223 12396"/>
              <a:gd name="T93" fmla="*/ T92 w 2184"/>
              <a:gd name="T94" fmla="+- 0 14528 13377"/>
              <a:gd name="T95" fmla="*/ 14528 h 1364"/>
              <a:gd name="T96" fmla="+- 0 13288 12396"/>
              <a:gd name="T97" fmla="*/ T96 w 2184"/>
              <a:gd name="T98" fmla="+- 0 14617 13377"/>
              <a:gd name="T99" fmla="*/ 14617 h 1364"/>
              <a:gd name="T100" fmla="+- 0 13392 12396"/>
              <a:gd name="T101" fmla="*/ T100 w 2184"/>
              <a:gd name="T102" fmla="+- 0 14605 13377"/>
              <a:gd name="T103" fmla="*/ 14605 h 1364"/>
              <a:gd name="T104" fmla="+- 0 13282 12396"/>
              <a:gd name="T105" fmla="*/ T104 w 2184"/>
              <a:gd name="T106" fmla="+- 0 14282 13377"/>
              <a:gd name="T107" fmla="*/ 14282 h 1364"/>
              <a:gd name="T108" fmla="+- 0 13199 12396"/>
              <a:gd name="T109" fmla="*/ T108 w 2184"/>
              <a:gd name="T110" fmla="+- 0 14274 13377"/>
              <a:gd name="T111" fmla="*/ 14274 h 1364"/>
              <a:gd name="T112" fmla="+- 0 13119 12396"/>
              <a:gd name="T113" fmla="*/ T112 w 2184"/>
              <a:gd name="T114" fmla="+- 0 14397 13377"/>
              <a:gd name="T115" fmla="*/ 14397 h 1364"/>
              <a:gd name="T116" fmla="+- 0 13033 12396"/>
              <a:gd name="T117" fmla="*/ T116 w 2184"/>
              <a:gd name="T118" fmla="+- 0 14598 13377"/>
              <a:gd name="T119" fmla="*/ 14598 h 1364"/>
              <a:gd name="T120" fmla="+- 0 12997 12396"/>
              <a:gd name="T121" fmla="*/ T120 w 2184"/>
              <a:gd name="T122" fmla="+- 0 14738 13377"/>
              <a:gd name="T123" fmla="*/ 14738 h 1364"/>
              <a:gd name="T124" fmla="+- 0 13041 12396"/>
              <a:gd name="T125" fmla="*/ T124 w 2184"/>
              <a:gd name="T126" fmla="+- 0 14728 13377"/>
              <a:gd name="T127" fmla="*/ 14728 h 1364"/>
              <a:gd name="T128" fmla="+- 0 13535 12396"/>
              <a:gd name="T129" fmla="*/ T128 w 2184"/>
              <a:gd name="T130" fmla="+- 0 14253 13377"/>
              <a:gd name="T131" fmla="*/ 14253 h 1364"/>
              <a:gd name="T132" fmla="+- 0 13649 12396"/>
              <a:gd name="T133" fmla="*/ T132 w 2184"/>
              <a:gd name="T134" fmla="+- 0 14212 13377"/>
              <a:gd name="T135" fmla="*/ 14212 h 1364"/>
              <a:gd name="T136" fmla="+- 0 13721 12396"/>
              <a:gd name="T137" fmla="*/ T136 w 2184"/>
              <a:gd name="T138" fmla="+- 0 14223 13377"/>
              <a:gd name="T139" fmla="*/ 14223 h 1364"/>
              <a:gd name="T140" fmla="+- 0 14259 12396"/>
              <a:gd name="T141" fmla="*/ T140 w 2184"/>
              <a:gd name="T142" fmla="+- 0 13818 13377"/>
              <a:gd name="T143" fmla="*/ 13818 h 1364"/>
              <a:gd name="T144" fmla="+- 0 14219 12396"/>
              <a:gd name="T145" fmla="*/ T144 w 2184"/>
              <a:gd name="T146" fmla="+- 0 13850 13377"/>
              <a:gd name="T147" fmla="*/ 13850 h 1364"/>
              <a:gd name="T148" fmla="+- 0 14333 12396"/>
              <a:gd name="T149" fmla="*/ T148 w 2184"/>
              <a:gd name="T150" fmla="+- 0 13864 13377"/>
              <a:gd name="T151" fmla="*/ 13864 h 1364"/>
              <a:gd name="T152" fmla="+- 0 14465 12396"/>
              <a:gd name="T153" fmla="*/ T152 w 2184"/>
              <a:gd name="T154" fmla="+- 0 13837 13377"/>
              <a:gd name="T155" fmla="*/ 13837 h 1364"/>
              <a:gd name="T156" fmla="+- 0 14579 12396"/>
              <a:gd name="T157" fmla="*/ T156 w 2184"/>
              <a:gd name="T158" fmla="+- 0 13818 13377"/>
              <a:gd name="T159" fmla="*/ 13818 h 1364"/>
              <a:gd name="T160" fmla="+- 0 14573 12396"/>
              <a:gd name="T161" fmla="*/ T160 w 2184"/>
              <a:gd name="T162" fmla="+- 0 13847 13377"/>
              <a:gd name="T163" fmla="*/ 13847 h 1364"/>
              <a:gd name="T164" fmla="+- 0 14219 12396"/>
              <a:gd name="T165" fmla="*/ T164 w 2184"/>
              <a:gd name="T166" fmla="+- 0 14085 13377"/>
              <a:gd name="T167" fmla="*/ 14085 h 1364"/>
              <a:gd name="T168" fmla="+- 0 14318 12396"/>
              <a:gd name="T169" fmla="*/ T168 w 2184"/>
              <a:gd name="T170" fmla="+- 0 14085 13377"/>
              <a:gd name="T171" fmla="*/ 14085 h 1364"/>
              <a:gd name="T172" fmla="+- 0 14436 12396"/>
              <a:gd name="T173" fmla="*/ T172 w 2184"/>
              <a:gd name="T174" fmla="+- 0 14079 13377"/>
              <a:gd name="T175" fmla="*/ 14079 h 1364"/>
              <a:gd name="T176" fmla="+- 0 14539 12396"/>
              <a:gd name="T177" fmla="*/ T176 w 2184"/>
              <a:gd name="T178" fmla="+- 0 14049 13377"/>
              <a:gd name="T179" fmla="*/ 14049 h 1364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  <a:cxn ang="0">
                <a:pos x="T145" y="T147"/>
              </a:cxn>
              <a:cxn ang="0">
                <a:pos x="T149" y="T151"/>
              </a:cxn>
              <a:cxn ang="0">
                <a:pos x="T153" y="T155"/>
              </a:cxn>
              <a:cxn ang="0">
                <a:pos x="T157" y="T159"/>
              </a:cxn>
              <a:cxn ang="0">
                <a:pos x="T161" y="T163"/>
              </a:cxn>
              <a:cxn ang="0">
                <a:pos x="T165" y="T167"/>
              </a:cxn>
              <a:cxn ang="0">
                <a:pos x="T169" y="T171"/>
              </a:cxn>
              <a:cxn ang="0">
                <a:pos x="T173" y="T175"/>
              </a:cxn>
              <a:cxn ang="0">
                <a:pos x="T177" y="T179"/>
              </a:cxn>
            </a:cxnLst>
            <a:rect l="0" t="0" r="r" b="b"/>
            <a:pathLst>
              <a:path w="2184" h="1364" extrusionOk="0">
                <a:moveTo>
                  <a:pt x="8" y="517"/>
                </a:moveTo>
                <a:cubicBezTo>
                  <a:pt x="13" y="494"/>
                  <a:pt x="15" y="488"/>
                  <a:pt x="21" y="475"/>
                </a:cubicBezTo>
                <a:cubicBezTo>
                  <a:pt x="25" y="510"/>
                  <a:pt x="28" y="544"/>
                  <a:pt x="33" y="579"/>
                </a:cubicBezTo>
                <a:cubicBezTo>
                  <a:pt x="41" y="640"/>
                  <a:pt x="53" y="700"/>
                  <a:pt x="63" y="761"/>
                </a:cubicBezTo>
                <a:cubicBezTo>
                  <a:pt x="72" y="817"/>
                  <a:pt x="83" y="874"/>
                  <a:pt x="90" y="931"/>
                </a:cubicBezTo>
                <a:cubicBezTo>
                  <a:pt x="91" y="939"/>
                  <a:pt x="91" y="948"/>
                  <a:pt x="92" y="956"/>
                </a:cubicBezTo>
                <a:cubicBezTo>
                  <a:pt x="80" y="904"/>
                  <a:pt x="73" y="853"/>
                  <a:pt x="65" y="801"/>
                </a:cubicBezTo>
                <a:cubicBezTo>
                  <a:pt x="52" y="716"/>
                  <a:pt x="42" y="630"/>
                  <a:pt x="31" y="545"/>
                </a:cubicBezTo>
                <a:cubicBezTo>
                  <a:pt x="19" y="454"/>
                  <a:pt x="3" y="363"/>
                  <a:pt x="0" y="271"/>
                </a:cubicBezTo>
                <a:cubicBezTo>
                  <a:pt x="-2" y="199"/>
                  <a:pt x="26" y="143"/>
                  <a:pt x="86" y="102"/>
                </a:cubicBezTo>
                <a:cubicBezTo>
                  <a:pt x="146" y="61"/>
                  <a:pt x="223" y="31"/>
                  <a:pt x="293" y="14"/>
                </a:cubicBezTo>
                <a:cubicBezTo>
                  <a:pt x="327" y="6"/>
                  <a:pt x="374" y="-11"/>
                  <a:pt x="409" y="2"/>
                </a:cubicBezTo>
                <a:cubicBezTo>
                  <a:pt x="427" y="0"/>
                  <a:pt x="434" y="0"/>
                  <a:pt x="436" y="19"/>
                </a:cubicBezTo>
              </a:path>
              <a:path w="2184" h="1364" extrusionOk="0">
                <a:moveTo>
                  <a:pt x="25" y="492"/>
                </a:moveTo>
                <a:cubicBezTo>
                  <a:pt x="42" y="524"/>
                  <a:pt x="62" y="502"/>
                  <a:pt x="99" y="492"/>
                </a:cubicBezTo>
                <a:cubicBezTo>
                  <a:pt x="167" y="473"/>
                  <a:pt x="234" y="453"/>
                  <a:pt x="301" y="430"/>
                </a:cubicBezTo>
                <a:cubicBezTo>
                  <a:pt x="367" y="407"/>
                  <a:pt x="448" y="377"/>
                  <a:pt x="517" y="371"/>
                </a:cubicBezTo>
                <a:cubicBezTo>
                  <a:pt x="529" y="372"/>
                  <a:pt x="540" y="374"/>
                  <a:pt x="552" y="375"/>
                </a:cubicBezTo>
              </a:path>
              <a:path w="2184" h="1364" extrusionOk="0">
                <a:moveTo>
                  <a:pt x="538" y="918"/>
                </a:moveTo>
                <a:cubicBezTo>
                  <a:pt x="533" y="877"/>
                  <a:pt x="538" y="858"/>
                  <a:pt x="565" y="827"/>
                </a:cubicBezTo>
                <a:cubicBezTo>
                  <a:pt x="587" y="801"/>
                  <a:pt x="613" y="792"/>
                  <a:pt x="645" y="793"/>
                </a:cubicBezTo>
                <a:cubicBezTo>
                  <a:pt x="683" y="794"/>
                  <a:pt x="708" y="828"/>
                  <a:pt x="725" y="858"/>
                </a:cubicBezTo>
                <a:cubicBezTo>
                  <a:pt x="751" y="902"/>
                  <a:pt x="763" y="954"/>
                  <a:pt x="778" y="1003"/>
                </a:cubicBezTo>
                <a:cubicBezTo>
                  <a:pt x="793" y="1053"/>
                  <a:pt x="806" y="1104"/>
                  <a:pt x="827" y="1151"/>
                </a:cubicBezTo>
                <a:cubicBezTo>
                  <a:pt x="842" y="1184"/>
                  <a:pt x="863" y="1218"/>
                  <a:pt x="892" y="1240"/>
                </a:cubicBezTo>
                <a:cubicBezTo>
                  <a:pt x="933" y="1271"/>
                  <a:pt x="961" y="1253"/>
                  <a:pt x="996" y="1228"/>
                </a:cubicBezTo>
              </a:path>
              <a:path w="2184" h="1364" extrusionOk="0">
                <a:moveTo>
                  <a:pt x="886" y="905"/>
                </a:moveTo>
                <a:cubicBezTo>
                  <a:pt x="851" y="875"/>
                  <a:pt x="840" y="869"/>
                  <a:pt x="803" y="897"/>
                </a:cubicBezTo>
                <a:cubicBezTo>
                  <a:pt x="764" y="927"/>
                  <a:pt x="746" y="977"/>
                  <a:pt x="723" y="1020"/>
                </a:cubicBezTo>
                <a:cubicBezTo>
                  <a:pt x="688" y="1085"/>
                  <a:pt x="662" y="1151"/>
                  <a:pt x="637" y="1221"/>
                </a:cubicBezTo>
                <a:cubicBezTo>
                  <a:pt x="620" y="1268"/>
                  <a:pt x="611" y="1313"/>
                  <a:pt x="601" y="1361"/>
                </a:cubicBezTo>
                <a:cubicBezTo>
                  <a:pt x="624" y="1363"/>
                  <a:pt x="632" y="1364"/>
                  <a:pt x="645" y="1351"/>
                </a:cubicBezTo>
              </a:path>
              <a:path w="2184" h="1364" extrusionOk="0">
                <a:moveTo>
                  <a:pt x="1139" y="876"/>
                </a:moveTo>
                <a:cubicBezTo>
                  <a:pt x="1178" y="864"/>
                  <a:pt x="1213" y="845"/>
                  <a:pt x="1253" y="835"/>
                </a:cubicBezTo>
                <a:cubicBezTo>
                  <a:pt x="1288" y="826"/>
                  <a:pt x="1305" y="819"/>
                  <a:pt x="1325" y="846"/>
                </a:cubicBezTo>
              </a:path>
              <a:path w="2184" h="1364" extrusionOk="0">
                <a:moveTo>
                  <a:pt x="1863" y="441"/>
                </a:moveTo>
                <a:cubicBezTo>
                  <a:pt x="1850" y="465"/>
                  <a:pt x="1845" y="472"/>
                  <a:pt x="1823" y="473"/>
                </a:cubicBezTo>
                <a:cubicBezTo>
                  <a:pt x="1862" y="486"/>
                  <a:pt x="1896" y="492"/>
                  <a:pt x="1937" y="487"/>
                </a:cubicBezTo>
                <a:cubicBezTo>
                  <a:pt x="1982" y="482"/>
                  <a:pt x="2025" y="470"/>
                  <a:pt x="2069" y="460"/>
                </a:cubicBezTo>
                <a:cubicBezTo>
                  <a:pt x="2082" y="457"/>
                  <a:pt x="2175" y="426"/>
                  <a:pt x="2183" y="441"/>
                </a:cubicBezTo>
                <a:cubicBezTo>
                  <a:pt x="2181" y="451"/>
                  <a:pt x="2179" y="460"/>
                  <a:pt x="2177" y="470"/>
                </a:cubicBezTo>
              </a:path>
              <a:path w="2184" h="1364" extrusionOk="0">
                <a:moveTo>
                  <a:pt x="1823" y="708"/>
                </a:moveTo>
                <a:cubicBezTo>
                  <a:pt x="1856" y="708"/>
                  <a:pt x="1889" y="707"/>
                  <a:pt x="1922" y="708"/>
                </a:cubicBezTo>
                <a:cubicBezTo>
                  <a:pt x="1961" y="709"/>
                  <a:pt x="2002" y="700"/>
                  <a:pt x="2040" y="702"/>
                </a:cubicBezTo>
                <a:cubicBezTo>
                  <a:pt x="2083" y="705"/>
                  <a:pt x="2108" y="696"/>
                  <a:pt x="2143" y="672"/>
                </a:cubicBezTo>
              </a:path>
            </a:pathLst>
          </a:custGeom>
          <a:noFill/>
          <a:ln w="19050" cap="rnd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21529" name="Comment 25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5581650" y="4787900"/>
            <a:ext cx="244475" cy="360363"/>
          </a:xfrm>
          <a:custGeom>
            <a:avLst/>
            <a:gdLst>
              <a:gd name="T0" fmla="+- 0 15687 15506"/>
              <a:gd name="T1" fmla="*/ T0 w 676"/>
              <a:gd name="T2" fmla="+- 0 13620 13300"/>
              <a:gd name="T3" fmla="*/ 13620 h 1002"/>
              <a:gd name="T4" fmla="+- 0 15584 15506"/>
              <a:gd name="T5" fmla="*/ T4 w 676"/>
              <a:gd name="T6" fmla="+- 0 13725 13300"/>
              <a:gd name="T7" fmla="*/ 13725 h 1002"/>
              <a:gd name="T8" fmla="+- 0 15510 15506"/>
              <a:gd name="T9" fmla="*/ T8 w 676"/>
              <a:gd name="T10" fmla="+- 0 13919 13300"/>
              <a:gd name="T11" fmla="*/ 13919 h 1002"/>
              <a:gd name="T12" fmla="+- 0 15543 15506"/>
              <a:gd name="T13" fmla="*/ T12 w 676"/>
              <a:gd name="T14" fmla="+- 0 14129 13300"/>
              <a:gd name="T15" fmla="*/ 14129 h 1002"/>
              <a:gd name="T16" fmla="+- 0 15820 15506"/>
              <a:gd name="T17" fmla="*/ T16 w 676"/>
              <a:gd name="T18" fmla="+- 0 14299 13300"/>
              <a:gd name="T19" fmla="*/ 14299 h 1002"/>
              <a:gd name="T20" fmla="+- 0 16001 15506"/>
              <a:gd name="T21" fmla="*/ T20 w 676"/>
              <a:gd name="T22" fmla="+- 0 14180 13300"/>
              <a:gd name="T23" fmla="*/ 14180 h 1002"/>
              <a:gd name="T24" fmla="+- 0 16139 15506"/>
              <a:gd name="T25" fmla="*/ T24 w 676"/>
              <a:gd name="T26" fmla="+- 0 13920 13300"/>
              <a:gd name="T27" fmla="*/ 13920 h 1002"/>
              <a:gd name="T28" fmla="+- 0 16170 15506"/>
              <a:gd name="T29" fmla="*/ T28 w 676"/>
              <a:gd name="T30" fmla="+- 0 13538 13300"/>
              <a:gd name="T31" fmla="*/ 13538 h 1002"/>
              <a:gd name="T32" fmla="+- 0 15980 15506"/>
              <a:gd name="T33" fmla="*/ T32 w 676"/>
              <a:gd name="T34" fmla="+- 0 13300 13300"/>
              <a:gd name="T35" fmla="*/ 13300 h 1002"/>
              <a:gd name="T36" fmla="+- 0 15666 15506"/>
              <a:gd name="T37" fmla="*/ T36 w 676"/>
              <a:gd name="T38" fmla="+- 0 13506 13300"/>
              <a:gd name="T39" fmla="*/ 13506 h 1002"/>
              <a:gd name="T40" fmla="+- 0 15571 15506"/>
              <a:gd name="T41" fmla="*/ T40 w 676"/>
              <a:gd name="T42" fmla="+- 0 13720 13300"/>
              <a:gd name="T43" fmla="*/ 13720 h 1002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</a:cxnLst>
            <a:rect l="0" t="0" r="r" b="b"/>
            <a:pathLst>
              <a:path w="676" h="1002" extrusionOk="0">
                <a:moveTo>
                  <a:pt x="181" y="320"/>
                </a:moveTo>
                <a:cubicBezTo>
                  <a:pt x="143" y="346"/>
                  <a:pt x="103" y="384"/>
                  <a:pt x="78" y="425"/>
                </a:cubicBezTo>
                <a:cubicBezTo>
                  <a:pt x="44" y="481"/>
                  <a:pt x="15" y="554"/>
                  <a:pt x="4" y="619"/>
                </a:cubicBezTo>
                <a:cubicBezTo>
                  <a:pt x="-8" y="691"/>
                  <a:pt x="2" y="764"/>
                  <a:pt x="37" y="829"/>
                </a:cubicBezTo>
                <a:cubicBezTo>
                  <a:pt x="87" y="922"/>
                  <a:pt x="202" y="1017"/>
                  <a:pt x="314" y="999"/>
                </a:cubicBezTo>
                <a:cubicBezTo>
                  <a:pt x="384" y="988"/>
                  <a:pt x="452" y="933"/>
                  <a:pt x="495" y="880"/>
                </a:cubicBezTo>
                <a:cubicBezTo>
                  <a:pt x="556" y="805"/>
                  <a:pt x="602" y="711"/>
                  <a:pt x="633" y="620"/>
                </a:cubicBezTo>
                <a:cubicBezTo>
                  <a:pt x="675" y="498"/>
                  <a:pt x="686" y="365"/>
                  <a:pt x="664" y="238"/>
                </a:cubicBezTo>
                <a:cubicBezTo>
                  <a:pt x="647" y="137"/>
                  <a:pt x="591" y="14"/>
                  <a:pt x="474" y="0"/>
                </a:cubicBezTo>
                <a:cubicBezTo>
                  <a:pt x="335" y="-17"/>
                  <a:pt x="230" y="108"/>
                  <a:pt x="160" y="206"/>
                </a:cubicBezTo>
                <a:cubicBezTo>
                  <a:pt x="98" y="306"/>
                  <a:pt x="77" y="340"/>
                  <a:pt x="65" y="420"/>
                </a:cubicBezTo>
              </a:path>
            </a:pathLst>
          </a:custGeom>
          <a:noFill/>
          <a:ln w="19050" cap="rnd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21530" name="Comment 26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393700" y="5911850"/>
            <a:ext cx="1911350" cy="833438"/>
          </a:xfrm>
          <a:custGeom>
            <a:avLst/>
            <a:gdLst>
              <a:gd name="T0" fmla="+- 0 1530 1095"/>
              <a:gd name="T1" fmla="*/ T0 w 5310"/>
              <a:gd name="T2" fmla="+- 0 17348 16422"/>
              <a:gd name="T3" fmla="*/ 17348 h 2314"/>
              <a:gd name="T4" fmla="+- 0 1142 1095"/>
              <a:gd name="T5" fmla="*/ T4 w 5310"/>
              <a:gd name="T6" fmla="+- 0 17662 16422"/>
              <a:gd name="T7" fmla="*/ 17662 h 2314"/>
              <a:gd name="T8" fmla="+- 0 1224 1095"/>
              <a:gd name="T9" fmla="*/ T8 w 5310"/>
              <a:gd name="T10" fmla="+- 0 17845 16422"/>
              <a:gd name="T11" fmla="*/ 17845 h 2314"/>
              <a:gd name="T12" fmla="+- 0 1443 1095"/>
              <a:gd name="T13" fmla="*/ T12 w 5310"/>
              <a:gd name="T14" fmla="+- 0 17864 16422"/>
              <a:gd name="T15" fmla="*/ 17864 h 2314"/>
              <a:gd name="T16" fmla="+- 0 1629 1095"/>
              <a:gd name="T17" fmla="*/ T16 w 5310"/>
              <a:gd name="T18" fmla="+- 0 17813 16422"/>
              <a:gd name="T19" fmla="*/ 17813 h 2314"/>
              <a:gd name="T20" fmla="+- 0 2253 1095"/>
              <a:gd name="T21" fmla="*/ T20 w 5310"/>
              <a:gd name="T22" fmla="+- 0 17387 16422"/>
              <a:gd name="T23" fmla="*/ 17387 h 2314"/>
              <a:gd name="T24" fmla="+- 0 2277 1095"/>
              <a:gd name="T25" fmla="*/ T24 w 5310"/>
              <a:gd name="T26" fmla="+- 0 17688 16422"/>
              <a:gd name="T27" fmla="*/ 17688 h 2314"/>
              <a:gd name="T28" fmla="+- 0 1893 1095"/>
              <a:gd name="T29" fmla="*/ T28 w 5310"/>
              <a:gd name="T30" fmla="+- 0 17207 16422"/>
              <a:gd name="T31" fmla="*/ 17207 h 2314"/>
              <a:gd name="T32" fmla="+- 0 1971 1095"/>
              <a:gd name="T33" fmla="*/ T32 w 5310"/>
              <a:gd name="T34" fmla="+- 0 17075 16422"/>
              <a:gd name="T35" fmla="*/ 17075 h 2314"/>
              <a:gd name="T36" fmla="+- 0 2439 1095"/>
              <a:gd name="T37" fmla="*/ T36 w 5310"/>
              <a:gd name="T38" fmla="+- 0 17049 16422"/>
              <a:gd name="T39" fmla="*/ 17049 h 2314"/>
              <a:gd name="T40" fmla="+- 0 2659 1095"/>
              <a:gd name="T41" fmla="*/ T40 w 5310"/>
              <a:gd name="T42" fmla="+- 0 17541 16422"/>
              <a:gd name="T43" fmla="*/ 17541 h 2314"/>
              <a:gd name="T44" fmla="+- 0 2310 1095"/>
              <a:gd name="T45" fmla="*/ T44 w 5310"/>
              <a:gd name="T46" fmla="+- 0 17896 16422"/>
              <a:gd name="T47" fmla="*/ 17896 h 2314"/>
              <a:gd name="T48" fmla="+- 0 1920 1095"/>
              <a:gd name="T49" fmla="*/ T48 w 5310"/>
              <a:gd name="T50" fmla="+- 0 17843 16422"/>
              <a:gd name="T51" fmla="*/ 17843 h 2314"/>
              <a:gd name="T52" fmla="+- 0 2901 1095"/>
              <a:gd name="T53" fmla="*/ T52 w 5310"/>
              <a:gd name="T54" fmla="+- 0 17270 16422"/>
              <a:gd name="T55" fmla="*/ 17270 h 2314"/>
              <a:gd name="T56" fmla="+- 0 3004 1095"/>
              <a:gd name="T57" fmla="*/ T56 w 5310"/>
              <a:gd name="T58" fmla="+- 0 17334 16422"/>
              <a:gd name="T59" fmla="*/ 17334 h 2314"/>
              <a:gd name="T60" fmla="+- 0 3407 1095"/>
              <a:gd name="T61" fmla="*/ T60 w 5310"/>
              <a:gd name="T62" fmla="+- 0 17548 16422"/>
              <a:gd name="T63" fmla="*/ 17548 h 2314"/>
              <a:gd name="T64" fmla="+- 0 3173 1095"/>
              <a:gd name="T65" fmla="*/ T64 w 5310"/>
              <a:gd name="T66" fmla="+- 0 17792 16422"/>
              <a:gd name="T67" fmla="*/ 17792 h 2314"/>
              <a:gd name="T68" fmla="+- 0 3851 1095"/>
              <a:gd name="T69" fmla="*/ T68 w 5310"/>
              <a:gd name="T70" fmla="+- 0 17601 16422"/>
              <a:gd name="T71" fmla="*/ 17601 h 2314"/>
              <a:gd name="T72" fmla="+- 0 4104 1095"/>
              <a:gd name="T73" fmla="*/ T72 w 5310"/>
              <a:gd name="T74" fmla="+- 0 17539 16422"/>
              <a:gd name="T75" fmla="*/ 17539 h 2314"/>
              <a:gd name="T76" fmla="+- 0 4150 1095"/>
              <a:gd name="T77" fmla="*/ T76 w 5310"/>
              <a:gd name="T78" fmla="+- 0 17603 16422"/>
              <a:gd name="T79" fmla="*/ 17603 h 2314"/>
              <a:gd name="T80" fmla="+- 0 3893 1095"/>
              <a:gd name="T81" fmla="*/ T80 w 5310"/>
              <a:gd name="T82" fmla="+- 0 17800 16422"/>
              <a:gd name="T83" fmla="*/ 17800 h 2314"/>
              <a:gd name="T84" fmla="+- 0 4156 1095"/>
              <a:gd name="T85" fmla="*/ T84 w 5310"/>
              <a:gd name="T86" fmla="+- 0 17766 16422"/>
              <a:gd name="T87" fmla="*/ 17766 h 2314"/>
              <a:gd name="T88" fmla="+- 0 4849 1095"/>
              <a:gd name="T89" fmla="*/ T88 w 5310"/>
              <a:gd name="T90" fmla="+- 0 17209 16422"/>
              <a:gd name="T91" fmla="*/ 17209 h 2314"/>
              <a:gd name="T92" fmla="+- 0 4941 1095"/>
              <a:gd name="T93" fmla="*/ T92 w 5310"/>
              <a:gd name="T94" fmla="+- 0 16954 16422"/>
              <a:gd name="T95" fmla="*/ 16954 h 2314"/>
              <a:gd name="T96" fmla="+- 0 5184 1095"/>
              <a:gd name="T97" fmla="*/ T96 w 5310"/>
              <a:gd name="T98" fmla="+- 0 16829 16422"/>
              <a:gd name="T99" fmla="*/ 16829 h 2314"/>
              <a:gd name="T100" fmla="+- 0 5262 1095"/>
              <a:gd name="T101" fmla="*/ T100 w 5310"/>
              <a:gd name="T102" fmla="+- 0 17088 16422"/>
              <a:gd name="T103" fmla="*/ 17088 h 2314"/>
              <a:gd name="T104" fmla="+- 0 5287 1095"/>
              <a:gd name="T105" fmla="*/ T104 w 5310"/>
              <a:gd name="T106" fmla="+- 0 17092 16422"/>
              <a:gd name="T107" fmla="*/ 17092 h 2314"/>
              <a:gd name="T108" fmla="+- 0 5462 1095"/>
              <a:gd name="T109" fmla="*/ T108 w 5310"/>
              <a:gd name="T110" fmla="+- 0 16960 16422"/>
              <a:gd name="T111" fmla="*/ 16960 h 2314"/>
              <a:gd name="T112" fmla="+- 0 5547 1095"/>
              <a:gd name="T113" fmla="*/ T112 w 5310"/>
              <a:gd name="T114" fmla="+- 0 17113 16422"/>
              <a:gd name="T115" fmla="*/ 17113 h 2314"/>
              <a:gd name="T116" fmla="+- 0 5720 1095"/>
              <a:gd name="T117" fmla="*/ T116 w 5310"/>
              <a:gd name="T118" fmla="+- 0 16891 16422"/>
              <a:gd name="T119" fmla="*/ 16891 h 2314"/>
              <a:gd name="T120" fmla="+- 0 5817 1095"/>
              <a:gd name="T121" fmla="*/ T120 w 5310"/>
              <a:gd name="T122" fmla="+- 0 16899 16422"/>
              <a:gd name="T123" fmla="*/ 16899 h 2314"/>
              <a:gd name="T124" fmla="+- 0 5859 1095"/>
              <a:gd name="T125" fmla="*/ T124 w 5310"/>
              <a:gd name="T126" fmla="+- 0 17211 16422"/>
              <a:gd name="T127" fmla="*/ 17211 h 2314"/>
              <a:gd name="T128" fmla="+- 0 5933 1095"/>
              <a:gd name="T129" fmla="*/ T128 w 5310"/>
              <a:gd name="T130" fmla="+- 0 16456 16422"/>
              <a:gd name="T131" fmla="*/ 16456 h 2314"/>
              <a:gd name="T132" fmla="+- 0 6131 1095"/>
              <a:gd name="T133" fmla="*/ T132 w 5310"/>
              <a:gd name="T134" fmla="+- 0 16422 16422"/>
              <a:gd name="T135" fmla="*/ 16422 h 2314"/>
              <a:gd name="T136" fmla="+- 0 6163 1095"/>
              <a:gd name="T137" fmla="*/ T136 w 5310"/>
              <a:gd name="T138" fmla="+- 0 16611 16422"/>
              <a:gd name="T139" fmla="*/ 16611 h 2314"/>
              <a:gd name="T140" fmla="+- 0 6193 1095"/>
              <a:gd name="T141" fmla="*/ T140 w 5310"/>
              <a:gd name="T142" fmla="+- 0 16733 16422"/>
              <a:gd name="T143" fmla="*/ 16733 h 2314"/>
              <a:gd name="T144" fmla="+- 0 6404 1095"/>
              <a:gd name="T145" fmla="*/ T144 w 5310"/>
              <a:gd name="T146" fmla="+- 0 16702 16422"/>
              <a:gd name="T147" fmla="*/ 16702 h 2314"/>
              <a:gd name="T148" fmla="+- 0 5104 1095"/>
              <a:gd name="T149" fmla="*/ T148 w 5310"/>
              <a:gd name="T150" fmla="+- 0 17531 16422"/>
              <a:gd name="T151" fmla="*/ 17531 h 2314"/>
              <a:gd name="T152" fmla="+- 0 5937 1095"/>
              <a:gd name="T153" fmla="*/ T152 w 5310"/>
              <a:gd name="T154" fmla="+- 0 17421 16422"/>
              <a:gd name="T155" fmla="*/ 17421 h 2314"/>
              <a:gd name="T156" fmla="+- 0 6235 1095"/>
              <a:gd name="T157" fmla="*/ T156 w 5310"/>
              <a:gd name="T158" fmla="+- 0 17412 16422"/>
              <a:gd name="T159" fmla="*/ 17412 h 2314"/>
              <a:gd name="T160" fmla="+- 0 5431 1095"/>
              <a:gd name="T161" fmla="*/ T160 w 5310"/>
              <a:gd name="T162" fmla="+- 0 17963 16422"/>
              <a:gd name="T163" fmla="*/ 17963 h 2314"/>
              <a:gd name="T164" fmla="+- 0 5292 1095"/>
              <a:gd name="T165" fmla="*/ T164 w 5310"/>
              <a:gd name="T166" fmla="+- 0 18076 16422"/>
              <a:gd name="T167" fmla="*/ 18076 h 2314"/>
              <a:gd name="T168" fmla="+- 0 5387 1095"/>
              <a:gd name="T169" fmla="*/ T168 w 5310"/>
              <a:gd name="T170" fmla="+- 0 18148 16422"/>
              <a:gd name="T171" fmla="*/ 18148 h 2314"/>
              <a:gd name="T172" fmla="+- 0 5570 1095"/>
              <a:gd name="T173" fmla="*/ T172 w 5310"/>
              <a:gd name="T174" fmla="+- 0 17826 16422"/>
              <a:gd name="T175" fmla="*/ 17826 h 2314"/>
              <a:gd name="T176" fmla="+- 0 5296 1095"/>
              <a:gd name="T177" fmla="*/ T176 w 5310"/>
              <a:gd name="T178" fmla="+- 0 17915 16422"/>
              <a:gd name="T179" fmla="*/ 17915 h 2314"/>
              <a:gd name="T180" fmla="+- 0 5460 1095"/>
              <a:gd name="T181" fmla="*/ T180 w 5310"/>
              <a:gd name="T182" fmla="+- 0 18226 16422"/>
              <a:gd name="T183" fmla="*/ 18226 h 2314"/>
              <a:gd name="T184" fmla="+- 0 5501 1095"/>
              <a:gd name="T185" fmla="*/ T184 w 5310"/>
              <a:gd name="T186" fmla="+- 0 18714 16422"/>
              <a:gd name="T187" fmla="*/ 18714 h 2314"/>
              <a:gd name="T188" fmla="+- 0 5243 1095"/>
              <a:gd name="T189" fmla="*/ T188 w 5310"/>
              <a:gd name="T190" fmla="+- 0 18602 16422"/>
              <a:gd name="T191" fmla="*/ 18602 h 2314"/>
              <a:gd name="T192" fmla="+- 0 5374 1095"/>
              <a:gd name="T193" fmla="*/ T192 w 5310"/>
              <a:gd name="T194" fmla="+- 0 18398 16422"/>
              <a:gd name="T195" fmla="*/ 18398 h 2314"/>
              <a:gd name="T196" fmla="+- 0 5836 1095"/>
              <a:gd name="T197" fmla="*/ T196 w 5310"/>
              <a:gd name="T198" fmla="+- 0 17821 16422"/>
              <a:gd name="T199" fmla="*/ 17821 h 2314"/>
              <a:gd name="T200" fmla="+- 0 5984 1095"/>
              <a:gd name="T201" fmla="*/ T200 w 5310"/>
              <a:gd name="T202" fmla="+- 0 17809 16422"/>
              <a:gd name="T203" fmla="*/ 17809 h 2314"/>
              <a:gd name="T204" fmla="+- 0 6019 1095"/>
              <a:gd name="T205" fmla="*/ T204 w 5310"/>
              <a:gd name="T206" fmla="+- 0 17999 16422"/>
              <a:gd name="T207" fmla="*/ 17999 h 2314"/>
              <a:gd name="T208" fmla="+- 0 6093 1095"/>
              <a:gd name="T209" fmla="*/ T208 w 5310"/>
              <a:gd name="T210" fmla="+- 0 18002 16422"/>
              <a:gd name="T211" fmla="*/ 18002 h 2314"/>
              <a:gd name="T212" fmla="+- 0 6233 1095"/>
              <a:gd name="T213" fmla="*/ T212 w 5310"/>
              <a:gd name="T214" fmla="+- 0 17991 16422"/>
              <a:gd name="T215" fmla="*/ 17991 h 2314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  <a:cxn ang="0">
                <a:pos x="T145" y="T147"/>
              </a:cxn>
              <a:cxn ang="0">
                <a:pos x="T149" y="T151"/>
              </a:cxn>
              <a:cxn ang="0">
                <a:pos x="T153" y="T155"/>
              </a:cxn>
              <a:cxn ang="0">
                <a:pos x="T157" y="T159"/>
              </a:cxn>
              <a:cxn ang="0">
                <a:pos x="T161" y="T163"/>
              </a:cxn>
              <a:cxn ang="0">
                <a:pos x="T165" y="T167"/>
              </a:cxn>
              <a:cxn ang="0">
                <a:pos x="T169" y="T171"/>
              </a:cxn>
              <a:cxn ang="0">
                <a:pos x="T173" y="T175"/>
              </a:cxn>
              <a:cxn ang="0">
                <a:pos x="T177" y="T179"/>
              </a:cxn>
              <a:cxn ang="0">
                <a:pos x="T181" y="T183"/>
              </a:cxn>
              <a:cxn ang="0">
                <a:pos x="T185" y="T187"/>
              </a:cxn>
              <a:cxn ang="0">
                <a:pos x="T189" y="T191"/>
              </a:cxn>
              <a:cxn ang="0">
                <a:pos x="T193" y="T195"/>
              </a:cxn>
              <a:cxn ang="0">
                <a:pos x="T197" y="T199"/>
              </a:cxn>
              <a:cxn ang="0">
                <a:pos x="T201" y="T203"/>
              </a:cxn>
              <a:cxn ang="0">
                <a:pos x="T205" y="T207"/>
              </a:cxn>
              <a:cxn ang="0">
                <a:pos x="T209" y="T211"/>
              </a:cxn>
              <a:cxn ang="0">
                <a:pos x="T213" y="T215"/>
              </a:cxn>
            </a:cxnLst>
            <a:rect l="0" t="0" r="r" b="b"/>
            <a:pathLst>
              <a:path w="5310" h="2314" extrusionOk="0">
                <a:moveTo>
                  <a:pt x="496" y="856"/>
                </a:moveTo>
                <a:cubicBezTo>
                  <a:pt x="559" y="835"/>
                  <a:pt x="455" y="909"/>
                  <a:pt x="435" y="926"/>
                </a:cubicBezTo>
                <a:cubicBezTo>
                  <a:pt x="371" y="981"/>
                  <a:pt x="303" y="1034"/>
                  <a:pt x="236" y="1086"/>
                </a:cubicBezTo>
                <a:cubicBezTo>
                  <a:pt x="171" y="1136"/>
                  <a:pt x="106" y="1183"/>
                  <a:pt x="47" y="1240"/>
                </a:cubicBezTo>
                <a:cubicBezTo>
                  <a:pt x="11" y="1274"/>
                  <a:pt x="-19" y="1317"/>
                  <a:pt x="17" y="1363"/>
                </a:cubicBezTo>
                <a:cubicBezTo>
                  <a:pt x="45" y="1398"/>
                  <a:pt x="88" y="1411"/>
                  <a:pt x="129" y="1423"/>
                </a:cubicBezTo>
                <a:cubicBezTo>
                  <a:pt x="168" y="1435"/>
                  <a:pt x="207" y="1439"/>
                  <a:pt x="247" y="1444"/>
                </a:cubicBezTo>
                <a:cubicBezTo>
                  <a:pt x="284" y="1449"/>
                  <a:pt x="311" y="1445"/>
                  <a:pt x="348" y="1442"/>
                </a:cubicBezTo>
                <a:cubicBezTo>
                  <a:pt x="385" y="1439"/>
                  <a:pt x="427" y="1427"/>
                  <a:pt x="464" y="1416"/>
                </a:cubicBezTo>
                <a:cubicBezTo>
                  <a:pt x="498" y="1403"/>
                  <a:pt x="510" y="1399"/>
                  <a:pt x="534" y="1391"/>
                </a:cubicBezTo>
              </a:path>
              <a:path w="5310" h="2314" extrusionOk="0">
                <a:moveTo>
                  <a:pt x="1167" y="891"/>
                </a:moveTo>
                <a:cubicBezTo>
                  <a:pt x="1138" y="906"/>
                  <a:pt x="1157" y="925"/>
                  <a:pt x="1158" y="965"/>
                </a:cubicBezTo>
                <a:cubicBezTo>
                  <a:pt x="1159" y="1018"/>
                  <a:pt x="1167" y="1069"/>
                  <a:pt x="1171" y="1122"/>
                </a:cubicBezTo>
                <a:cubicBezTo>
                  <a:pt x="1175" y="1170"/>
                  <a:pt x="1175" y="1219"/>
                  <a:pt x="1182" y="1266"/>
                </a:cubicBezTo>
                <a:cubicBezTo>
                  <a:pt x="1187" y="1294"/>
                  <a:pt x="1189" y="1301"/>
                  <a:pt x="1192" y="1319"/>
                </a:cubicBezTo>
              </a:path>
              <a:path w="5310" h="2314" extrusionOk="0">
                <a:moveTo>
                  <a:pt x="798" y="785"/>
                </a:moveTo>
                <a:cubicBezTo>
                  <a:pt x="776" y="734"/>
                  <a:pt x="771" y="718"/>
                  <a:pt x="772" y="670"/>
                </a:cubicBezTo>
                <a:cubicBezTo>
                  <a:pt x="806" y="664"/>
                  <a:pt x="841" y="658"/>
                  <a:pt x="876" y="653"/>
                </a:cubicBezTo>
                <a:cubicBezTo>
                  <a:pt x="946" y="642"/>
                  <a:pt x="1016" y="637"/>
                  <a:pt x="1087" y="630"/>
                </a:cubicBezTo>
                <a:cubicBezTo>
                  <a:pt x="1171" y="622"/>
                  <a:pt x="1260" y="612"/>
                  <a:pt x="1344" y="627"/>
                </a:cubicBezTo>
                <a:cubicBezTo>
                  <a:pt x="1465" y="649"/>
                  <a:pt x="1539" y="739"/>
                  <a:pt x="1568" y="854"/>
                </a:cubicBezTo>
                <a:cubicBezTo>
                  <a:pt x="1589" y="939"/>
                  <a:pt x="1583" y="1034"/>
                  <a:pt x="1564" y="1119"/>
                </a:cubicBezTo>
                <a:cubicBezTo>
                  <a:pt x="1544" y="1207"/>
                  <a:pt x="1498" y="1282"/>
                  <a:pt x="1435" y="1346"/>
                </a:cubicBezTo>
                <a:cubicBezTo>
                  <a:pt x="1375" y="1408"/>
                  <a:pt x="1300" y="1453"/>
                  <a:pt x="1215" y="1474"/>
                </a:cubicBezTo>
                <a:cubicBezTo>
                  <a:pt x="1135" y="1494"/>
                  <a:pt x="1057" y="1488"/>
                  <a:pt x="977" y="1472"/>
                </a:cubicBezTo>
                <a:cubicBezTo>
                  <a:pt x="924" y="1462"/>
                  <a:pt x="874" y="1444"/>
                  <a:pt x="825" y="1421"/>
                </a:cubicBezTo>
                <a:cubicBezTo>
                  <a:pt x="780" y="1400"/>
                  <a:pt x="913" y="1417"/>
                  <a:pt x="926" y="1418"/>
                </a:cubicBezTo>
              </a:path>
              <a:path w="5310" h="2314" extrusionOk="0">
                <a:moveTo>
                  <a:pt x="1806" y="848"/>
                </a:moveTo>
                <a:cubicBezTo>
                  <a:pt x="1796" y="842"/>
                  <a:pt x="1787" y="835"/>
                  <a:pt x="1777" y="829"/>
                </a:cubicBezTo>
                <a:cubicBezTo>
                  <a:pt x="1814" y="864"/>
                  <a:pt x="1862" y="891"/>
                  <a:pt x="1909" y="912"/>
                </a:cubicBezTo>
                <a:cubicBezTo>
                  <a:pt x="2017" y="960"/>
                  <a:pt x="2137" y="980"/>
                  <a:pt x="2243" y="1032"/>
                </a:cubicBezTo>
                <a:cubicBezTo>
                  <a:pt x="2283" y="1052"/>
                  <a:pt x="2317" y="1077"/>
                  <a:pt x="2312" y="1126"/>
                </a:cubicBezTo>
                <a:cubicBezTo>
                  <a:pt x="2305" y="1190"/>
                  <a:pt x="2241" y="1249"/>
                  <a:pt x="2196" y="1289"/>
                </a:cubicBezTo>
                <a:cubicBezTo>
                  <a:pt x="2160" y="1321"/>
                  <a:pt x="2118" y="1346"/>
                  <a:pt x="2078" y="1370"/>
                </a:cubicBezTo>
                <a:cubicBezTo>
                  <a:pt x="2048" y="1388"/>
                  <a:pt x="2018" y="1423"/>
                  <a:pt x="2055" y="1366"/>
                </a:cubicBezTo>
              </a:path>
              <a:path w="5310" h="2314" extrusionOk="0">
                <a:moveTo>
                  <a:pt x="2756" y="1179"/>
                </a:moveTo>
                <a:cubicBezTo>
                  <a:pt x="2785" y="1160"/>
                  <a:pt x="2818" y="1149"/>
                  <a:pt x="2853" y="1141"/>
                </a:cubicBezTo>
                <a:cubicBezTo>
                  <a:pt x="2903" y="1129"/>
                  <a:pt x="2958" y="1120"/>
                  <a:pt x="3009" y="1117"/>
                </a:cubicBezTo>
                <a:cubicBezTo>
                  <a:pt x="3038" y="1116"/>
                  <a:pt x="3078" y="1105"/>
                  <a:pt x="3081" y="1145"/>
                </a:cubicBezTo>
                <a:cubicBezTo>
                  <a:pt x="3076" y="1167"/>
                  <a:pt x="3073" y="1175"/>
                  <a:pt x="3055" y="1181"/>
                </a:cubicBezTo>
              </a:path>
              <a:path w="5310" h="2314" extrusionOk="0">
                <a:moveTo>
                  <a:pt x="2813" y="1357"/>
                </a:moveTo>
                <a:cubicBezTo>
                  <a:pt x="2808" y="1364"/>
                  <a:pt x="2803" y="1371"/>
                  <a:pt x="2798" y="1378"/>
                </a:cubicBezTo>
                <a:cubicBezTo>
                  <a:pt x="2831" y="1370"/>
                  <a:pt x="2864" y="1366"/>
                  <a:pt x="2899" y="1365"/>
                </a:cubicBezTo>
                <a:cubicBezTo>
                  <a:pt x="2953" y="1364"/>
                  <a:pt x="3009" y="1362"/>
                  <a:pt x="3061" y="1344"/>
                </a:cubicBezTo>
                <a:cubicBezTo>
                  <a:pt x="3074" y="1338"/>
                  <a:pt x="3086" y="1331"/>
                  <a:pt x="3099" y="1325"/>
                </a:cubicBezTo>
              </a:path>
              <a:path w="5310" h="2314" extrusionOk="0">
                <a:moveTo>
                  <a:pt x="3754" y="787"/>
                </a:moveTo>
                <a:cubicBezTo>
                  <a:pt x="3718" y="745"/>
                  <a:pt x="3725" y="728"/>
                  <a:pt x="3745" y="674"/>
                </a:cubicBezTo>
                <a:cubicBezTo>
                  <a:pt x="3768" y="615"/>
                  <a:pt x="3805" y="577"/>
                  <a:pt x="3846" y="532"/>
                </a:cubicBezTo>
                <a:cubicBezTo>
                  <a:pt x="3887" y="487"/>
                  <a:pt x="3930" y="458"/>
                  <a:pt x="3984" y="430"/>
                </a:cubicBezTo>
                <a:cubicBezTo>
                  <a:pt x="4009" y="417"/>
                  <a:pt x="4060" y="390"/>
                  <a:pt x="4089" y="407"/>
                </a:cubicBezTo>
                <a:cubicBezTo>
                  <a:pt x="4126" y="428"/>
                  <a:pt x="4134" y="455"/>
                  <a:pt x="4146" y="496"/>
                </a:cubicBezTo>
                <a:cubicBezTo>
                  <a:pt x="4162" y="551"/>
                  <a:pt x="4167" y="609"/>
                  <a:pt x="4167" y="666"/>
                </a:cubicBezTo>
                <a:cubicBezTo>
                  <a:pt x="4167" y="704"/>
                  <a:pt x="4165" y="742"/>
                  <a:pt x="4165" y="780"/>
                </a:cubicBezTo>
                <a:cubicBezTo>
                  <a:pt x="4174" y="743"/>
                  <a:pt x="4182" y="707"/>
                  <a:pt x="4192" y="670"/>
                </a:cubicBezTo>
                <a:cubicBezTo>
                  <a:pt x="4214" y="588"/>
                  <a:pt x="4240" y="510"/>
                  <a:pt x="4296" y="445"/>
                </a:cubicBezTo>
                <a:cubicBezTo>
                  <a:pt x="4336" y="467"/>
                  <a:pt x="4350" y="493"/>
                  <a:pt x="4367" y="538"/>
                </a:cubicBezTo>
                <a:cubicBezTo>
                  <a:pt x="4381" y="574"/>
                  <a:pt x="4395" y="619"/>
                  <a:pt x="4418" y="651"/>
                </a:cubicBezTo>
                <a:cubicBezTo>
                  <a:pt x="4427" y="674"/>
                  <a:pt x="4433" y="684"/>
                  <a:pt x="4452" y="691"/>
                </a:cubicBezTo>
                <a:cubicBezTo>
                  <a:pt x="4494" y="667"/>
                  <a:pt x="4512" y="645"/>
                  <a:pt x="4540" y="604"/>
                </a:cubicBezTo>
                <a:cubicBezTo>
                  <a:pt x="4570" y="560"/>
                  <a:pt x="4598" y="514"/>
                  <a:pt x="4625" y="469"/>
                </a:cubicBezTo>
                <a:cubicBezTo>
                  <a:pt x="4642" y="440"/>
                  <a:pt x="4656" y="421"/>
                  <a:pt x="4678" y="396"/>
                </a:cubicBezTo>
                <a:cubicBezTo>
                  <a:pt x="4701" y="423"/>
                  <a:pt x="4710" y="436"/>
                  <a:pt x="4722" y="477"/>
                </a:cubicBezTo>
                <a:cubicBezTo>
                  <a:pt x="4740" y="541"/>
                  <a:pt x="4749" y="610"/>
                  <a:pt x="4754" y="676"/>
                </a:cubicBezTo>
                <a:cubicBezTo>
                  <a:pt x="4757" y="714"/>
                  <a:pt x="4755" y="753"/>
                  <a:pt x="4764" y="789"/>
                </a:cubicBezTo>
                <a:cubicBezTo>
                  <a:pt x="4766" y="797"/>
                  <a:pt x="4769" y="804"/>
                  <a:pt x="4771" y="812"/>
                </a:cubicBezTo>
              </a:path>
              <a:path w="5310" h="2314" extrusionOk="0">
                <a:moveTo>
                  <a:pt x="4838" y="34"/>
                </a:moveTo>
                <a:cubicBezTo>
                  <a:pt x="4865" y="22"/>
                  <a:pt x="4900" y="17"/>
                  <a:pt x="4931" y="13"/>
                </a:cubicBezTo>
                <a:cubicBezTo>
                  <a:pt x="4964" y="9"/>
                  <a:pt x="5003" y="-1"/>
                  <a:pt x="5036" y="0"/>
                </a:cubicBezTo>
                <a:cubicBezTo>
                  <a:pt x="5077" y="1"/>
                  <a:pt x="5093" y="32"/>
                  <a:pt x="5097" y="68"/>
                </a:cubicBezTo>
                <a:cubicBezTo>
                  <a:pt x="5101" y="108"/>
                  <a:pt x="5085" y="154"/>
                  <a:pt x="5068" y="189"/>
                </a:cubicBezTo>
                <a:cubicBezTo>
                  <a:pt x="5049" y="229"/>
                  <a:pt x="5020" y="264"/>
                  <a:pt x="5000" y="303"/>
                </a:cubicBezTo>
                <a:cubicBezTo>
                  <a:pt x="5035" y="318"/>
                  <a:pt x="5059" y="317"/>
                  <a:pt x="5098" y="311"/>
                </a:cubicBezTo>
                <a:cubicBezTo>
                  <a:pt x="5136" y="305"/>
                  <a:pt x="5176" y="289"/>
                  <a:pt x="5214" y="284"/>
                </a:cubicBezTo>
                <a:cubicBezTo>
                  <a:pt x="5245" y="280"/>
                  <a:pt x="5278" y="282"/>
                  <a:pt x="5309" y="280"/>
                </a:cubicBezTo>
              </a:path>
              <a:path w="5310" h="2314" extrusionOk="0">
                <a:moveTo>
                  <a:pt x="4003" y="1122"/>
                </a:moveTo>
                <a:cubicBezTo>
                  <a:pt x="3961" y="1107"/>
                  <a:pt x="3966" y="1115"/>
                  <a:pt x="4009" y="1109"/>
                </a:cubicBezTo>
                <a:cubicBezTo>
                  <a:pt x="4150" y="1088"/>
                  <a:pt x="4291" y="1064"/>
                  <a:pt x="4433" y="1045"/>
                </a:cubicBezTo>
                <a:cubicBezTo>
                  <a:pt x="4569" y="1027"/>
                  <a:pt x="4705" y="1010"/>
                  <a:pt x="4842" y="999"/>
                </a:cubicBezTo>
                <a:cubicBezTo>
                  <a:pt x="4919" y="993"/>
                  <a:pt x="4997" y="988"/>
                  <a:pt x="5074" y="986"/>
                </a:cubicBezTo>
                <a:cubicBezTo>
                  <a:pt x="5099" y="985"/>
                  <a:pt x="5116" y="986"/>
                  <a:pt x="5140" y="990"/>
                </a:cubicBezTo>
                <a:cubicBezTo>
                  <a:pt x="5112" y="1017"/>
                  <a:pt x="5090" y="1035"/>
                  <a:pt x="5055" y="1052"/>
                </a:cubicBezTo>
              </a:path>
              <a:path w="5310" h="2314" extrusionOk="0">
                <a:moveTo>
                  <a:pt x="4336" y="1541"/>
                </a:moveTo>
                <a:cubicBezTo>
                  <a:pt x="4288" y="1532"/>
                  <a:pt x="4289" y="1535"/>
                  <a:pt x="4256" y="1565"/>
                </a:cubicBezTo>
                <a:cubicBezTo>
                  <a:pt x="4228" y="1591"/>
                  <a:pt x="4214" y="1621"/>
                  <a:pt x="4197" y="1654"/>
                </a:cubicBezTo>
                <a:cubicBezTo>
                  <a:pt x="4181" y="1684"/>
                  <a:pt x="4179" y="1697"/>
                  <a:pt x="4178" y="1730"/>
                </a:cubicBezTo>
                <a:cubicBezTo>
                  <a:pt x="4220" y="1758"/>
                  <a:pt x="4244" y="1752"/>
                  <a:pt x="4292" y="1726"/>
                </a:cubicBezTo>
                <a:cubicBezTo>
                  <a:pt x="4352" y="1693"/>
                  <a:pt x="4414" y="1647"/>
                  <a:pt x="4458" y="1595"/>
                </a:cubicBezTo>
                <a:cubicBezTo>
                  <a:pt x="4499" y="1546"/>
                  <a:pt x="4523" y="1458"/>
                  <a:pt x="4475" y="1404"/>
                </a:cubicBezTo>
                <a:cubicBezTo>
                  <a:pt x="4421" y="1343"/>
                  <a:pt x="4311" y="1341"/>
                  <a:pt x="4247" y="1385"/>
                </a:cubicBezTo>
                <a:cubicBezTo>
                  <a:pt x="4212" y="1410"/>
                  <a:pt x="4191" y="1450"/>
                  <a:pt x="4201" y="1493"/>
                </a:cubicBezTo>
                <a:cubicBezTo>
                  <a:pt x="4211" y="1536"/>
                  <a:pt x="4243" y="1576"/>
                  <a:pt x="4268" y="1611"/>
                </a:cubicBezTo>
                <a:cubicBezTo>
                  <a:pt x="4311" y="1672"/>
                  <a:pt x="4338" y="1735"/>
                  <a:pt x="4365" y="1804"/>
                </a:cubicBezTo>
                <a:cubicBezTo>
                  <a:pt x="4408" y="1914"/>
                  <a:pt x="4458" y="2038"/>
                  <a:pt x="4463" y="2157"/>
                </a:cubicBezTo>
                <a:cubicBezTo>
                  <a:pt x="4465" y="2207"/>
                  <a:pt x="4451" y="2263"/>
                  <a:pt x="4406" y="2292"/>
                </a:cubicBezTo>
                <a:cubicBezTo>
                  <a:pt x="4360" y="2322"/>
                  <a:pt x="4301" y="2316"/>
                  <a:pt x="4254" y="2292"/>
                </a:cubicBezTo>
                <a:cubicBezTo>
                  <a:pt x="4209" y="2270"/>
                  <a:pt x="4168" y="2226"/>
                  <a:pt x="4148" y="2180"/>
                </a:cubicBezTo>
                <a:cubicBezTo>
                  <a:pt x="4128" y="2134"/>
                  <a:pt x="4135" y="2091"/>
                  <a:pt x="4165" y="2052"/>
                </a:cubicBezTo>
                <a:cubicBezTo>
                  <a:pt x="4195" y="2012"/>
                  <a:pt x="4233" y="1991"/>
                  <a:pt x="4279" y="1976"/>
                </a:cubicBezTo>
                <a:cubicBezTo>
                  <a:pt x="4329" y="1959"/>
                  <a:pt x="4377" y="1940"/>
                  <a:pt x="4425" y="1917"/>
                </a:cubicBezTo>
              </a:path>
              <a:path w="5310" h="2314" extrusionOk="0">
                <a:moveTo>
                  <a:pt x="4741" y="1399"/>
                </a:moveTo>
                <a:cubicBezTo>
                  <a:pt x="4759" y="1370"/>
                  <a:pt x="4765" y="1331"/>
                  <a:pt x="4800" y="1313"/>
                </a:cubicBezTo>
                <a:cubicBezTo>
                  <a:pt x="4833" y="1296"/>
                  <a:pt x="4876" y="1370"/>
                  <a:pt x="4889" y="1387"/>
                </a:cubicBezTo>
                <a:cubicBezTo>
                  <a:pt x="4912" y="1417"/>
                  <a:pt x="4932" y="1452"/>
                  <a:pt x="4941" y="1489"/>
                </a:cubicBezTo>
                <a:cubicBezTo>
                  <a:pt x="4949" y="1520"/>
                  <a:pt x="4944" y="1552"/>
                  <a:pt x="4924" y="1577"/>
                </a:cubicBezTo>
                <a:cubicBezTo>
                  <a:pt x="4918" y="1582"/>
                  <a:pt x="4912" y="1587"/>
                  <a:pt x="4906" y="1592"/>
                </a:cubicBezTo>
                <a:cubicBezTo>
                  <a:pt x="4938" y="1591"/>
                  <a:pt x="4967" y="1584"/>
                  <a:pt x="4998" y="1580"/>
                </a:cubicBezTo>
                <a:cubicBezTo>
                  <a:pt x="5032" y="1575"/>
                  <a:pt x="5064" y="1576"/>
                  <a:pt x="5097" y="1573"/>
                </a:cubicBezTo>
                <a:cubicBezTo>
                  <a:pt x="5117" y="1569"/>
                  <a:pt x="5124" y="1568"/>
                  <a:pt x="5138" y="1569"/>
                </a:cubicBezTo>
              </a:path>
            </a:pathLst>
          </a:custGeom>
          <a:noFill/>
          <a:ln w="19050" cap="rnd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21531" name="Comment 27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3074988" y="6532563"/>
            <a:ext cx="106362" cy="163512"/>
          </a:xfrm>
          <a:custGeom>
            <a:avLst/>
            <a:gdLst>
              <a:gd name="T0" fmla="+- 0 8746 8543"/>
              <a:gd name="T1" fmla="*/ T0 w 292"/>
              <a:gd name="T2" fmla="+- 0 18167 18146"/>
              <a:gd name="T3" fmla="*/ 18167 h 453"/>
              <a:gd name="T4" fmla="+- 0 8746 8543"/>
              <a:gd name="T5" fmla="*/ T4 w 292"/>
              <a:gd name="T6" fmla="+- 0 18146 18146"/>
              <a:gd name="T7" fmla="*/ 18146 h 453"/>
              <a:gd name="T8" fmla="+- 0 8822 8543"/>
              <a:gd name="T9" fmla="*/ T8 w 292"/>
              <a:gd name="T10" fmla="+- 0 18241 18146"/>
              <a:gd name="T11" fmla="*/ 18241 h 453"/>
              <a:gd name="T12" fmla="+- 0 8807 8543"/>
              <a:gd name="T13" fmla="*/ T12 w 292"/>
              <a:gd name="T14" fmla="+- 0 18430 18146"/>
              <a:gd name="T15" fmla="*/ 18430 h 453"/>
              <a:gd name="T16" fmla="+- 0 8640 8543"/>
              <a:gd name="T17" fmla="*/ T16 w 292"/>
              <a:gd name="T18" fmla="+- 0 18593 18146"/>
              <a:gd name="T19" fmla="*/ 18593 h 453"/>
              <a:gd name="T20" fmla="+- 0 8543 8543"/>
              <a:gd name="T21" fmla="*/ T20 w 292"/>
              <a:gd name="T22" fmla="+- 0 18583 18146"/>
              <a:gd name="T23" fmla="*/ 18583 h 453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</a:cxnLst>
            <a:rect l="0" t="0" r="r" b="b"/>
            <a:pathLst>
              <a:path w="292" h="453" extrusionOk="0">
                <a:moveTo>
                  <a:pt x="203" y="21"/>
                </a:moveTo>
                <a:cubicBezTo>
                  <a:pt x="203" y="14"/>
                  <a:pt x="203" y="7"/>
                  <a:pt x="203" y="0"/>
                </a:cubicBezTo>
                <a:cubicBezTo>
                  <a:pt x="239" y="15"/>
                  <a:pt x="266" y="54"/>
                  <a:pt x="279" y="95"/>
                </a:cubicBezTo>
                <a:cubicBezTo>
                  <a:pt x="297" y="155"/>
                  <a:pt x="294" y="227"/>
                  <a:pt x="264" y="284"/>
                </a:cubicBezTo>
                <a:cubicBezTo>
                  <a:pt x="226" y="356"/>
                  <a:pt x="179" y="423"/>
                  <a:pt x="97" y="447"/>
                </a:cubicBezTo>
                <a:cubicBezTo>
                  <a:pt x="48" y="452"/>
                  <a:pt x="31" y="454"/>
                  <a:pt x="0" y="437"/>
                </a:cubicBezTo>
              </a:path>
            </a:pathLst>
          </a:custGeom>
          <a:noFill/>
          <a:ln w="19050" cap="rnd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21532" name="Comment 28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4102100" y="5762625"/>
            <a:ext cx="1085850" cy="901700"/>
          </a:xfrm>
          <a:custGeom>
            <a:avLst/>
            <a:gdLst>
              <a:gd name="T0" fmla="+- 0 11771 11393"/>
              <a:gd name="T1" fmla="*/ T0 w 3019"/>
              <a:gd name="T2" fmla="+- 0 16539 16006"/>
              <a:gd name="T3" fmla="*/ 16539 h 2506"/>
              <a:gd name="T4" fmla="+- 0 11771 11393"/>
              <a:gd name="T5" fmla="*/ T4 w 3019"/>
              <a:gd name="T6" fmla="+- 0 16891 16006"/>
              <a:gd name="T7" fmla="*/ 16891 h 2506"/>
              <a:gd name="T8" fmla="+- 0 11798 11393"/>
              <a:gd name="T9" fmla="*/ T8 w 3019"/>
              <a:gd name="T10" fmla="+- 0 17066 16006"/>
              <a:gd name="T11" fmla="*/ 17066 h 2506"/>
              <a:gd name="T12" fmla="+- 0 11697 11393"/>
              <a:gd name="T13" fmla="*/ T12 w 3019"/>
              <a:gd name="T14" fmla="+- 0 16403 16006"/>
              <a:gd name="T15" fmla="*/ 16403 h 2506"/>
              <a:gd name="T16" fmla="+- 0 12087 11393"/>
              <a:gd name="T17" fmla="*/ T16 w 3019"/>
              <a:gd name="T18" fmla="+- 0 16286 16006"/>
              <a:gd name="T19" fmla="*/ 16286 h 2506"/>
              <a:gd name="T20" fmla="+- 0 12193 11393"/>
              <a:gd name="T21" fmla="*/ T20 w 3019"/>
              <a:gd name="T22" fmla="+- 0 16360 16006"/>
              <a:gd name="T23" fmla="*/ 16360 h 2506"/>
              <a:gd name="T24" fmla="+- 0 11771 11393"/>
              <a:gd name="T25" fmla="*/ T24 w 3019"/>
              <a:gd name="T26" fmla="+- 0 16751 16006"/>
              <a:gd name="T27" fmla="*/ 16751 h 2506"/>
              <a:gd name="T28" fmla="+- 0 12104 11393"/>
              <a:gd name="T29" fmla="*/ T28 w 3019"/>
              <a:gd name="T30" fmla="+- 0 16683 16006"/>
              <a:gd name="T31" fmla="*/ 16683 h 2506"/>
              <a:gd name="T32" fmla="+- 0 12252 11393"/>
              <a:gd name="T33" fmla="*/ T32 w 3019"/>
              <a:gd name="T34" fmla="+- 0 16647 16006"/>
              <a:gd name="T35" fmla="*/ 16647 h 2506"/>
              <a:gd name="T36" fmla="+- 0 12493 11393"/>
              <a:gd name="T37" fmla="*/ T36 w 3019"/>
              <a:gd name="T38" fmla="+- 0 16030 16006"/>
              <a:gd name="T39" fmla="*/ 16030 h 2506"/>
              <a:gd name="T40" fmla="+- 0 12617 11393"/>
              <a:gd name="T41" fmla="*/ T40 w 3019"/>
              <a:gd name="T42" fmla="+- 0 16006 16006"/>
              <a:gd name="T43" fmla="*/ 16006 h 2506"/>
              <a:gd name="T44" fmla="+- 0 12744 11393"/>
              <a:gd name="T45" fmla="*/ T44 w 3019"/>
              <a:gd name="T46" fmla="+- 0 16125 16006"/>
              <a:gd name="T47" fmla="*/ 16125 h 2506"/>
              <a:gd name="T48" fmla="+- 0 12571 11393"/>
              <a:gd name="T49" fmla="*/ T48 w 3019"/>
              <a:gd name="T50" fmla="+- 0 16373 16006"/>
              <a:gd name="T51" fmla="*/ 16373 h 2506"/>
              <a:gd name="T52" fmla="+- 0 12638 11393"/>
              <a:gd name="T53" fmla="*/ T52 w 3019"/>
              <a:gd name="T54" fmla="+- 0 16456 16006"/>
              <a:gd name="T55" fmla="*/ 16456 h 2506"/>
              <a:gd name="T56" fmla="+- 0 13029 11393"/>
              <a:gd name="T57" fmla="*/ T56 w 3019"/>
              <a:gd name="T58" fmla="+- 0 16413 16006"/>
              <a:gd name="T59" fmla="*/ 16413 h 2506"/>
              <a:gd name="T60" fmla="+- 0 11393 11393"/>
              <a:gd name="T61" fmla="*/ T60 w 3019"/>
              <a:gd name="T62" fmla="+- 0 17323 16006"/>
              <a:gd name="T63" fmla="*/ 17323 h 2506"/>
              <a:gd name="T64" fmla="+- 0 11606 11393"/>
              <a:gd name="T65" fmla="*/ T64 w 3019"/>
              <a:gd name="T66" fmla="+- 0 17223 16006"/>
              <a:gd name="T67" fmla="*/ 17223 h 2506"/>
              <a:gd name="T68" fmla="+- 0 12299 11393"/>
              <a:gd name="T69" fmla="*/ T68 w 3019"/>
              <a:gd name="T70" fmla="+- 0 17206 16006"/>
              <a:gd name="T71" fmla="*/ 17206 h 2506"/>
              <a:gd name="T72" fmla="+- 0 13195 11393"/>
              <a:gd name="T73" fmla="*/ T72 w 3019"/>
              <a:gd name="T74" fmla="+- 0 17143 16006"/>
              <a:gd name="T75" fmla="*/ 17143 h 2506"/>
              <a:gd name="T76" fmla="+- 0 13296 11393"/>
              <a:gd name="T77" fmla="*/ T76 w 3019"/>
              <a:gd name="T78" fmla="+- 0 17088 16006"/>
              <a:gd name="T79" fmla="*/ 17088 h 2506"/>
              <a:gd name="T80" fmla="+- 0 11955 11393"/>
              <a:gd name="T81" fmla="*/ T80 w 3019"/>
              <a:gd name="T82" fmla="+- 0 18033 16006"/>
              <a:gd name="T83" fmla="*/ 18033 h 2506"/>
              <a:gd name="T84" fmla="+- 0 11976 11393"/>
              <a:gd name="T85" fmla="*/ T84 w 3019"/>
              <a:gd name="T86" fmla="+- 0 18290 16006"/>
              <a:gd name="T87" fmla="*/ 18290 h 2506"/>
              <a:gd name="T88" fmla="+- 0 11942 11393"/>
              <a:gd name="T89" fmla="*/ T88 w 3019"/>
              <a:gd name="T90" fmla="+- 0 18192 16006"/>
              <a:gd name="T91" fmla="*/ 18192 h 2506"/>
              <a:gd name="T92" fmla="+- 0 11820 11393"/>
              <a:gd name="T93" fmla="*/ T92 w 3019"/>
              <a:gd name="T94" fmla="+- 0 17739 16006"/>
              <a:gd name="T95" fmla="*/ 17739 h 2506"/>
              <a:gd name="T96" fmla="+- 0 11881 11393"/>
              <a:gd name="T97" fmla="*/ T96 w 3019"/>
              <a:gd name="T98" fmla="+- 0 17681 16006"/>
              <a:gd name="T99" fmla="*/ 17681 h 2506"/>
              <a:gd name="T100" fmla="+- 0 12107 11393"/>
              <a:gd name="T101" fmla="*/ T100 w 3019"/>
              <a:gd name="T102" fmla="+- 0 17911 16006"/>
              <a:gd name="T103" fmla="*/ 17911 h 2506"/>
              <a:gd name="T104" fmla="+- 0 12279 11393"/>
              <a:gd name="T105" fmla="*/ T104 w 3019"/>
              <a:gd name="T106" fmla="+- 0 17824 16006"/>
              <a:gd name="T107" fmla="*/ 17824 h 2506"/>
              <a:gd name="T108" fmla="+- 0 12412 11393"/>
              <a:gd name="T109" fmla="*/ T108 w 3019"/>
              <a:gd name="T110" fmla="+- 0 17594 16006"/>
              <a:gd name="T111" fmla="*/ 17594 h 2506"/>
              <a:gd name="T112" fmla="+- 0 12396 11393"/>
              <a:gd name="T113" fmla="*/ T112 w 3019"/>
              <a:gd name="T114" fmla="+- 0 18135 16006"/>
              <a:gd name="T115" fmla="*/ 18135 h 2506"/>
              <a:gd name="T116" fmla="+- 0 12765 11393"/>
              <a:gd name="T117" fmla="*/ T116 w 3019"/>
              <a:gd name="T118" fmla="+- 0 17406 16006"/>
              <a:gd name="T119" fmla="*/ 17406 h 2506"/>
              <a:gd name="T120" fmla="+- 0 12931 11393"/>
              <a:gd name="T121" fmla="*/ T120 w 3019"/>
              <a:gd name="T122" fmla="+- 0 17440 16006"/>
              <a:gd name="T123" fmla="*/ 17440 h 2506"/>
              <a:gd name="T124" fmla="+- 0 12883 11393"/>
              <a:gd name="T125" fmla="*/ T124 w 3019"/>
              <a:gd name="T126" fmla="+- 0 17648 16006"/>
              <a:gd name="T127" fmla="*/ 17648 h 2506"/>
              <a:gd name="T128" fmla="+- 0 12910 11393"/>
              <a:gd name="T129" fmla="*/ T128 w 3019"/>
              <a:gd name="T130" fmla="+- 0 17715 16006"/>
              <a:gd name="T131" fmla="*/ 17715 h 2506"/>
              <a:gd name="T132" fmla="+- 0 13126 11393"/>
              <a:gd name="T133" fmla="*/ T132 w 3019"/>
              <a:gd name="T134" fmla="+- 0 17682 16006"/>
              <a:gd name="T135" fmla="*/ 17682 h 2506"/>
              <a:gd name="T136" fmla="+- 0 12834 11393"/>
              <a:gd name="T137" fmla="*/ T136 w 3019"/>
              <a:gd name="T138" fmla="+- 0 18386 16006"/>
              <a:gd name="T139" fmla="*/ 18386 h 2506"/>
              <a:gd name="T140" fmla="+- 0 12856 11393"/>
              <a:gd name="T141" fmla="*/ T140 w 3019"/>
              <a:gd name="T142" fmla="+- 0 18504 16006"/>
              <a:gd name="T143" fmla="*/ 18504 h 2506"/>
              <a:gd name="T144" fmla="+- 0 12879 11393"/>
              <a:gd name="T145" fmla="*/ T144 w 3019"/>
              <a:gd name="T146" fmla="+- 0 18292 16006"/>
              <a:gd name="T147" fmla="*/ 18292 h 2506"/>
              <a:gd name="T148" fmla="+- 0 12811 11393"/>
              <a:gd name="T149" fmla="*/ T148 w 3019"/>
              <a:gd name="T150" fmla="+- 0 18044 16006"/>
              <a:gd name="T151" fmla="*/ 18044 h 2506"/>
              <a:gd name="T152" fmla="+- 0 13010 11393"/>
              <a:gd name="T153" fmla="*/ T152 w 3019"/>
              <a:gd name="T154" fmla="+- 0 18074 16006"/>
              <a:gd name="T155" fmla="*/ 18074 h 2506"/>
              <a:gd name="T156" fmla="+- 0 12991 11393"/>
              <a:gd name="T157" fmla="*/ T156 w 3019"/>
              <a:gd name="T158" fmla="+- 0 18235 16006"/>
              <a:gd name="T159" fmla="*/ 18235 h 2506"/>
              <a:gd name="T160" fmla="+- 0 12870 11393"/>
              <a:gd name="T161" fmla="*/ T160 w 3019"/>
              <a:gd name="T162" fmla="+- 0 18254 16006"/>
              <a:gd name="T163" fmla="*/ 18254 h 2506"/>
              <a:gd name="T164" fmla="+- 0 13294 11393"/>
              <a:gd name="T165" fmla="*/ T164 w 3019"/>
              <a:gd name="T166" fmla="+- 0 18089 16006"/>
              <a:gd name="T167" fmla="*/ 18089 h 2506"/>
              <a:gd name="T168" fmla="+- 0 13299 11393"/>
              <a:gd name="T169" fmla="*/ T168 w 3019"/>
              <a:gd name="T170" fmla="+- 0 18301 16006"/>
              <a:gd name="T171" fmla="*/ 18301 h 2506"/>
              <a:gd name="T172" fmla="+- 0 13356 11393"/>
              <a:gd name="T173" fmla="*/ T172 w 3019"/>
              <a:gd name="T174" fmla="+- 0 18475 16006"/>
              <a:gd name="T175" fmla="*/ 18475 h 2506"/>
              <a:gd name="T176" fmla="+- 0 13518 11393"/>
              <a:gd name="T177" fmla="*/ T176 w 3019"/>
              <a:gd name="T178" fmla="+- 0 18421 16006"/>
              <a:gd name="T179" fmla="*/ 18421 h 2506"/>
              <a:gd name="T180" fmla="+- 0 13997 11393"/>
              <a:gd name="T181" fmla="*/ T180 w 3019"/>
              <a:gd name="T182" fmla="+- 0 16920 16006"/>
              <a:gd name="T183" fmla="*/ 16920 h 2506"/>
              <a:gd name="T184" fmla="+- 0 14208 11393"/>
              <a:gd name="T185" fmla="*/ T184 w 3019"/>
              <a:gd name="T186" fmla="+- 0 16994 16006"/>
              <a:gd name="T187" fmla="*/ 16994 h 2506"/>
              <a:gd name="T188" fmla="+- 0 14396 11393"/>
              <a:gd name="T189" fmla="*/ T188 w 3019"/>
              <a:gd name="T190" fmla="+- 0 16926 16006"/>
              <a:gd name="T191" fmla="*/ 16926 h 2506"/>
              <a:gd name="T192" fmla="+- 0 14138 11393"/>
              <a:gd name="T193" fmla="*/ T192 w 3019"/>
              <a:gd name="T194" fmla="+- 0 17151 16006"/>
              <a:gd name="T195" fmla="*/ 17151 h 2506"/>
              <a:gd name="T196" fmla="+- 0 14214 11393"/>
              <a:gd name="T197" fmla="*/ T196 w 3019"/>
              <a:gd name="T198" fmla="+- 0 17109 16006"/>
              <a:gd name="T199" fmla="*/ 17109 h 2506"/>
              <a:gd name="T200" fmla="+- 0 14411 11393"/>
              <a:gd name="T201" fmla="*/ T200 w 3019"/>
              <a:gd name="T202" fmla="+- 0 17119 16006"/>
              <a:gd name="T203" fmla="*/ 17119 h 2506"/>
              <a:gd name="T204" fmla="+- 0 13887 11393"/>
              <a:gd name="T205" fmla="*/ T204 w 3019"/>
              <a:gd name="T206" fmla="+- 0 16432 16006"/>
              <a:gd name="T207" fmla="*/ 16432 h 2506"/>
              <a:gd name="T208" fmla="+- 0 14045 11393"/>
              <a:gd name="T209" fmla="*/ T208 w 3019"/>
              <a:gd name="T210" fmla="+- 0 16273 16006"/>
              <a:gd name="T211" fmla="*/ 16273 h 2506"/>
              <a:gd name="T212" fmla="+- 0 14244 11393"/>
              <a:gd name="T213" fmla="*/ T212 w 3019"/>
              <a:gd name="T214" fmla="+- 0 16354 16006"/>
              <a:gd name="T215" fmla="*/ 16354 h 2506"/>
              <a:gd name="T216" fmla="+- 0 14385 11393"/>
              <a:gd name="T217" fmla="*/ T216 w 3019"/>
              <a:gd name="T218" fmla="+- 0 16263 16006"/>
              <a:gd name="T219" fmla="*/ 16263 h 2506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  <a:cxn ang="0">
                <a:pos x="T145" y="T147"/>
              </a:cxn>
              <a:cxn ang="0">
                <a:pos x="T149" y="T151"/>
              </a:cxn>
              <a:cxn ang="0">
                <a:pos x="T153" y="T155"/>
              </a:cxn>
              <a:cxn ang="0">
                <a:pos x="T157" y="T159"/>
              </a:cxn>
              <a:cxn ang="0">
                <a:pos x="T161" y="T163"/>
              </a:cxn>
              <a:cxn ang="0">
                <a:pos x="T165" y="T167"/>
              </a:cxn>
              <a:cxn ang="0">
                <a:pos x="T169" y="T171"/>
              </a:cxn>
              <a:cxn ang="0">
                <a:pos x="T173" y="T175"/>
              </a:cxn>
              <a:cxn ang="0">
                <a:pos x="T177" y="T179"/>
              </a:cxn>
              <a:cxn ang="0">
                <a:pos x="T181" y="T183"/>
              </a:cxn>
              <a:cxn ang="0">
                <a:pos x="T185" y="T187"/>
              </a:cxn>
              <a:cxn ang="0">
                <a:pos x="T189" y="T191"/>
              </a:cxn>
              <a:cxn ang="0">
                <a:pos x="T193" y="T195"/>
              </a:cxn>
              <a:cxn ang="0">
                <a:pos x="T197" y="T199"/>
              </a:cxn>
              <a:cxn ang="0">
                <a:pos x="T201" y="T203"/>
              </a:cxn>
              <a:cxn ang="0">
                <a:pos x="T205" y="T207"/>
              </a:cxn>
              <a:cxn ang="0">
                <a:pos x="T209" y="T211"/>
              </a:cxn>
              <a:cxn ang="0">
                <a:pos x="T213" y="T215"/>
              </a:cxn>
              <a:cxn ang="0">
                <a:pos x="T217" y="T219"/>
              </a:cxn>
            </a:cxnLst>
            <a:rect l="0" t="0" r="r" b="b"/>
            <a:pathLst>
              <a:path w="3019" h="2506" extrusionOk="0">
                <a:moveTo>
                  <a:pt x="429" y="602"/>
                </a:moveTo>
                <a:cubicBezTo>
                  <a:pt x="408" y="578"/>
                  <a:pt x="394" y="560"/>
                  <a:pt x="378" y="533"/>
                </a:cubicBezTo>
                <a:cubicBezTo>
                  <a:pt x="370" y="574"/>
                  <a:pt x="373" y="615"/>
                  <a:pt x="372" y="658"/>
                </a:cubicBezTo>
                <a:cubicBezTo>
                  <a:pt x="370" y="733"/>
                  <a:pt x="372" y="810"/>
                  <a:pt x="378" y="885"/>
                </a:cubicBezTo>
                <a:cubicBezTo>
                  <a:pt x="382" y="935"/>
                  <a:pt x="388" y="984"/>
                  <a:pt x="399" y="1033"/>
                </a:cubicBezTo>
                <a:cubicBezTo>
                  <a:pt x="401" y="1042"/>
                  <a:pt x="403" y="1051"/>
                  <a:pt x="405" y="1060"/>
                </a:cubicBezTo>
                <a:cubicBezTo>
                  <a:pt x="418" y="1006"/>
                  <a:pt x="417" y="958"/>
                  <a:pt x="412" y="902"/>
                </a:cubicBezTo>
                <a:cubicBezTo>
                  <a:pt x="400" y="752"/>
                  <a:pt x="280" y="540"/>
                  <a:pt x="304" y="397"/>
                </a:cubicBezTo>
                <a:cubicBezTo>
                  <a:pt x="310" y="362"/>
                  <a:pt x="386" y="359"/>
                  <a:pt x="414" y="352"/>
                </a:cubicBezTo>
                <a:cubicBezTo>
                  <a:pt x="507" y="328"/>
                  <a:pt x="601" y="306"/>
                  <a:pt x="694" y="280"/>
                </a:cubicBezTo>
                <a:cubicBezTo>
                  <a:pt x="716" y="274"/>
                  <a:pt x="797" y="247"/>
                  <a:pt x="817" y="265"/>
                </a:cubicBezTo>
                <a:cubicBezTo>
                  <a:pt x="851" y="295"/>
                  <a:pt x="816" y="325"/>
                  <a:pt x="800" y="354"/>
                </a:cubicBezTo>
              </a:path>
              <a:path w="3019" h="2506" extrusionOk="0">
                <a:moveTo>
                  <a:pt x="422" y="721"/>
                </a:moveTo>
                <a:cubicBezTo>
                  <a:pt x="405" y="742"/>
                  <a:pt x="399" y="749"/>
                  <a:pt x="378" y="745"/>
                </a:cubicBezTo>
                <a:cubicBezTo>
                  <a:pt x="433" y="728"/>
                  <a:pt x="486" y="708"/>
                  <a:pt x="543" y="698"/>
                </a:cubicBezTo>
                <a:cubicBezTo>
                  <a:pt x="598" y="688"/>
                  <a:pt x="655" y="680"/>
                  <a:pt x="711" y="677"/>
                </a:cubicBezTo>
                <a:cubicBezTo>
                  <a:pt x="750" y="675"/>
                  <a:pt x="772" y="674"/>
                  <a:pt x="808" y="664"/>
                </a:cubicBezTo>
                <a:cubicBezTo>
                  <a:pt x="833" y="659"/>
                  <a:pt x="844" y="655"/>
                  <a:pt x="859" y="641"/>
                </a:cubicBezTo>
              </a:path>
              <a:path w="3019" h="2506" extrusionOk="0">
                <a:moveTo>
                  <a:pt x="1142" y="93"/>
                </a:moveTo>
                <a:cubicBezTo>
                  <a:pt x="1146" y="46"/>
                  <a:pt x="1149" y="37"/>
                  <a:pt x="1100" y="24"/>
                </a:cubicBezTo>
                <a:cubicBezTo>
                  <a:pt x="1093" y="22"/>
                  <a:pt x="1086" y="21"/>
                  <a:pt x="1079" y="19"/>
                </a:cubicBezTo>
                <a:cubicBezTo>
                  <a:pt x="1126" y="9"/>
                  <a:pt x="1176" y="-2"/>
                  <a:pt x="1224" y="0"/>
                </a:cubicBezTo>
                <a:cubicBezTo>
                  <a:pt x="1260" y="1"/>
                  <a:pt x="1302" y="3"/>
                  <a:pt x="1330" y="28"/>
                </a:cubicBezTo>
                <a:cubicBezTo>
                  <a:pt x="1355" y="51"/>
                  <a:pt x="1357" y="87"/>
                  <a:pt x="1351" y="119"/>
                </a:cubicBezTo>
                <a:cubicBezTo>
                  <a:pt x="1341" y="171"/>
                  <a:pt x="1311" y="212"/>
                  <a:pt x="1279" y="252"/>
                </a:cubicBezTo>
                <a:cubicBezTo>
                  <a:pt x="1247" y="292"/>
                  <a:pt x="1211" y="328"/>
                  <a:pt x="1178" y="367"/>
                </a:cubicBezTo>
                <a:cubicBezTo>
                  <a:pt x="1159" y="390"/>
                  <a:pt x="1149" y="406"/>
                  <a:pt x="1136" y="433"/>
                </a:cubicBezTo>
                <a:cubicBezTo>
                  <a:pt x="1172" y="462"/>
                  <a:pt x="1197" y="454"/>
                  <a:pt x="1245" y="450"/>
                </a:cubicBezTo>
                <a:cubicBezTo>
                  <a:pt x="1315" y="444"/>
                  <a:pt x="1384" y="432"/>
                  <a:pt x="1454" y="424"/>
                </a:cubicBezTo>
                <a:cubicBezTo>
                  <a:pt x="1517" y="417"/>
                  <a:pt x="1573" y="406"/>
                  <a:pt x="1636" y="407"/>
                </a:cubicBezTo>
                <a:cubicBezTo>
                  <a:pt x="1659" y="407"/>
                  <a:pt x="1666" y="407"/>
                  <a:pt x="1680" y="414"/>
                </a:cubicBezTo>
              </a:path>
              <a:path w="3019" h="2506" extrusionOk="0">
                <a:moveTo>
                  <a:pt x="0" y="1317"/>
                </a:moveTo>
                <a:cubicBezTo>
                  <a:pt x="25" y="1284"/>
                  <a:pt x="27" y="1267"/>
                  <a:pt x="72" y="1247"/>
                </a:cubicBezTo>
                <a:cubicBezTo>
                  <a:pt x="118" y="1226"/>
                  <a:pt x="163" y="1224"/>
                  <a:pt x="213" y="1217"/>
                </a:cubicBezTo>
                <a:cubicBezTo>
                  <a:pt x="302" y="1205"/>
                  <a:pt x="391" y="1210"/>
                  <a:pt x="481" y="1209"/>
                </a:cubicBezTo>
                <a:cubicBezTo>
                  <a:pt x="623" y="1208"/>
                  <a:pt x="764" y="1204"/>
                  <a:pt x="906" y="1200"/>
                </a:cubicBezTo>
                <a:cubicBezTo>
                  <a:pt x="1104" y="1194"/>
                  <a:pt x="1301" y="1180"/>
                  <a:pt x="1498" y="1166"/>
                </a:cubicBezTo>
                <a:cubicBezTo>
                  <a:pt x="1600" y="1159"/>
                  <a:pt x="1701" y="1152"/>
                  <a:pt x="1802" y="1137"/>
                </a:cubicBezTo>
                <a:cubicBezTo>
                  <a:pt x="1817" y="1135"/>
                  <a:pt x="1909" y="1128"/>
                  <a:pt x="1918" y="1107"/>
                </a:cubicBezTo>
                <a:cubicBezTo>
                  <a:pt x="1925" y="1085"/>
                  <a:pt x="1928" y="1077"/>
                  <a:pt x="1903" y="1082"/>
                </a:cubicBezTo>
              </a:path>
              <a:path w="3019" h="2506" extrusionOk="0">
                <a:moveTo>
                  <a:pt x="581" y="1975"/>
                </a:moveTo>
                <a:cubicBezTo>
                  <a:pt x="565" y="1922"/>
                  <a:pt x="563" y="2010"/>
                  <a:pt x="562" y="2027"/>
                </a:cubicBezTo>
                <a:cubicBezTo>
                  <a:pt x="559" y="2076"/>
                  <a:pt x="562" y="2123"/>
                  <a:pt x="566" y="2172"/>
                </a:cubicBezTo>
                <a:cubicBezTo>
                  <a:pt x="569" y="2210"/>
                  <a:pt x="577" y="2247"/>
                  <a:pt x="583" y="2284"/>
                </a:cubicBezTo>
                <a:cubicBezTo>
                  <a:pt x="584" y="2292"/>
                  <a:pt x="586" y="2301"/>
                  <a:pt x="587" y="2309"/>
                </a:cubicBezTo>
                <a:cubicBezTo>
                  <a:pt x="572" y="2269"/>
                  <a:pt x="560" y="2227"/>
                  <a:pt x="549" y="2186"/>
                </a:cubicBezTo>
                <a:cubicBezTo>
                  <a:pt x="528" y="2110"/>
                  <a:pt x="504" y="2036"/>
                  <a:pt x="484" y="1960"/>
                </a:cubicBezTo>
                <a:cubicBezTo>
                  <a:pt x="464" y="1885"/>
                  <a:pt x="442" y="1809"/>
                  <a:pt x="427" y="1733"/>
                </a:cubicBezTo>
                <a:cubicBezTo>
                  <a:pt x="417" y="1681"/>
                  <a:pt x="415" y="1627"/>
                  <a:pt x="414" y="1574"/>
                </a:cubicBezTo>
                <a:cubicBezTo>
                  <a:pt x="454" y="1600"/>
                  <a:pt x="463" y="1633"/>
                  <a:pt x="488" y="1675"/>
                </a:cubicBezTo>
                <a:cubicBezTo>
                  <a:pt x="520" y="1729"/>
                  <a:pt x="556" y="1781"/>
                  <a:pt x="597" y="1828"/>
                </a:cubicBezTo>
                <a:cubicBezTo>
                  <a:pt x="630" y="1866"/>
                  <a:pt x="667" y="1889"/>
                  <a:pt x="714" y="1905"/>
                </a:cubicBezTo>
                <a:cubicBezTo>
                  <a:pt x="742" y="1914"/>
                  <a:pt x="779" y="1922"/>
                  <a:pt x="809" y="1913"/>
                </a:cubicBezTo>
                <a:cubicBezTo>
                  <a:pt x="851" y="1900"/>
                  <a:pt x="869" y="1854"/>
                  <a:pt x="886" y="1818"/>
                </a:cubicBezTo>
                <a:cubicBezTo>
                  <a:pt x="909" y="1768"/>
                  <a:pt x="933" y="1718"/>
                  <a:pt x="958" y="1669"/>
                </a:cubicBezTo>
                <a:cubicBezTo>
                  <a:pt x="980" y="1626"/>
                  <a:pt x="992" y="1610"/>
                  <a:pt x="1019" y="1588"/>
                </a:cubicBezTo>
                <a:cubicBezTo>
                  <a:pt x="1008" y="1712"/>
                  <a:pt x="983" y="1834"/>
                  <a:pt x="979" y="1958"/>
                </a:cubicBezTo>
                <a:cubicBezTo>
                  <a:pt x="977" y="2017"/>
                  <a:pt x="984" y="2073"/>
                  <a:pt x="1003" y="2129"/>
                </a:cubicBezTo>
                <a:cubicBezTo>
                  <a:pt x="1013" y="2152"/>
                  <a:pt x="1017" y="2163"/>
                  <a:pt x="1020" y="2182"/>
                </a:cubicBezTo>
              </a:path>
              <a:path w="3019" h="2506" extrusionOk="0">
                <a:moveTo>
                  <a:pt x="1372" y="1400"/>
                </a:moveTo>
                <a:cubicBezTo>
                  <a:pt x="1367" y="1373"/>
                  <a:pt x="1391" y="1388"/>
                  <a:pt x="1423" y="1396"/>
                </a:cubicBezTo>
                <a:cubicBezTo>
                  <a:pt x="1461" y="1406"/>
                  <a:pt x="1503" y="1417"/>
                  <a:pt x="1538" y="1434"/>
                </a:cubicBezTo>
                <a:cubicBezTo>
                  <a:pt x="1585" y="1457"/>
                  <a:pt x="1598" y="1490"/>
                  <a:pt x="1577" y="1536"/>
                </a:cubicBezTo>
                <a:cubicBezTo>
                  <a:pt x="1559" y="1577"/>
                  <a:pt x="1523" y="1613"/>
                  <a:pt x="1490" y="1642"/>
                </a:cubicBezTo>
                <a:cubicBezTo>
                  <a:pt x="1465" y="1663"/>
                  <a:pt x="1441" y="1684"/>
                  <a:pt x="1416" y="1705"/>
                </a:cubicBezTo>
                <a:cubicBezTo>
                  <a:pt x="1448" y="1720"/>
                  <a:pt x="1480" y="1717"/>
                  <a:pt x="1517" y="1709"/>
                </a:cubicBezTo>
                <a:cubicBezTo>
                  <a:pt x="1563" y="1699"/>
                  <a:pt x="1606" y="1679"/>
                  <a:pt x="1650" y="1667"/>
                </a:cubicBezTo>
                <a:cubicBezTo>
                  <a:pt x="1683" y="1658"/>
                  <a:pt x="1703" y="1666"/>
                  <a:pt x="1733" y="1676"/>
                </a:cubicBezTo>
              </a:path>
              <a:path w="3019" h="2506" extrusionOk="0">
                <a:moveTo>
                  <a:pt x="1458" y="2280"/>
                </a:moveTo>
                <a:cubicBezTo>
                  <a:pt x="1454" y="2313"/>
                  <a:pt x="1440" y="2346"/>
                  <a:pt x="1441" y="2380"/>
                </a:cubicBezTo>
                <a:cubicBezTo>
                  <a:pt x="1442" y="2414"/>
                  <a:pt x="1446" y="2449"/>
                  <a:pt x="1456" y="2481"/>
                </a:cubicBezTo>
                <a:cubicBezTo>
                  <a:pt x="1458" y="2487"/>
                  <a:pt x="1461" y="2492"/>
                  <a:pt x="1463" y="2498"/>
                </a:cubicBezTo>
                <a:cubicBezTo>
                  <a:pt x="1512" y="2493"/>
                  <a:pt x="1505" y="2470"/>
                  <a:pt x="1509" y="2420"/>
                </a:cubicBezTo>
                <a:cubicBezTo>
                  <a:pt x="1513" y="2372"/>
                  <a:pt x="1501" y="2331"/>
                  <a:pt x="1486" y="2286"/>
                </a:cubicBezTo>
                <a:cubicBezTo>
                  <a:pt x="1468" y="2232"/>
                  <a:pt x="1434" y="2195"/>
                  <a:pt x="1408" y="2146"/>
                </a:cubicBezTo>
                <a:cubicBezTo>
                  <a:pt x="1385" y="2102"/>
                  <a:pt x="1388" y="2072"/>
                  <a:pt x="1418" y="2038"/>
                </a:cubicBezTo>
                <a:cubicBezTo>
                  <a:pt x="1442" y="2011"/>
                  <a:pt x="1476" y="2008"/>
                  <a:pt x="1511" y="2011"/>
                </a:cubicBezTo>
                <a:cubicBezTo>
                  <a:pt x="1554" y="2015"/>
                  <a:pt x="1587" y="2038"/>
                  <a:pt x="1617" y="2068"/>
                </a:cubicBezTo>
                <a:cubicBezTo>
                  <a:pt x="1641" y="2092"/>
                  <a:pt x="1688" y="2148"/>
                  <a:pt x="1680" y="2186"/>
                </a:cubicBezTo>
                <a:cubicBezTo>
                  <a:pt x="1670" y="2230"/>
                  <a:pt x="1632" y="2225"/>
                  <a:pt x="1598" y="2229"/>
                </a:cubicBezTo>
                <a:cubicBezTo>
                  <a:pt x="1564" y="2233"/>
                  <a:pt x="1530" y="2244"/>
                  <a:pt x="1498" y="2248"/>
                </a:cubicBezTo>
                <a:cubicBezTo>
                  <a:pt x="1491" y="2248"/>
                  <a:pt x="1484" y="2248"/>
                  <a:pt x="1477" y="2248"/>
                </a:cubicBezTo>
              </a:path>
              <a:path w="3019" h="2506" extrusionOk="0">
                <a:moveTo>
                  <a:pt x="1874" y="2093"/>
                </a:moveTo>
                <a:cubicBezTo>
                  <a:pt x="1883" y="2090"/>
                  <a:pt x="1892" y="2086"/>
                  <a:pt x="1901" y="2083"/>
                </a:cubicBezTo>
                <a:cubicBezTo>
                  <a:pt x="1918" y="2128"/>
                  <a:pt x="1910" y="2151"/>
                  <a:pt x="1906" y="2199"/>
                </a:cubicBezTo>
                <a:cubicBezTo>
                  <a:pt x="1903" y="2230"/>
                  <a:pt x="1904" y="2264"/>
                  <a:pt x="1906" y="2295"/>
                </a:cubicBezTo>
                <a:cubicBezTo>
                  <a:pt x="1908" y="2333"/>
                  <a:pt x="1910" y="2368"/>
                  <a:pt x="1908" y="2405"/>
                </a:cubicBezTo>
                <a:cubicBezTo>
                  <a:pt x="1906" y="2449"/>
                  <a:pt x="1919" y="2465"/>
                  <a:pt x="1963" y="2469"/>
                </a:cubicBezTo>
                <a:cubicBezTo>
                  <a:pt x="1989" y="2471"/>
                  <a:pt x="2017" y="2464"/>
                  <a:pt x="2041" y="2454"/>
                </a:cubicBezTo>
                <a:cubicBezTo>
                  <a:pt x="2070" y="2442"/>
                  <a:pt x="2095" y="2426"/>
                  <a:pt x="2125" y="2415"/>
                </a:cubicBezTo>
              </a:path>
              <a:path w="3019" h="2506" extrusionOk="0">
                <a:moveTo>
                  <a:pt x="2640" y="920"/>
                </a:moveTo>
                <a:cubicBezTo>
                  <a:pt x="2621" y="923"/>
                  <a:pt x="2615" y="924"/>
                  <a:pt x="2604" y="914"/>
                </a:cubicBezTo>
                <a:cubicBezTo>
                  <a:pt x="2617" y="951"/>
                  <a:pt x="2643" y="964"/>
                  <a:pt x="2682" y="976"/>
                </a:cubicBezTo>
                <a:cubicBezTo>
                  <a:pt x="2725" y="989"/>
                  <a:pt x="2770" y="992"/>
                  <a:pt x="2815" y="988"/>
                </a:cubicBezTo>
                <a:cubicBezTo>
                  <a:pt x="2851" y="985"/>
                  <a:pt x="2888" y="978"/>
                  <a:pt x="2923" y="967"/>
                </a:cubicBezTo>
                <a:cubicBezTo>
                  <a:pt x="2940" y="962"/>
                  <a:pt x="2990" y="916"/>
                  <a:pt x="3003" y="920"/>
                </a:cubicBezTo>
                <a:cubicBezTo>
                  <a:pt x="3006" y="926"/>
                  <a:pt x="3010" y="932"/>
                  <a:pt x="3013" y="938"/>
                </a:cubicBezTo>
              </a:path>
              <a:path w="3019" h="2506" extrusionOk="0">
                <a:moveTo>
                  <a:pt x="2745" y="1145"/>
                </a:moveTo>
                <a:cubicBezTo>
                  <a:pt x="2726" y="1141"/>
                  <a:pt x="2720" y="1140"/>
                  <a:pt x="2720" y="1124"/>
                </a:cubicBezTo>
                <a:cubicBezTo>
                  <a:pt x="2754" y="1117"/>
                  <a:pt x="2787" y="1110"/>
                  <a:pt x="2821" y="1103"/>
                </a:cubicBezTo>
                <a:cubicBezTo>
                  <a:pt x="2867" y="1093"/>
                  <a:pt x="2913" y="1087"/>
                  <a:pt x="2961" y="1090"/>
                </a:cubicBezTo>
                <a:cubicBezTo>
                  <a:pt x="2986" y="1091"/>
                  <a:pt x="2998" y="1099"/>
                  <a:pt x="3018" y="1113"/>
                </a:cubicBezTo>
              </a:path>
              <a:path w="3019" h="2506" extrusionOk="0">
                <a:moveTo>
                  <a:pt x="2458" y="513"/>
                </a:moveTo>
                <a:cubicBezTo>
                  <a:pt x="2446" y="467"/>
                  <a:pt x="2467" y="465"/>
                  <a:pt x="2494" y="426"/>
                </a:cubicBezTo>
                <a:cubicBezTo>
                  <a:pt x="2517" y="393"/>
                  <a:pt x="2537" y="360"/>
                  <a:pt x="2564" y="329"/>
                </a:cubicBezTo>
                <a:cubicBezTo>
                  <a:pt x="2587" y="302"/>
                  <a:pt x="2619" y="280"/>
                  <a:pt x="2652" y="267"/>
                </a:cubicBezTo>
                <a:cubicBezTo>
                  <a:pt x="2686" y="254"/>
                  <a:pt x="2717" y="255"/>
                  <a:pt x="2750" y="265"/>
                </a:cubicBezTo>
                <a:cubicBezTo>
                  <a:pt x="2799" y="279"/>
                  <a:pt x="2813" y="320"/>
                  <a:pt x="2851" y="348"/>
                </a:cubicBezTo>
                <a:cubicBezTo>
                  <a:pt x="2893" y="379"/>
                  <a:pt x="2900" y="325"/>
                  <a:pt x="2923" y="303"/>
                </a:cubicBezTo>
                <a:cubicBezTo>
                  <a:pt x="2942" y="285"/>
                  <a:pt x="2970" y="271"/>
                  <a:pt x="2992" y="257"/>
                </a:cubicBezTo>
              </a:path>
            </a:pathLst>
          </a:custGeom>
          <a:noFill/>
          <a:ln w="19050" cap="rnd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21533" name="Comment 29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5497513" y="5630863"/>
            <a:ext cx="1970087" cy="939800"/>
          </a:xfrm>
          <a:custGeom>
            <a:avLst/>
            <a:gdLst>
              <a:gd name="T0" fmla="+- 0 15389 15271"/>
              <a:gd name="T1" fmla="*/ T0 w 5474"/>
              <a:gd name="T2" fmla="+- 0 16242 15642"/>
              <a:gd name="T3" fmla="*/ 16242 h 2609"/>
              <a:gd name="T4" fmla="+- 0 15571 15271"/>
              <a:gd name="T5" fmla="*/ T4 w 5474"/>
              <a:gd name="T6" fmla="+- 0 16399 15642"/>
              <a:gd name="T7" fmla="*/ 16399 h 2609"/>
              <a:gd name="T8" fmla="+- 0 15639 15271"/>
              <a:gd name="T9" fmla="*/ T8 w 5474"/>
              <a:gd name="T10" fmla="+- 0 16460 15642"/>
              <a:gd name="T11" fmla="*/ 16460 h 2609"/>
              <a:gd name="T12" fmla="+- 0 15780 15271"/>
              <a:gd name="T13" fmla="*/ T12 w 5474"/>
              <a:gd name="T14" fmla="+- 0 16362 15642"/>
              <a:gd name="T15" fmla="*/ 16362 h 2609"/>
              <a:gd name="T16" fmla="+- 0 15915 15271"/>
              <a:gd name="T17" fmla="*/ T16 w 5474"/>
              <a:gd name="T18" fmla="+- 0 16220 15642"/>
              <a:gd name="T19" fmla="*/ 16220 h 2609"/>
              <a:gd name="T20" fmla="+- 0 16001 15271"/>
              <a:gd name="T21" fmla="*/ T20 w 5474"/>
              <a:gd name="T22" fmla="+- 0 16271 15642"/>
              <a:gd name="T23" fmla="*/ 16271 h 2609"/>
              <a:gd name="T24" fmla="+- 0 16056 15271"/>
              <a:gd name="T25" fmla="*/ T24 w 5474"/>
              <a:gd name="T26" fmla="+- 0 16522 15642"/>
              <a:gd name="T27" fmla="*/ 16522 h 2609"/>
              <a:gd name="T28" fmla="+- 0 16236 15271"/>
              <a:gd name="T29" fmla="*/ T28 w 5474"/>
              <a:gd name="T30" fmla="+- 0 15818 15642"/>
              <a:gd name="T31" fmla="*/ 15818 h 2609"/>
              <a:gd name="T32" fmla="+- 0 16191 15271"/>
              <a:gd name="T33" fmla="*/ T32 w 5474"/>
              <a:gd name="T34" fmla="+- 0 16076 15642"/>
              <a:gd name="T35" fmla="*/ 16076 h 2609"/>
              <a:gd name="T36" fmla="+- 0 16368 15271"/>
              <a:gd name="T37" fmla="*/ T36 w 5474"/>
              <a:gd name="T38" fmla="+- 0 16087 15642"/>
              <a:gd name="T39" fmla="*/ 16087 h 2609"/>
              <a:gd name="T40" fmla="+- 0 16837 15271"/>
              <a:gd name="T41" fmla="*/ T40 w 5474"/>
              <a:gd name="T42" fmla="+- 0 15800 15642"/>
              <a:gd name="T43" fmla="*/ 15800 h 2609"/>
              <a:gd name="T44" fmla="+- 0 16955 15271"/>
              <a:gd name="T45" fmla="*/ T44 w 5474"/>
              <a:gd name="T46" fmla="+- 0 15900 15642"/>
              <a:gd name="T47" fmla="*/ 15900 h 2609"/>
              <a:gd name="T48" fmla="+- 0 16778 15271"/>
              <a:gd name="T49" fmla="*/ T48 w 5474"/>
              <a:gd name="T50" fmla="+- 0 15977 15642"/>
              <a:gd name="T51" fmla="*/ 15977 h 2609"/>
              <a:gd name="T52" fmla="+- 0 16921 15271"/>
              <a:gd name="T53" fmla="*/ T52 w 5474"/>
              <a:gd name="T54" fmla="+- 0 16197 15642"/>
              <a:gd name="T55" fmla="*/ 16197 h 2609"/>
              <a:gd name="T56" fmla="+- 0 16852 15271"/>
              <a:gd name="T57" fmla="*/ T56 w 5474"/>
              <a:gd name="T58" fmla="+- 0 16377 15642"/>
              <a:gd name="T59" fmla="*/ 16377 h 2609"/>
              <a:gd name="T60" fmla="+- 0 16955 15271"/>
              <a:gd name="T61" fmla="*/ T60 w 5474"/>
              <a:gd name="T62" fmla="+- 0 16579 15642"/>
              <a:gd name="T63" fmla="*/ 16579 h 2609"/>
              <a:gd name="T64" fmla="+- 0 15316 15271"/>
              <a:gd name="T65" fmla="*/ T64 w 5474"/>
              <a:gd name="T66" fmla="+- 0 16941 15642"/>
              <a:gd name="T67" fmla="*/ 16941 h 2609"/>
              <a:gd name="T68" fmla="+- 0 15879 15271"/>
              <a:gd name="T69" fmla="*/ T68 w 5474"/>
              <a:gd name="T70" fmla="+- 0 16897 15642"/>
              <a:gd name="T71" fmla="*/ 16897 h 2609"/>
              <a:gd name="T72" fmla="+- 0 16999 15271"/>
              <a:gd name="T73" fmla="*/ T72 w 5474"/>
              <a:gd name="T74" fmla="+- 0 16842 15642"/>
              <a:gd name="T75" fmla="*/ 16842 h 2609"/>
              <a:gd name="T76" fmla="+- 0 15613 15271"/>
              <a:gd name="T77" fmla="*/ T76 w 5474"/>
              <a:gd name="T78" fmla="+- 0 17624 15642"/>
              <a:gd name="T79" fmla="*/ 17624 h 2609"/>
              <a:gd name="T80" fmla="+- 0 15676 15271"/>
              <a:gd name="T81" fmla="*/ T80 w 5474"/>
              <a:gd name="T82" fmla="+- 0 17894 15642"/>
              <a:gd name="T83" fmla="*/ 17894 h 2609"/>
              <a:gd name="T84" fmla="+- 0 15596 15271"/>
              <a:gd name="T85" fmla="*/ T84 w 5474"/>
              <a:gd name="T86" fmla="+- 0 17463 15642"/>
              <a:gd name="T87" fmla="*/ 17463 h 2609"/>
              <a:gd name="T88" fmla="+- 0 15773 15271"/>
              <a:gd name="T89" fmla="*/ T88 w 5474"/>
              <a:gd name="T90" fmla="+- 0 17541 15642"/>
              <a:gd name="T91" fmla="*/ 17541 h 2609"/>
              <a:gd name="T92" fmla="+- 0 15984 15271"/>
              <a:gd name="T93" fmla="*/ T92 w 5474"/>
              <a:gd name="T94" fmla="+- 0 17359 15642"/>
              <a:gd name="T95" fmla="*/ 17359 h 2609"/>
              <a:gd name="T96" fmla="+- 0 16050 15271"/>
              <a:gd name="T97" fmla="*/ T96 w 5474"/>
              <a:gd name="T98" fmla="+- 0 17605 15642"/>
              <a:gd name="T99" fmla="*/ 17605 h 2609"/>
              <a:gd name="T100" fmla="+- 0 16312 15271"/>
              <a:gd name="T101" fmla="*/ T100 w 5474"/>
              <a:gd name="T102" fmla="+- 0 17181 15642"/>
              <a:gd name="T103" fmla="*/ 17181 h 2609"/>
              <a:gd name="T104" fmla="+- 0 16413 15271"/>
              <a:gd name="T105" fmla="*/ T104 w 5474"/>
              <a:gd name="T106" fmla="+- 0 17207 15642"/>
              <a:gd name="T107" fmla="*/ 17207 h 2609"/>
              <a:gd name="T108" fmla="+- 0 16341 15271"/>
              <a:gd name="T109" fmla="*/ T108 w 5474"/>
              <a:gd name="T110" fmla="+- 0 17401 15642"/>
              <a:gd name="T111" fmla="*/ 17401 h 2609"/>
              <a:gd name="T112" fmla="+- 0 16611 15271"/>
              <a:gd name="T113" fmla="*/ T112 w 5474"/>
              <a:gd name="T114" fmla="+- 0 17295 15642"/>
              <a:gd name="T115" fmla="*/ 17295 h 2609"/>
              <a:gd name="T116" fmla="+- 0 16350 15271"/>
              <a:gd name="T117" fmla="*/ T116 w 5474"/>
              <a:gd name="T118" fmla="+- 0 18123 15642"/>
              <a:gd name="T119" fmla="*/ 18123 h 2609"/>
              <a:gd name="T120" fmla="+- 0 16356 15271"/>
              <a:gd name="T121" fmla="*/ T120 w 5474"/>
              <a:gd name="T122" fmla="+- 0 18142 15642"/>
              <a:gd name="T123" fmla="*/ 18142 h 2609"/>
              <a:gd name="T124" fmla="+- 0 16394 15271"/>
              <a:gd name="T125" fmla="*/ T124 w 5474"/>
              <a:gd name="T126" fmla="+- 0 17656 15642"/>
              <a:gd name="T127" fmla="*/ 17656 h 2609"/>
              <a:gd name="T128" fmla="+- 0 16451 15271"/>
              <a:gd name="T129" fmla="*/ T128 w 5474"/>
              <a:gd name="T130" fmla="+- 0 17927 15642"/>
              <a:gd name="T131" fmla="*/ 17927 h 2609"/>
              <a:gd name="T132" fmla="+- 0 16721 15271"/>
              <a:gd name="T133" fmla="*/ T132 w 5474"/>
              <a:gd name="T134" fmla="+- 0 17824 15642"/>
              <a:gd name="T135" fmla="*/ 17824 h 2609"/>
              <a:gd name="T136" fmla="+- 0 16693 15271"/>
              <a:gd name="T137" fmla="*/ T136 w 5474"/>
              <a:gd name="T138" fmla="+- 0 18097 15642"/>
              <a:gd name="T139" fmla="*/ 18097 h 2609"/>
              <a:gd name="T140" fmla="+- 0 16887 15271"/>
              <a:gd name="T141" fmla="*/ T140 w 5474"/>
              <a:gd name="T142" fmla="+- 0 18161 15642"/>
              <a:gd name="T143" fmla="*/ 18161 h 2609"/>
              <a:gd name="T144" fmla="+- 0 17774 15271"/>
              <a:gd name="T145" fmla="*/ T144 w 5474"/>
              <a:gd name="T146" fmla="+- 0 16706 15642"/>
              <a:gd name="T147" fmla="*/ 16706 h 2609"/>
              <a:gd name="T148" fmla="+- 0 17934 15271"/>
              <a:gd name="T149" fmla="*/ T148 w 5474"/>
              <a:gd name="T150" fmla="+- 0 16627 15642"/>
              <a:gd name="T151" fmla="*/ 16627 h 2609"/>
              <a:gd name="T152" fmla="+- 0 18232 15271"/>
              <a:gd name="T153" fmla="*/ T152 w 5474"/>
              <a:gd name="T154" fmla="+- 0 16521 15642"/>
              <a:gd name="T155" fmla="*/ 16521 h 2609"/>
              <a:gd name="T156" fmla="+- 0 19172 15271"/>
              <a:gd name="T157" fmla="*/ T156 w 5474"/>
              <a:gd name="T158" fmla="+- 0 16312 15642"/>
              <a:gd name="T159" fmla="*/ 16312 h 2609"/>
              <a:gd name="T160" fmla="+- 0 19257 15271"/>
              <a:gd name="T161" fmla="*/ T160 w 5474"/>
              <a:gd name="T162" fmla="+- 0 16549 15642"/>
              <a:gd name="T163" fmla="*/ 16549 h 2609"/>
              <a:gd name="T164" fmla="+- 0 18782 15271"/>
              <a:gd name="T165" fmla="*/ T164 w 5474"/>
              <a:gd name="T166" fmla="+- 0 15947 15642"/>
              <a:gd name="T167" fmla="*/ 15947 h 2609"/>
              <a:gd name="T168" fmla="+- 0 19388 15271"/>
              <a:gd name="T169" fmla="*/ T168 w 5474"/>
              <a:gd name="T170" fmla="+- 0 16159 15642"/>
              <a:gd name="T171" fmla="*/ 16159 h 2609"/>
              <a:gd name="T172" fmla="+- 0 19162 15271"/>
              <a:gd name="T173" fmla="*/ T172 w 5474"/>
              <a:gd name="T174" fmla="+- 0 16770 15642"/>
              <a:gd name="T175" fmla="*/ 16770 h 2609"/>
              <a:gd name="T176" fmla="+- 0 18563 15271"/>
              <a:gd name="T177" fmla="*/ T176 w 5474"/>
              <a:gd name="T178" fmla="+- 0 16608 15642"/>
              <a:gd name="T179" fmla="*/ 16608 h 2609"/>
              <a:gd name="T180" fmla="+- 0 20105 15271"/>
              <a:gd name="T181" fmla="*/ T180 w 5474"/>
              <a:gd name="T182" fmla="+- 0 16104 15642"/>
              <a:gd name="T183" fmla="*/ 16104 h 2609"/>
              <a:gd name="T184" fmla="+- 0 19753 15271"/>
              <a:gd name="T185" fmla="*/ T184 w 5474"/>
              <a:gd name="T186" fmla="+- 0 16328 15642"/>
              <a:gd name="T187" fmla="*/ 16328 h 2609"/>
              <a:gd name="T188" fmla="+- 0 20080 15271"/>
              <a:gd name="T189" fmla="*/ T188 w 5474"/>
              <a:gd name="T190" fmla="+- 0 16574 15642"/>
              <a:gd name="T191" fmla="*/ 16574 h 2609"/>
              <a:gd name="T192" fmla="+- 0 19797 15271"/>
              <a:gd name="T193" fmla="*/ T192 w 5474"/>
              <a:gd name="T194" fmla="+- 0 16363 15642"/>
              <a:gd name="T195" fmla="*/ 16363 h 2609"/>
              <a:gd name="T196" fmla="+- 0 20120 15271"/>
              <a:gd name="T197" fmla="*/ T196 w 5474"/>
              <a:gd name="T198" fmla="+- 0 16256 15642"/>
              <a:gd name="T199" fmla="*/ 16256 h 2609"/>
              <a:gd name="T200" fmla="+- 0 20381 15271"/>
              <a:gd name="T201" fmla="*/ T200 w 5474"/>
              <a:gd name="T202" fmla="+- 0 15688 15642"/>
              <a:gd name="T203" fmla="*/ 15688 h 2609"/>
              <a:gd name="T204" fmla="+- 0 20616 15271"/>
              <a:gd name="T205" fmla="*/ T204 w 5474"/>
              <a:gd name="T206" fmla="+- 0 15775 15642"/>
              <a:gd name="T207" fmla="*/ 15775 h 2609"/>
              <a:gd name="T208" fmla="+- 0 20540 15271"/>
              <a:gd name="T209" fmla="*/ T208 w 5474"/>
              <a:gd name="T210" fmla="+- 0 16063 15642"/>
              <a:gd name="T211" fmla="*/ 16063 h 2609"/>
              <a:gd name="T212" fmla="+- 0 20700 15271"/>
              <a:gd name="T213" fmla="*/ T212 w 5474"/>
              <a:gd name="T214" fmla="+- 0 16108 15642"/>
              <a:gd name="T215" fmla="*/ 16108 h 260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  <a:cxn ang="0">
                <a:pos x="T145" y="T147"/>
              </a:cxn>
              <a:cxn ang="0">
                <a:pos x="T149" y="T151"/>
              </a:cxn>
              <a:cxn ang="0">
                <a:pos x="T153" y="T155"/>
              </a:cxn>
              <a:cxn ang="0">
                <a:pos x="T157" y="T159"/>
              </a:cxn>
              <a:cxn ang="0">
                <a:pos x="T161" y="T163"/>
              </a:cxn>
              <a:cxn ang="0">
                <a:pos x="T165" y="T167"/>
              </a:cxn>
              <a:cxn ang="0">
                <a:pos x="T169" y="T171"/>
              </a:cxn>
              <a:cxn ang="0">
                <a:pos x="T173" y="T175"/>
              </a:cxn>
              <a:cxn ang="0">
                <a:pos x="T177" y="T179"/>
              </a:cxn>
              <a:cxn ang="0">
                <a:pos x="T181" y="T183"/>
              </a:cxn>
              <a:cxn ang="0">
                <a:pos x="T185" y="T187"/>
              </a:cxn>
              <a:cxn ang="0">
                <a:pos x="T189" y="T191"/>
              </a:cxn>
              <a:cxn ang="0">
                <a:pos x="T193" y="T195"/>
              </a:cxn>
              <a:cxn ang="0">
                <a:pos x="T197" y="T199"/>
              </a:cxn>
              <a:cxn ang="0">
                <a:pos x="T201" y="T203"/>
              </a:cxn>
              <a:cxn ang="0">
                <a:pos x="T205" y="T207"/>
              </a:cxn>
              <a:cxn ang="0">
                <a:pos x="T209" y="T211"/>
              </a:cxn>
              <a:cxn ang="0">
                <a:pos x="T213" y="T215"/>
              </a:cxn>
            </a:cxnLst>
            <a:rect l="0" t="0" r="r" b="b"/>
            <a:pathLst>
              <a:path w="5474" h="2609" extrusionOk="0">
                <a:moveTo>
                  <a:pt x="95" y="670"/>
                </a:moveTo>
                <a:cubicBezTo>
                  <a:pt x="78" y="672"/>
                  <a:pt x="72" y="673"/>
                  <a:pt x="61" y="674"/>
                </a:cubicBezTo>
                <a:cubicBezTo>
                  <a:pt x="66" y="639"/>
                  <a:pt x="88" y="625"/>
                  <a:pt x="118" y="600"/>
                </a:cubicBezTo>
                <a:cubicBezTo>
                  <a:pt x="147" y="576"/>
                  <a:pt x="188" y="532"/>
                  <a:pt x="228" y="527"/>
                </a:cubicBezTo>
                <a:cubicBezTo>
                  <a:pt x="272" y="522"/>
                  <a:pt x="281" y="589"/>
                  <a:pt x="287" y="619"/>
                </a:cubicBezTo>
                <a:cubicBezTo>
                  <a:pt x="296" y="664"/>
                  <a:pt x="296" y="711"/>
                  <a:pt x="300" y="757"/>
                </a:cubicBezTo>
                <a:cubicBezTo>
                  <a:pt x="304" y="796"/>
                  <a:pt x="306" y="836"/>
                  <a:pt x="311" y="875"/>
                </a:cubicBezTo>
                <a:cubicBezTo>
                  <a:pt x="314" y="895"/>
                  <a:pt x="316" y="913"/>
                  <a:pt x="319" y="933"/>
                </a:cubicBezTo>
                <a:cubicBezTo>
                  <a:pt x="335" y="894"/>
                  <a:pt x="350" y="856"/>
                  <a:pt x="368" y="818"/>
                </a:cubicBezTo>
                <a:cubicBezTo>
                  <a:pt x="396" y="759"/>
                  <a:pt x="427" y="698"/>
                  <a:pt x="464" y="644"/>
                </a:cubicBezTo>
                <a:cubicBezTo>
                  <a:pt x="469" y="637"/>
                  <a:pt x="474" y="630"/>
                  <a:pt x="479" y="623"/>
                </a:cubicBezTo>
                <a:cubicBezTo>
                  <a:pt x="492" y="655"/>
                  <a:pt x="499" y="687"/>
                  <a:pt x="509" y="720"/>
                </a:cubicBezTo>
                <a:cubicBezTo>
                  <a:pt x="516" y="743"/>
                  <a:pt x="525" y="763"/>
                  <a:pt x="536" y="784"/>
                </a:cubicBezTo>
                <a:cubicBezTo>
                  <a:pt x="563" y="768"/>
                  <a:pt x="565" y="746"/>
                  <a:pt x="579" y="716"/>
                </a:cubicBezTo>
                <a:cubicBezTo>
                  <a:pt x="600" y="670"/>
                  <a:pt x="620" y="623"/>
                  <a:pt x="644" y="578"/>
                </a:cubicBezTo>
                <a:cubicBezTo>
                  <a:pt x="662" y="545"/>
                  <a:pt x="680" y="509"/>
                  <a:pt x="703" y="479"/>
                </a:cubicBezTo>
                <a:cubicBezTo>
                  <a:pt x="708" y="473"/>
                  <a:pt x="713" y="468"/>
                  <a:pt x="718" y="462"/>
                </a:cubicBezTo>
                <a:cubicBezTo>
                  <a:pt x="733" y="518"/>
                  <a:pt x="730" y="571"/>
                  <a:pt x="730" y="629"/>
                </a:cubicBezTo>
                <a:cubicBezTo>
                  <a:pt x="730" y="686"/>
                  <a:pt x="732" y="742"/>
                  <a:pt x="733" y="799"/>
                </a:cubicBezTo>
                <a:cubicBezTo>
                  <a:pt x="733" y="832"/>
                  <a:pt x="734" y="867"/>
                  <a:pt x="741" y="899"/>
                </a:cubicBezTo>
                <a:cubicBezTo>
                  <a:pt x="753" y="957"/>
                  <a:pt x="774" y="898"/>
                  <a:pt x="785" y="880"/>
                </a:cubicBezTo>
              </a:path>
              <a:path w="5474" h="2609" extrusionOk="0">
                <a:moveTo>
                  <a:pt x="886" y="224"/>
                </a:moveTo>
                <a:cubicBezTo>
                  <a:pt x="870" y="207"/>
                  <a:pt x="865" y="204"/>
                  <a:pt x="865" y="188"/>
                </a:cubicBezTo>
                <a:cubicBezTo>
                  <a:pt x="898" y="165"/>
                  <a:pt x="925" y="159"/>
                  <a:pt x="965" y="176"/>
                </a:cubicBezTo>
                <a:cubicBezTo>
                  <a:pt x="1007" y="194"/>
                  <a:pt x="1042" y="227"/>
                  <a:pt x="1043" y="275"/>
                </a:cubicBezTo>
                <a:cubicBezTo>
                  <a:pt x="1044" y="311"/>
                  <a:pt x="1029" y="337"/>
                  <a:pt x="1007" y="364"/>
                </a:cubicBezTo>
                <a:cubicBezTo>
                  <a:pt x="984" y="392"/>
                  <a:pt x="939" y="408"/>
                  <a:pt x="920" y="434"/>
                </a:cubicBezTo>
                <a:cubicBezTo>
                  <a:pt x="919" y="440"/>
                  <a:pt x="919" y="445"/>
                  <a:pt x="918" y="451"/>
                </a:cubicBezTo>
                <a:cubicBezTo>
                  <a:pt x="945" y="455"/>
                  <a:pt x="972" y="457"/>
                  <a:pt x="1000" y="457"/>
                </a:cubicBezTo>
                <a:cubicBezTo>
                  <a:pt x="1033" y="457"/>
                  <a:pt x="1065" y="452"/>
                  <a:pt x="1097" y="445"/>
                </a:cubicBezTo>
                <a:cubicBezTo>
                  <a:pt x="1128" y="439"/>
                  <a:pt x="1158" y="429"/>
                  <a:pt x="1188" y="421"/>
                </a:cubicBezTo>
                <a:cubicBezTo>
                  <a:pt x="1164" y="434"/>
                  <a:pt x="1156" y="439"/>
                  <a:pt x="1144" y="453"/>
                </a:cubicBezTo>
              </a:path>
              <a:path w="5474" h="2609" extrusionOk="0">
                <a:moveTo>
                  <a:pt x="1566" y="158"/>
                </a:moveTo>
                <a:cubicBezTo>
                  <a:pt x="1560" y="153"/>
                  <a:pt x="1553" y="147"/>
                  <a:pt x="1547" y="142"/>
                </a:cubicBezTo>
                <a:cubicBezTo>
                  <a:pt x="1539" y="183"/>
                  <a:pt x="1554" y="199"/>
                  <a:pt x="1589" y="226"/>
                </a:cubicBezTo>
                <a:cubicBezTo>
                  <a:pt x="1618" y="249"/>
                  <a:pt x="1646" y="261"/>
                  <a:pt x="1684" y="258"/>
                </a:cubicBezTo>
                <a:cubicBezTo>
                  <a:pt x="1690" y="257"/>
                  <a:pt x="1695" y="255"/>
                  <a:pt x="1701" y="254"/>
                </a:cubicBezTo>
                <a:cubicBezTo>
                  <a:pt x="1663" y="255"/>
                  <a:pt x="1637" y="263"/>
                  <a:pt x="1602" y="279"/>
                </a:cubicBezTo>
                <a:cubicBezTo>
                  <a:pt x="1568" y="294"/>
                  <a:pt x="1536" y="313"/>
                  <a:pt x="1507" y="335"/>
                </a:cubicBezTo>
                <a:cubicBezTo>
                  <a:pt x="1476" y="358"/>
                  <a:pt x="1458" y="387"/>
                  <a:pt x="1473" y="426"/>
                </a:cubicBezTo>
                <a:cubicBezTo>
                  <a:pt x="1488" y="464"/>
                  <a:pt x="1534" y="495"/>
                  <a:pt x="1570" y="510"/>
                </a:cubicBezTo>
                <a:cubicBezTo>
                  <a:pt x="1600" y="522"/>
                  <a:pt x="1661" y="509"/>
                  <a:pt x="1650" y="555"/>
                </a:cubicBezTo>
                <a:cubicBezTo>
                  <a:pt x="1644" y="578"/>
                  <a:pt x="1598" y="615"/>
                  <a:pt x="1581" y="631"/>
                </a:cubicBezTo>
                <a:cubicBezTo>
                  <a:pt x="1555" y="656"/>
                  <a:pt x="1526" y="677"/>
                  <a:pt x="1501" y="703"/>
                </a:cubicBezTo>
                <a:cubicBezTo>
                  <a:pt x="1527" y="722"/>
                  <a:pt x="1549" y="727"/>
                  <a:pt x="1581" y="735"/>
                </a:cubicBezTo>
                <a:cubicBezTo>
                  <a:pt x="1612" y="742"/>
                  <a:pt x="1647" y="748"/>
                  <a:pt x="1671" y="771"/>
                </a:cubicBezTo>
                <a:cubicBezTo>
                  <a:pt x="1699" y="798"/>
                  <a:pt x="1712" y="825"/>
                  <a:pt x="1718" y="862"/>
                </a:cubicBezTo>
                <a:cubicBezTo>
                  <a:pt x="1725" y="901"/>
                  <a:pt x="1705" y="913"/>
                  <a:pt x="1684" y="937"/>
                </a:cubicBezTo>
                <a:cubicBezTo>
                  <a:pt x="1659" y="965"/>
                  <a:pt x="1633" y="969"/>
                  <a:pt x="1595" y="971"/>
                </a:cubicBezTo>
                <a:cubicBezTo>
                  <a:pt x="1584" y="971"/>
                  <a:pt x="1573" y="971"/>
                  <a:pt x="1562" y="971"/>
                </a:cubicBezTo>
              </a:path>
              <a:path w="5474" h="2609" extrusionOk="0">
                <a:moveTo>
                  <a:pt x="45" y="1299"/>
                </a:moveTo>
                <a:cubicBezTo>
                  <a:pt x="21" y="1278"/>
                  <a:pt x="16" y="1273"/>
                  <a:pt x="0" y="1261"/>
                </a:cubicBezTo>
                <a:cubicBezTo>
                  <a:pt x="52" y="1267"/>
                  <a:pt x="102" y="1267"/>
                  <a:pt x="154" y="1266"/>
                </a:cubicBezTo>
                <a:cubicBezTo>
                  <a:pt x="306" y="1263"/>
                  <a:pt x="456" y="1253"/>
                  <a:pt x="608" y="1255"/>
                </a:cubicBezTo>
                <a:cubicBezTo>
                  <a:pt x="762" y="1257"/>
                  <a:pt x="916" y="1259"/>
                  <a:pt x="1070" y="1253"/>
                </a:cubicBezTo>
                <a:cubicBezTo>
                  <a:pt x="1244" y="1247"/>
                  <a:pt x="1420" y="1240"/>
                  <a:pt x="1593" y="1221"/>
                </a:cubicBezTo>
                <a:cubicBezTo>
                  <a:pt x="1639" y="1216"/>
                  <a:pt x="1683" y="1211"/>
                  <a:pt x="1728" y="1200"/>
                </a:cubicBezTo>
                <a:cubicBezTo>
                  <a:pt x="1761" y="1192"/>
                  <a:pt x="1853" y="1158"/>
                  <a:pt x="1825" y="1176"/>
                </a:cubicBezTo>
                <a:cubicBezTo>
                  <a:pt x="1798" y="1184"/>
                  <a:pt x="1788" y="1187"/>
                  <a:pt x="1771" y="1196"/>
                </a:cubicBezTo>
              </a:path>
              <a:path w="5474" h="2609" extrusionOk="0">
                <a:moveTo>
                  <a:pt x="342" y="1982"/>
                </a:moveTo>
                <a:cubicBezTo>
                  <a:pt x="344" y="2018"/>
                  <a:pt x="349" y="2052"/>
                  <a:pt x="353" y="2088"/>
                </a:cubicBezTo>
                <a:cubicBezTo>
                  <a:pt x="357" y="2126"/>
                  <a:pt x="368" y="2160"/>
                  <a:pt x="378" y="2196"/>
                </a:cubicBezTo>
                <a:cubicBezTo>
                  <a:pt x="385" y="2220"/>
                  <a:pt x="391" y="2232"/>
                  <a:pt x="405" y="2252"/>
                </a:cubicBezTo>
                <a:cubicBezTo>
                  <a:pt x="421" y="2218"/>
                  <a:pt x="420" y="2204"/>
                  <a:pt x="416" y="2162"/>
                </a:cubicBezTo>
                <a:cubicBezTo>
                  <a:pt x="410" y="2107"/>
                  <a:pt x="399" y="2054"/>
                  <a:pt x="382" y="2001"/>
                </a:cubicBezTo>
                <a:cubicBezTo>
                  <a:pt x="367" y="1952"/>
                  <a:pt x="320" y="1874"/>
                  <a:pt x="325" y="1821"/>
                </a:cubicBezTo>
                <a:cubicBezTo>
                  <a:pt x="325" y="1801"/>
                  <a:pt x="326" y="1793"/>
                  <a:pt x="334" y="1781"/>
                </a:cubicBezTo>
                <a:cubicBezTo>
                  <a:pt x="373" y="1786"/>
                  <a:pt x="396" y="1803"/>
                  <a:pt x="426" y="1830"/>
                </a:cubicBezTo>
                <a:cubicBezTo>
                  <a:pt x="451" y="1853"/>
                  <a:pt x="472" y="1882"/>
                  <a:pt x="502" y="1899"/>
                </a:cubicBezTo>
                <a:cubicBezTo>
                  <a:pt x="526" y="1913"/>
                  <a:pt x="544" y="1913"/>
                  <a:pt x="570" y="1906"/>
                </a:cubicBezTo>
                <a:cubicBezTo>
                  <a:pt x="620" y="1892"/>
                  <a:pt x="652" y="1853"/>
                  <a:pt x="675" y="1810"/>
                </a:cubicBezTo>
                <a:cubicBezTo>
                  <a:pt x="691" y="1780"/>
                  <a:pt x="699" y="1748"/>
                  <a:pt x="713" y="1717"/>
                </a:cubicBezTo>
                <a:cubicBezTo>
                  <a:pt x="728" y="1682"/>
                  <a:pt x="741" y="1660"/>
                  <a:pt x="770" y="1636"/>
                </a:cubicBezTo>
                <a:cubicBezTo>
                  <a:pt x="780" y="1685"/>
                  <a:pt x="776" y="1726"/>
                  <a:pt x="775" y="1776"/>
                </a:cubicBezTo>
                <a:cubicBezTo>
                  <a:pt x="774" y="1839"/>
                  <a:pt x="772" y="1901"/>
                  <a:pt x="779" y="1963"/>
                </a:cubicBezTo>
                <a:cubicBezTo>
                  <a:pt x="785" y="2015"/>
                  <a:pt x="792" y="2070"/>
                  <a:pt x="815" y="2118"/>
                </a:cubicBezTo>
                <a:cubicBezTo>
                  <a:pt x="827" y="2144"/>
                  <a:pt x="843" y="2162"/>
                  <a:pt x="861" y="2184"/>
                </a:cubicBezTo>
              </a:path>
              <a:path w="5474" h="2609" extrusionOk="0">
                <a:moveTo>
                  <a:pt x="1041" y="1539"/>
                </a:moveTo>
                <a:cubicBezTo>
                  <a:pt x="1033" y="1516"/>
                  <a:pt x="1011" y="1484"/>
                  <a:pt x="1028" y="1460"/>
                </a:cubicBezTo>
                <a:cubicBezTo>
                  <a:pt x="1058" y="1418"/>
                  <a:pt x="1108" y="1437"/>
                  <a:pt x="1135" y="1469"/>
                </a:cubicBezTo>
                <a:cubicBezTo>
                  <a:pt x="1153" y="1490"/>
                  <a:pt x="1149" y="1541"/>
                  <a:pt x="1142" y="1565"/>
                </a:cubicBezTo>
                <a:cubicBezTo>
                  <a:pt x="1132" y="1601"/>
                  <a:pt x="1107" y="1633"/>
                  <a:pt x="1087" y="1664"/>
                </a:cubicBezTo>
                <a:cubicBezTo>
                  <a:pt x="1076" y="1682"/>
                  <a:pt x="1043" y="1721"/>
                  <a:pt x="1053" y="1745"/>
                </a:cubicBezTo>
                <a:cubicBezTo>
                  <a:pt x="1059" y="1750"/>
                  <a:pt x="1064" y="1754"/>
                  <a:pt x="1070" y="1759"/>
                </a:cubicBezTo>
                <a:cubicBezTo>
                  <a:pt x="1105" y="1756"/>
                  <a:pt x="1145" y="1745"/>
                  <a:pt x="1176" y="1730"/>
                </a:cubicBezTo>
                <a:cubicBezTo>
                  <a:pt x="1222" y="1707"/>
                  <a:pt x="1263" y="1674"/>
                  <a:pt x="1313" y="1658"/>
                </a:cubicBezTo>
                <a:cubicBezTo>
                  <a:pt x="1322" y="1656"/>
                  <a:pt x="1331" y="1655"/>
                  <a:pt x="1340" y="1653"/>
                </a:cubicBezTo>
              </a:path>
              <a:path w="5474" h="2609" extrusionOk="0">
                <a:moveTo>
                  <a:pt x="1076" y="2245"/>
                </a:moveTo>
                <a:cubicBezTo>
                  <a:pt x="1104" y="2244"/>
                  <a:pt x="1078" y="2287"/>
                  <a:pt x="1078" y="2332"/>
                </a:cubicBezTo>
                <a:cubicBezTo>
                  <a:pt x="1078" y="2381"/>
                  <a:pt x="1074" y="2432"/>
                  <a:pt x="1079" y="2481"/>
                </a:cubicBezTo>
                <a:cubicBezTo>
                  <a:pt x="1082" y="2516"/>
                  <a:pt x="1081" y="2554"/>
                  <a:pt x="1087" y="2589"/>
                </a:cubicBezTo>
                <a:cubicBezTo>
                  <a:pt x="1089" y="2595"/>
                  <a:pt x="1091" y="2602"/>
                  <a:pt x="1093" y="2608"/>
                </a:cubicBezTo>
                <a:cubicBezTo>
                  <a:pt x="1086" y="2572"/>
                  <a:pt x="1087" y="2537"/>
                  <a:pt x="1085" y="2500"/>
                </a:cubicBezTo>
              </a:path>
              <a:path w="5474" h="2609" extrusionOk="0">
                <a:moveTo>
                  <a:pt x="1009" y="2145"/>
                </a:moveTo>
                <a:cubicBezTo>
                  <a:pt x="1005" y="2100"/>
                  <a:pt x="1003" y="2088"/>
                  <a:pt x="1034" y="2058"/>
                </a:cubicBezTo>
                <a:cubicBezTo>
                  <a:pt x="1060" y="2032"/>
                  <a:pt x="1087" y="2021"/>
                  <a:pt x="1123" y="2014"/>
                </a:cubicBezTo>
                <a:cubicBezTo>
                  <a:pt x="1160" y="2006"/>
                  <a:pt x="1190" y="2020"/>
                  <a:pt x="1216" y="2046"/>
                </a:cubicBezTo>
                <a:cubicBezTo>
                  <a:pt x="1248" y="2078"/>
                  <a:pt x="1256" y="2118"/>
                  <a:pt x="1254" y="2162"/>
                </a:cubicBezTo>
                <a:cubicBezTo>
                  <a:pt x="1251" y="2207"/>
                  <a:pt x="1221" y="2263"/>
                  <a:pt x="1180" y="2285"/>
                </a:cubicBezTo>
                <a:cubicBezTo>
                  <a:pt x="1158" y="2297"/>
                  <a:pt x="1121" y="2300"/>
                  <a:pt x="1097" y="2305"/>
                </a:cubicBezTo>
              </a:path>
              <a:path w="5474" h="2609" extrusionOk="0">
                <a:moveTo>
                  <a:pt x="1372" y="2207"/>
                </a:moveTo>
                <a:cubicBezTo>
                  <a:pt x="1400" y="2200"/>
                  <a:pt x="1423" y="2191"/>
                  <a:pt x="1450" y="2182"/>
                </a:cubicBezTo>
                <a:cubicBezTo>
                  <a:pt x="1446" y="2217"/>
                  <a:pt x="1430" y="2251"/>
                  <a:pt x="1425" y="2285"/>
                </a:cubicBezTo>
                <a:cubicBezTo>
                  <a:pt x="1421" y="2314"/>
                  <a:pt x="1418" y="2348"/>
                  <a:pt x="1418" y="2377"/>
                </a:cubicBezTo>
                <a:cubicBezTo>
                  <a:pt x="1418" y="2403"/>
                  <a:pt x="1420" y="2429"/>
                  <a:pt x="1422" y="2455"/>
                </a:cubicBezTo>
                <a:cubicBezTo>
                  <a:pt x="1424" y="2480"/>
                  <a:pt x="1421" y="2510"/>
                  <a:pt x="1429" y="2534"/>
                </a:cubicBezTo>
                <a:cubicBezTo>
                  <a:pt x="1441" y="2570"/>
                  <a:pt x="1483" y="2565"/>
                  <a:pt x="1515" y="2561"/>
                </a:cubicBezTo>
                <a:cubicBezTo>
                  <a:pt x="1553" y="2556"/>
                  <a:pt x="1584" y="2541"/>
                  <a:pt x="1616" y="2519"/>
                </a:cubicBezTo>
                <a:cubicBezTo>
                  <a:pt x="1640" y="2501"/>
                  <a:pt x="1646" y="2496"/>
                  <a:pt x="1661" y="2485"/>
                </a:cubicBezTo>
              </a:path>
              <a:path w="5474" h="2609" extrusionOk="0">
                <a:moveTo>
                  <a:pt x="2519" y="1155"/>
                </a:moveTo>
                <a:cubicBezTo>
                  <a:pt x="2493" y="1121"/>
                  <a:pt x="2486" y="1106"/>
                  <a:pt x="2503" y="1064"/>
                </a:cubicBezTo>
                <a:cubicBezTo>
                  <a:pt x="2515" y="1035"/>
                  <a:pt x="2534" y="1009"/>
                  <a:pt x="2551" y="983"/>
                </a:cubicBezTo>
                <a:cubicBezTo>
                  <a:pt x="2572" y="953"/>
                  <a:pt x="2589" y="925"/>
                  <a:pt x="2615" y="899"/>
                </a:cubicBezTo>
                <a:cubicBezTo>
                  <a:pt x="2631" y="928"/>
                  <a:pt x="2646" y="957"/>
                  <a:pt x="2663" y="985"/>
                </a:cubicBezTo>
                <a:cubicBezTo>
                  <a:pt x="2681" y="1014"/>
                  <a:pt x="2715" y="1047"/>
                  <a:pt x="2752" y="1030"/>
                </a:cubicBezTo>
                <a:cubicBezTo>
                  <a:pt x="2788" y="1013"/>
                  <a:pt x="2804" y="972"/>
                  <a:pt x="2838" y="952"/>
                </a:cubicBezTo>
                <a:cubicBezTo>
                  <a:pt x="2879" y="928"/>
                  <a:pt x="2921" y="905"/>
                  <a:pt x="2961" y="879"/>
                </a:cubicBezTo>
              </a:path>
              <a:path w="5474" h="2609" extrusionOk="0">
                <a:moveTo>
                  <a:pt x="3887" y="636"/>
                </a:moveTo>
                <a:cubicBezTo>
                  <a:pt x="3882" y="606"/>
                  <a:pt x="3881" y="597"/>
                  <a:pt x="3885" y="568"/>
                </a:cubicBezTo>
                <a:cubicBezTo>
                  <a:pt x="3898" y="604"/>
                  <a:pt x="3897" y="632"/>
                  <a:pt x="3901" y="670"/>
                </a:cubicBezTo>
                <a:cubicBezTo>
                  <a:pt x="3906" y="722"/>
                  <a:pt x="3911" y="774"/>
                  <a:pt x="3921" y="826"/>
                </a:cubicBezTo>
                <a:cubicBezTo>
                  <a:pt x="3928" y="860"/>
                  <a:pt x="3931" y="899"/>
                  <a:pt x="3944" y="932"/>
                </a:cubicBezTo>
                <a:cubicBezTo>
                  <a:pt x="3969" y="994"/>
                  <a:pt x="3986" y="942"/>
                  <a:pt x="3986" y="907"/>
                </a:cubicBezTo>
              </a:path>
              <a:path w="5474" h="2609" extrusionOk="0">
                <a:moveTo>
                  <a:pt x="3515" y="409"/>
                </a:moveTo>
                <a:cubicBezTo>
                  <a:pt x="3485" y="380"/>
                  <a:pt x="3456" y="356"/>
                  <a:pt x="3423" y="330"/>
                </a:cubicBezTo>
                <a:cubicBezTo>
                  <a:pt x="3464" y="310"/>
                  <a:pt x="3454" y="303"/>
                  <a:pt x="3511" y="305"/>
                </a:cubicBezTo>
                <a:cubicBezTo>
                  <a:pt x="3554" y="306"/>
                  <a:pt x="3597" y="313"/>
                  <a:pt x="3640" y="315"/>
                </a:cubicBezTo>
                <a:cubicBezTo>
                  <a:pt x="3737" y="319"/>
                  <a:pt x="3845" y="318"/>
                  <a:pt x="3937" y="354"/>
                </a:cubicBezTo>
                <a:cubicBezTo>
                  <a:pt x="4012" y="383"/>
                  <a:pt x="4078" y="448"/>
                  <a:pt x="4117" y="517"/>
                </a:cubicBezTo>
                <a:cubicBezTo>
                  <a:pt x="4145" y="568"/>
                  <a:pt x="4165" y="626"/>
                  <a:pt x="4167" y="684"/>
                </a:cubicBezTo>
                <a:cubicBezTo>
                  <a:pt x="4170" y="773"/>
                  <a:pt x="4129" y="870"/>
                  <a:pt x="4081" y="943"/>
                </a:cubicBezTo>
                <a:cubicBezTo>
                  <a:pt x="4032" y="1017"/>
                  <a:pt x="3967" y="1082"/>
                  <a:pt x="3891" y="1128"/>
                </a:cubicBezTo>
                <a:cubicBezTo>
                  <a:pt x="3818" y="1173"/>
                  <a:pt x="3736" y="1196"/>
                  <a:pt x="3650" y="1198"/>
                </a:cubicBezTo>
                <a:cubicBezTo>
                  <a:pt x="3571" y="1199"/>
                  <a:pt x="3501" y="1171"/>
                  <a:pt x="3437" y="1125"/>
                </a:cubicBezTo>
                <a:cubicBezTo>
                  <a:pt x="3378" y="1083"/>
                  <a:pt x="3281" y="895"/>
                  <a:pt x="3292" y="966"/>
                </a:cubicBezTo>
                <a:cubicBezTo>
                  <a:pt x="3299" y="1009"/>
                  <a:pt x="3305" y="997"/>
                  <a:pt x="3338" y="1022"/>
                </a:cubicBezTo>
              </a:path>
              <a:path w="5474" h="2609" extrusionOk="0">
                <a:moveTo>
                  <a:pt x="4881" y="534"/>
                </a:moveTo>
                <a:cubicBezTo>
                  <a:pt x="4885" y="491"/>
                  <a:pt x="4881" y="478"/>
                  <a:pt x="4834" y="462"/>
                </a:cubicBezTo>
                <a:cubicBezTo>
                  <a:pt x="4791" y="448"/>
                  <a:pt x="4747" y="452"/>
                  <a:pt x="4705" y="468"/>
                </a:cubicBezTo>
                <a:cubicBezTo>
                  <a:pt x="4659" y="485"/>
                  <a:pt x="4620" y="510"/>
                  <a:pt x="4585" y="544"/>
                </a:cubicBezTo>
                <a:cubicBezTo>
                  <a:pt x="4544" y="584"/>
                  <a:pt x="4502" y="631"/>
                  <a:pt x="4482" y="686"/>
                </a:cubicBezTo>
                <a:cubicBezTo>
                  <a:pt x="4464" y="735"/>
                  <a:pt x="4461" y="798"/>
                  <a:pt x="4484" y="846"/>
                </a:cubicBezTo>
                <a:cubicBezTo>
                  <a:pt x="4510" y="899"/>
                  <a:pt x="4559" y="932"/>
                  <a:pt x="4615" y="945"/>
                </a:cubicBezTo>
                <a:cubicBezTo>
                  <a:pt x="4676" y="959"/>
                  <a:pt x="4749" y="951"/>
                  <a:pt x="4809" y="932"/>
                </a:cubicBezTo>
                <a:cubicBezTo>
                  <a:pt x="4869" y="913"/>
                  <a:pt x="4922" y="882"/>
                  <a:pt x="4977" y="854"/>
                </a:cubicBezTo>
                <a:cubicBezTo>
                  <a:pt x="5010" y="837"/>
                  <a:pt x="5011" y="832"/>
                  <a:pt x="5015" y="799"/>
                </a:cubicBezTo>
              </a:path>
              <a:path w="5474" h="2609" extrusionOk="0">
                <a:moveTo>
                  <a:pt x="4526" y="721"/>
                </a:moveTo>
                <a:cubicBezTo>
                  <a:pt x="4494" y="712"/>
                  <a:pt x="4486" y="710"/>
                  <a:pt x="4467" y="703"/>
                </a:cubicBezTo>
                <a:cubicBezTo>
                  <a:pt x="4516" y="685"/>
                  <a:pt x="4565" y="679"/>
                  <a:pt x="4617" y="667"/>
                </a:cubicBezTo>
                <a:cubicBezTo>
                  <a:pt x="4693" y="649"/>
                  <a:pt x="4771" y="623"/>
                  <a:pt x="4849" y="614"/>
                </a:cubicBezTo>
                <a:cubicBezTo>
                  <a:pt x="4907" y="607"/>
                  <a:pt x="4966" y="604"/>
                  <a:pt x="5024" y="600"/>
                </a:cubicBezTo>
              </a:path>
              <a:path w="5474" h="2609" extrusionOk="0">
                <a:moveTo>
                  <a:pt x="5123" y="72"/>
                </a:moveTo>
                <a:cubicBezTo>
                  <a:pt x="5119" y="63"/>
                  <a:pt x="5114" y="55"/>
                  <a:pt x="5110" y="46"/>
                </a:cubicBezTo>
                <a:cubicBezTo>
                  <a:pt x="5148" y="22"/>
                  <a:pt x="5170" y="18"/>
                  <a:pt x="5212" y="8"/>
                </a:cubicBezTo>
                <a:cubicBezTo>
                  <a:pt x="5243" y="0"/>
                  <a:pt x="5289" y="-9"/>
                  <a:pt x="5317" y="14"/>
                </a:cubicBezTo>
                <a:cubicBezTo>
                  <a:pt x="5356" y="45"/>
                  <a:pt x="5354" y="89"/>
                  <a:pt x="5345" y="133"/>
                </a:cubicBezTo>
                <a:cubicBezTo>
                  <a:pt x="5331" y="204"/>
                  <a:pt x="5288" y="266"/>
                  <a:pt x="5241" y="318"/>
                </a:cubicBezTo>
                <a:cubicBezTo>
                  <a:pt x="5215" y="347"/>
                  <a:pt x="5187" y="374"/>
                  <a:pt x="5159" y="402"/>
                </a:cubicBezTo>
                <a:cubicBezTo>
                  <a:pt x="5196" y="414"/>
                  <a:pt x="5230" y="417"/>
                  <a:pt x="5269" y="421"/>
                </a:cubicBezTo>
                <a:cubicBezTo>
                  <a:pt x="5313" y="425"/>
                  <a:pt x="5356" y="433"/>
                  <a:pt x="5399" y="441"/>
                </a:cubicBezTo>
                <a:cubicBezTo>
                  <a:pt x="5434" y="448"/>
                  <a:pt x="5490" y="438"/>
                  <a:pt x="5446" y="455"/>
                </a:cubicBezTo>
                <a:cubicBezTo>
                  <a:pt x="5440" y="459"/>
                  <a:pt x="5435" y="462"/>
                  <a:pt x="5429" y="466"/>
                </a:cubicBezTo>
              </a:path>
            </a:pathLst>
          </a:custGeom>
          <a:noFill/>
          <a:ln w="19050" cap="rnd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21534" name="Comment 30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8086725" y="3452813"/>
            <a:ext cx="31750" cy="26987"/>
          </a:xfrm>
          <a:custGeom>
            <a:avLst/>
            <a:gdLst>
              <a:gd name="T0" fmla="+- 0 22462 22462"/>
              <a:gd name="T1" fmla="*/ T0 w 89"/>
              <a:gd name="T2" fmla="+- 0 9666 9592"/>
              <a:gd name="T3" fmla="*/ 9666 h 75"/>
              <a:gd name="T4" fmla="+- 0 22510 22462"/>
              <a:gd name="T5" fmla="*/ T4 w 89"/>
              <a:gd name="T6" fmla="+- 0 9602 9592"/>
              <a:gd name="T7" fmla="*/ 9602 h 75"/>
              <a:gd name="T8" fmla="+- 0 22550 22462"/>
              <a:gd name="T9" fmla="*/ T8 w 89"/>
              <a:gd name="T10" fmla="+- 0 9617 9592"/>
              <a:gd name="T11" fmla="*/ 9617 h 75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</a:cxnLst>
            <a:rect l="0" t="0" r="r" b="b"/>
            <a:pathLst>
              <a:path w="89" h="75" extrusionOk="0">
                <a:moveTo>
                  <a:pt x="0" y="74"/>
                </a:moveTo>
                <a:cubicBezTo>
                  <a:pt x="3" y="32"/>
                  <a:pt x="-1" y="-5"/>
                  <a:pt x="48" y="10"/>
                </a:cubicBezTo>
                <a:cubicBezTo>
                  <a:pt x="61" y="15"/>
                  <a:pt x="75" y="20"/>
                  <a:pt x="88" y="25"/>
                </a:cubicBezTo>
              </a:path>
            </a:pathLst>
          </a:custGeom>
          <a:noFill/>
          <a:ln w="19050" cap="rnd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21535" name="Comment 31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6019800" y="3379788"/>
            <a:ext cx="2714625" cy="463550"/>
          </a:xfrm>
          <a:custGeom>
            <a:avLst/>
            <a:gdLst>
              <a:gd name="T0" fmla="+- 0 17675 16723"/>
              <a:gd name="T1" fmla="*/ T0 w 7540"/>
              <a:gd name="T2" fmla="+- 0 9909 9390"/>
              <a:gd name="T3" fmla="*/ 9909 h 1288"/>
              <a:gd name="T4" fmla="+- 0 16727 16723"/>
              <a:gd name="T5" fmla="*/ T4 w 7540"/>
              <a:gd name="T6" fmla="+- 0 10416 9390"/>
              <a:gd name="T7" fmla="*/ 10416 h 1288"/>
              <a:gd name="T8" fmla="+- 0 17356 16723"/>
              <a:gd name="T9" fmla="*/ T8 w 7540"/>
              <a:gd name="T10" fmla="+- 0 10584 9390"/>
              <a:gd name="T11" fmla="*/ 10584 h 1288"/>
              <a:gd name="T12" fmla="+- 0 17103 16723"/>
              <a:gd name="T13" fmla="*/ T12 w 7540"/>
              <a:gd name="T14" fmla="+- 0 10247 9390"/>
              <a:gd name="T15" fmla="*/ 10247 h 1288"/>
              <a:gd name="T16" fmla="+- 0 17816 16723"/>
              <a:gd name="T17" fmla="*/ T16 w 7540"/>
              <a:gd name="T18" fmla="+- 0 10240 9390"/>
              <a:gd name="T19" fmla="*/ 10240 h 1288"/>
              <a:gd name="T20" fmla="+- 0 18708 16723"/>
              <a:gd name="T21" fmla="*/ T20 w 7540"/>
              <a:gd name="T22" fmla="+- 0 9909 9390"/>
              <a:gd name="T23" fmla="*/ 9909 h 1288"/>
              <a:gd name="T24" fmla="+- 0 18681 16723"/>
              <a:gd name="T25" fmla="*/ T24 w 7540"/>
              <a:gd name="T26" fmla="+- 0 10132 9390"/>
              <a:gd name="T27" fmla="*/ 10132 h 1288"/>
              <a:gd name="T28" fmla="+- 0 18685 16723"/>
              <a:gd name="T29" fmla="*/ T28 w 7540"/>
              <a:gd name="T30" fmla="+- 0 10230 9390"/>
              <a:gd name="T31" fmla="*/ 10230 h 1288"/>
              <a:gd name="T32" fmla="+- 0 18883 16723"/>
              <a:gd name="T33" fmla="*/ T32 w 7540"/>
              <a:gd name="T34" fmla="+- 0 9625 9390"/>
              <a:gd name="T35" fmla="*/ 9625 h 1288"/>
              <a:gd name="T36" fmla="+- 0 18624 16723"/>
              <a:gd name="T37" fmla="*/ T36 w 7540"/>
              <a:gd name="T38" fmla="+- 0 9996 9390"/>
              <a:gd name="T39" fmla="*/ 9996 h 1288"/>
              <a:gd name="T40" fmla="+- 0 19069 16723"/>
              <a:gd name="T41" fmla="*/ T40 w 7540"/>
              <a:gd name="T42" fmla="+- 0 9969 9390"/>
              <a:gd name="T43" fmla="*/ 9969 h 1288"/>
              <a:gd name="T44" fmla="+- 0 19430 16723"/>
              <a:gd name="T45" fmla="*/ T44 w 7540"/>
              <a:gd name="T46" fmla="+- 0 10035 9390"/>
              <a:gd name="T47" fmla="*/ 10035 h 1288"/>
              <a:gd name="T48" fmla="+- 0 19742 16723"/>
              <a:gd name="T49" fmla="*/ T48 w 7540"/>
              <a:gd name="T50" fmla="+- 0 10001 9390"/>
              <a:gd name="T51" fmla="*/ 10001 h 1288"/>
              <a:gd name="T52" fmla="+- 0 20382 16723"/>
              <a:gd name="T53" fmla="*/ T52 w 7540"/>
              <a:gd name="T54" fmla="+- 0 9820 9390"/>
              <a:gd name="T55" fmla="*/ 9820 h 1288"/>
              <a:gd name="T56" fmla="+- 0 20419 16723"/>
              <a:gd name="T57" fmla="*/ T56 w 7540"/>
              <a:gd name="T58" fmla="+- 0 10047 9390"/>
              <a:gd name="T59" fmla="*/ 10047 h 1288"/>
              <a:gd name="T60" fmla="+- 0 20297 16723"/>
              <a:gd name="T61" fmla="*/ T60 w 7540"/>
              <a:gd name="T62" fmla="+- 0 9645 9390"/>
              <a:gd name="T63" fmla="*/ 9645 h 1288"/>
              <a:gd name="T64" fmla="+- 0 20637 16723"/>
              <a:gd name="T65" fmla="*/ T64 w 7540"/>
              <a:gd name="T66" fmla="+- 0 10016 9390"/>
              <a:gd name="T67" fmla="*/ 10016 h 1288"/>
              <a:gd name="T68" fmla="+- 0 20911 16723"/>
              <a:gd name="T69" fmla="*/ T68 w 7540"/>
              <a:gd name="T70" fmla="+- 0 9579 9390"/>
              <a:gd name="T71" fmla="*/ 9579 h 1288"/>
              <a:gd name="T72" fmla="+- 0 22124 16723"/>
              <a:gd name="T73" fmla="*/ T72 w 7540"/>
              <a:gd name="T74" fmla="+- 0 9422 9390"/>
              <a:gd name="T75" fmla="*/ 9422 h 1288"/>
              <a:gd name="T76" fmla="+- 0 21989 16723"/>
              <a:gd name="T77" fmla="*/ T76 w 7540"/>
              <a:gd name="T78" fmla="+- 0 9977 9390"/>
              <a:gd name="T79" fmla="*/ 9977 h 1288"/>
              <a:gd name="T80" fmla="+- 0 22097 16723"/>
              <a:gd name="T81" fmla="*/ T80 w 7540"/>
              <a:gd name="T82" fmla="+- 0 10664 9390"/>
              <a:gd name="T83" fmla="*/ 10664 h 1288"/>
              <a:gd name="T84" fmla="+- 0 21633 16723"/>
              <a:gd name="T85" fmla="*/ T84 w 7540"/>
              <a:gd name="T86" fmla="+- 0 10190 9390"/>
              <a:gd name="T87" fmla="*/ 10190 h 1288"/>
              <a:gd name="T88" fmla="+- 0 22263 16723"/>
              <a:gd name="T89" fmla="*/ T88 w 7540"/>
              <a:gd name="T90" fmla="+- 0 9962 9390"/>
              <a:gd name="T91" fmla="*/ 9962 h 1288"/>
              <a:gd name="T92" fmla="+- 0 22557 16723"/>
              <a:gd name="T93" fmla="*/ T92 w 7540"/>
              <a:gd name="T94" fmla="+- 0 9982 9390"/>
              <a:gd name="T95" fmla="*/ 9982 h 1288"/>
              <a:gd name="T96" fmla="+- 0 22726 16723"/>
              <a:gd name="T97" fmla="*/ T96 w 7540"/>
              <a:gd name="T98" fmla="+- 0 9956 9390"/>
              <a:gd name="T99" fmla="*/ 9956 h 1288"/>
              <a:gd name="T100" fmla="+- 0 22911 16723"/>
              <a:gd name="T101" fmla="*/ T100 w 7540"/>
              <a:gd name="T102" fmla="+- 0 9664 9390"/>
              <a:gd name="T103" fmla="*/ 9664 h 1288"/>
              <a:gd name="T104" fmla="+- 0 22859 16723"/>
              <a:gd name="T105" fmla="*/ T104 w 7540"/>
              <a:gd name="T106" fmla="+- 0 10086 9390"/>
              <a:gd name="T107" fmla="*/ 10086 h 1288"/>
              <a:gd name="T108" fmla="+- 0 23380 16723"/>
              <a:gd name="T109" fmla="*/ T108 w 7540"/>
              <a:gd name="T110" fmla="+- 0 9833 9390"/>
              <a:gd name="T111" fmla="*/ 9833 h 1288"/>
              <a:gd name="T112" fmla="+- 0 23356 16723"/>
              <a:gd name="T113" fmla="*/ T112 w 7540"/>
              <a:gd name="T114" fmla="+- 0 9611 9390"/>
              <a:gd name="T115" fmla="*/ 9611 h 1288"/>
              <a:gd name="T116" fmla="+- 0 23424 16723"/>
              <a:gd name="T117" fmla="*/ T116 w 7540"/>
              <a:gd name="T118" fmla="+- 0 10058 9390"/>
              <a:gd name="T119" fmla="*/ 10058 h 1288"/>
              <a:gd name="T120" fmla="+- 0 23717 16723"/>
              <a:gd name="T121" fmla="*/ T120 w 7540"/>
              <a:gd name="T122" fmla="+- 0 9997 9390"/>
              <a:gd name="T123" fmla="*/ 9997 h 1288"/>
              <a:gd name="T124" fmla="+- 0 23664 16723"/>
              <a:gd name="T125" fmla="*/ T124 w 7540"/>
              <a:gd name="T126" fmla="+- 0 9861 9390"/>
              <a:gd name="T127" fmla="*/ 9861 h 1288"/>
              <a:gd name="T128" fmla="+- 0 23987 16723"/>
              <a:gd name="T129" fmla="*/ T128 w 7540"/>
              <a:gd name="T130" fmla="+- 0 9700 9390"/>
              <a:gd name="T131" fmla="*/ 9700 h 1288"/>
              <a:gd name="T132" fmla="+- 0 23954 16723"/>
              <a:gd name="T133" fmla="*/ T132 w 7540"/>
              <a:gd name="T134" fmla="+- 0 9606 9390"/>
              <a:gd name="T135" fmla="*/ 9606 h 1288"/>
              <a:gd name="T136" fmla="+- 0 17666 16723"/>
              <a:gd name="T137" fmla="*/ T136 w 7540"/>
              <a:gd name="T138" fmla="+- 0 9863 9390"/>
              <a:gd name="T139" fmla="*/ 9863 h 1288"/>
              <a:gd name="T140" fmla="+- 0 17432 16723"/>
              <a:gd name="T141" fmla="*/ T140 w 7540"/>
              <a:gd name="T142" fmla="+- 0 10033 9390"/>
              <a:gd name="T143" fmla="*/ 10033 h 1288"/>
              <a:gd name="T144" fmla="+- 0 17210 16723"/>
              <a:gd name="T145" fmla="*/ T144 w 7540"/>
              <a:gd name="T146" fmla="+- 0 10542 9390"/>
              <a:gd name="T147" fmla="*/ 10542 h 1288"/>
              <a:gd name="T148" fmla="+- 0 17582 16723"/>
              <a:gd name="T149" fmla="*/ T148 w 7540"/>
              <a:gd name="T150" fmla="+- 0 9863 9390"/>
              <a:gd name="T151" fmla="*/ 9863 h 1288"/>
              <a:gd name="T152" fmla="+- 0 17440 16723"/>
              <a:gd name="T153" fmla="*/ T152 w 7540"/>
              <a:gd name="T154" fmla="+- 0 10075 9390"/>
              <a:gd name="T155" fmla="*/ 10075 h 1288"/>
              <a:gd name="T156" fmla="+- 0 17269 16723"/>
              <a:gd name="T157" fmla="*/ T156 w 7540"/>
              <a:gd name="T158" fmla="+- 0 10571 9390"/>
              <a:gd name="T159" fmla="*/ 10571 h 1288"/>
              <a:gd name="T160" fmla="+- 0 17320 16723"/>
              <a:gd name="T161" fmla="*/ T160 w 7540"/>
              <a:gd name="T162" fmla="+- 0 10442 9390"/>
              <a:gd name="T163" fmla="*/ 10442 h 1288"/>
              <a:gd name="T164" fmla="+- 0 17392 16723"/>
              <a:gd name="T165" fmla="*/ T164 w 7540"/>
              <a:gd name="T166" fmla="+- 0 9982 9390"/>
              <a:gd name="T167" fmla="*/ 9982 h 1288"/>
              <a:gd name="T168" fmla="+- 0 17225 16723"/>
              <a:gd name="T169" fmla="*/ T168 w 7540"/>
              <a:gd name="T170" fmla="+- 0 10433 9390"/>
              <a:gd name="T171" fmla="*/ 10433 h 1288"/>
              <a:gd name="T172" fmla="+- 0 17577 16723"/>
              <a:gd name="T173" fmla="*/ T172 w 7540"/>
              <a:gd name="T174" fmla="+- 0 9982 9390"/>
              <a:gd name="T175" fmla="*/ 9982 h 1288"/>
              <a:gd name="T176" fmla="+- 0 17579 16723"/>
              <a:gd name="T177" fmla="*/ T176 w 7540"/>
              <a:gd name="T178" fmla="+- 0 9965 9390"/>
              <a:gd name="T179" fmla="*/ 9965 h 1288"/>
              <a:gd name="T180" fmla="+- 0 17396 16723"/>
              <a:gd name="T181" fmla="*/ T180 w 7540"/>
              <a:gd name="T182" fmla="+- 0 10480 9390"/>
              <a:gd name="T183" fmla="*/ 10480 h 1288"/>
              <a:gd name="T184" fmla="+- 0 17596 16723"/>
              <a:gd name="T185" fmla="*/ T184 w 7540"/>
              <a:gd name="T186" fmla="+- 0 10185 9390"/>
              <a:gd name="T187" fmla="*/ 10185 h 1288"/>
              <a:gd name="T188" fmla="+- 0 17689 16723"/>
              <a:gd name="T189" fmla="*/ T188 w 7540"/>
              <a:gd name="T190" fmla="+- 0 9852 9390"/>
              <a:gd name="T191" fmla="*/ 9852 h 1288"/>
              <a:gd name="T192" fmla="+- 0 17463 16723"/>
              <a:gd name="T193" fmla="*/ T192 w 7540"/>
              <a:gd name="T194" fmla="+- 0 10310 9390"/>
              <a:gd name="T195" fmla="*/ 10310 h 1288"/>
              <a:gd name="T196" fmla="+- 0 17584 16723"/>
              <a:gd name="T197" fmla="*/ T196 w 7540"/>
              <a:gd name="T198" fmla="+- 0 10153 9390"/>
              <a:gd name="T199" fmla="*/ 10153 h 1288"/>
              <a:gd name="T200" fmla="+- 0 17788 16723"/>
              <a:gd name="T201" fmla="*/ T200 w 7540"/>
              <a:gd name="T202" fmla="+- 0 9873 9390"/>
              <a:gd name="T203" fmla="*/ 9873 h 1288"/>
              <a:gd name="T204" fmla="+- 0 17588 16723"/>
              <a:gd name="T205" fmla="*/ T204 w 7540"/>
              <a:gd name="T206" fmla="+- 0 10158 9390"/>
              <a:gd name="T207" fmla="*/ 10158 h 1288"/>
              <a:gd name="T208" fmla="+- 0 17347 16723"/>
              <a:gd name="T209" fmla="*/ T208 w 7540"/>
              <a:gd name="T210" fmla="+- 0 9965 9390"/>
              <a:gd name="T211" fmla="*/ 9965 h 1288"/>
              <a:gd name="T212" fmla="+- 0 16923 16723"/>
              <a:gd name="T213" fmla="*/ T212 w 7540"/>
              <a:gd name="T214" fmla="+- 0 10236 9390"/>
              <a:gd name="T215" fmla="*/ 10236 h 1288"/>
              <a:gd name="T216" fmla="+- 0 16907 16723"/>
              <a:gd name="T217" fmla="*/ T216 w 7540"/>
              <a:gd name="T218" fmla="+- 0 10376 9390"/>
              <a:gd name="T219" fmla="*/ 10376 h 1288"/>
              <a:gd name="T220" fmla="+- 0 17269 16723"/>
              <a:gd name="T221" fmla="*/ T220 w 7540"/>
              <a:gd name="T222" fmla="+- 0 10410 9390"/>
              <a:gd name="T223" fmla="*/ 10410 h 1288"/>
              <a:gd name="T224" fmla="+- 0 16932 16723"/>
              <a:gd name="T225" fmla="*/ T224 w 7540"/>
              <a:gd name="T226" fmla="+- 0 10389 9390"/>
              <a:gd name="T227" fmla="*/ 10389 h 1288"/>
              <a:gd name="T228" fmla="+- 0 17223 16723"/>
              <a:gd name="T229" fmla="*/ T228 w 7540"/>
              <a:gd name="T230" fmla="+- 0 10243 9390"/>
              <a:gd name="T231" fmla="*/ 10243 h 1288"/>
              <a:gd name="T232" fmla="+- 0 17113 16723"/>
              <a:gd name="T233" fmla="*/ T232 w 7540"/>
              <a:gd name="T234" fmla="+- 0 10217 9390"/>
              <a:gd name="T235" fmla="*/ 10217 h 1288"/>
              <a:gd name="T236" fmla="+- 0 17552 16723"/>
              <a:gd name="T237" fmla="*/ T236 w 7540"/>
              <a:gd name="T238" fmla="+- 0 10200 9390"/>
              <a:gd name="T239" fmla="*/ 10200 h 1288"/>
              <a:gd name="T240" fmla="+- 0 17934 16723"/>
              <a:gd name="T241" fmla="*/ T240 w 7540"/>
              <a:gd name="T242" fmla="+- 0 10187 9390"/>
              <a:gd name="T243" fmla="*/ 10187 h 1288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  <a:cxn ang="0">
                <a:pos x="T145" y="T147"/>
              </a:cxn>
              <a:cxn ang="0">
                <a:pos x="T149" y="T151"/>
              </a:cxn>
              <a:cxn ang="0">
                <a:pos x="T153" y="T155"/>
              </a:cxn>
              <a:cxn ang="0">
                <a:pos x="T157" y="T159"/>
              </a:cxn>
              <a:cxn ang="0">
                <a:pos x="T161" y="T163"/>
              </a:cxn>
              <a:cxn ang="0">
                <a:pos x="T165" y="T167"/>
              </a:cxn>
              <a:cxn ang="0">
                <a:pos x="T169" y="T171"/>
              </a:cxn>
              <a:cxn ang="0">
                <a:pos x="T173" y="T175"/>
              </a:cxn>
              <a:cxn ang="0">
                <a:pos x="T177" y="T179"/>
              </a:cxn>
              <a:cxn ang="0">
                <a:pos x="T181" y="T183"/>
              </a:cxn>
              <a:cxn ang="0">
                <a:pos x="T185" y="T187"/>
              </a:cxn>
              <a:cxn ang="0">
                <a:pos x="T189" y="T191"/>
              </a:cxn>
              <a:cxn ang="0">
                <a:pos x="T193" y="T195"/>
              </a:cxn>
              <a:cxn ang="0">
                <a:pos x="T197" y="T199"/>
              </a:cxn>
              <a:cxn ang="0">
                <a:pos x="T201" y="T203"/>
              </a:cxn>
              <a:cxn ang="0">
                <a:pos x="T205" y="T207"/>
              </a:cxn>
              <a:cxn ang="0">
                <a:pos x="T209" y="T211"/>
              </a:cxn>
              <a:cxn ang="0">
                <a:pos x="T213" y="T215"/>
              </a:cxn>
              <a:cxn ang="0">
                <a:pos x="T217" y="T219"/>
              </a:cxn>
              <a:cxn ang="0">
                <a:pos x="T221" y="T223"/>
              </a:cxn>
              <a:cxn ang="0">
                <a:pos x="T225" y="T227"/>
              </a:cxn>
              <a:cxn ang="0">
                <a:pos x="T229" y="T231"/>
              </a:cxn>
              <a:cxn ang="0">
                <a:pos x="T233" y="T235"/>
              </a:cxn>
              <a:cxn ang="0">
                <a:pos x="T237" y="T239"/>
              </a:cxn>
              <a:cxn ang="0">
                <a:pos x="T241" y="T243"/>
              </a:cxn>
            </a:cxnLst>
            <a:rect l="0" t="0" r="r" b="b"/>
            <a:pathLst>
              <a:path w="7540" h="1288" extrusionOk="0">
                <a:moveTo>
                  <a:pt x="1118" y="469"/>
                </a:moveTo>
                <a:cubicBezTo>
                  <a:pt x="1138" y="469"/>
                  <a:pt x="1144" y="467"/>
                  <a:pt x="1146" y="447"/>
                </a:cubicBezTo>
                <a:cubicBezTo>
                  <a:pt x="1080" y="468"/>
                  <a:pt x="1017" y="495"/>
                  <a:pt x="952" y="519"/>
                </a:cubicBezTo>
                <a:cubicBezTo>
                  <a:pt x="853" y="556"/>
                  <a:pt x="756" y="597"/>
                  <a:pt x="658" y="638"/>
                </a:cubicBezTo>
                <a:cubicBezTo>
                  <a:pt x="461" y="721"/>
                  <a:pt x="237" y="788"/>
                  <a:pt x="63" y="914"/>
                </a:cubicBezTo>
                <a:cubicBezTo>
                  <a:pt x="32" y="936"/>
                  <a:pt x="-19" y="981"/>
                  <a:pt x="4" y="1026"/>
                </a:cubicBezTo>
                <a:cubicBezTo>
                  <a:pt x="23" y="1063"/>
                  <a:pt x="80" y="1073"/>
                  <a:pt x="116" y="1079"/>
                </a:cubicBezTo>
                <a:cubicBezTo>
                  <a:pt x="235" y="1100"/>
                  <a:pt x="354" y="1103"/>
                  <a:pt x="471" y="1135"/>
                </a:cubicBezTo>
                <a:cubicBezTo>
                  <a:pt x="526" y="1150"/>
                  <a:pt x="579" y="1180"/>
                  <a:pt x="633" y="1194"/>
                </a:cubicBezTo>
                <a:cubicBezTo>
                  <a:pt x="655" y="1202"/>
                  <a:pt x="665" y="1204"/>
                  <a:pt x="683" y="1202"/>
                </a:cubicBezTo>
              </a:path>
              <a:path w="7540" h="1288" extrusionOk="0">
                <a:moveTo>
                  <a:pt x="468" y="867"/>
                </a:moveTo>
                <a:cubicBezTo>
                  <a:pt x="437" y="863"/>
                  <a:pt x="410" y="864"/>
                  <a:pt x="380" y="857"/>
                </a:cubicBezTo>
                <a:cubicBezTo>
                  <a:pt x="425" y="841"/>
                  <a:pt x="463" y="842"/>
                  <a:pt x="511" y="842"/>
                </a:cubicBezTo>
                <a:cubicBezTo>
                  <a:pt x="600" y="842"/>
                  <a:pt x="689" y="845"/>
                  <a:pt x="778" y="846"/>
                </a:cubicBezTo>
                <a:cubicBezTo>
                  <a:pt x="883" y="848"/>
                  <a:pt x="988" y="848"/>
                  <a:pt x="1093" y="850"/>
                </a:cubicBezTo>
                <a:cubicBezTo>
                  <a:pt x="1126" y="851"/>
                  <a:pt x="1226" y="870"/>
                  <a:pt x="1255" y="842"/>
                </a:cubicBezTo>
                <a:cubicBezTo>
                  <a:pt x="1266" y="819"/>
                  <a:pt x="1270" y="812"/>
                  <a:pt x="1249" y="802"/>
                </a:cubicBezTo>
              </a:path>
              <a:path w="7540" h="1288" extrusionOk="0">
                <a:moveTo>
                  <a:pt x="1985" y="519"/>
                </a:moveTo>
                <a:cubicBezTo>
                  <a:pt x="1981" y="496"/>
                  <a:pt x="1980" y="489"/>
                  <a:pt x="1975" y="475"/>
                </a:cubicBezTo>
                <a:cubicBezTo>
                  <a:pt x="1965" y="507"/>
                  <a:pt x="1970" y="537"/>
                  <a:pt x="1966" y="572"/>
                </a:cubicBezTo>
                <a:cubicBezTo>
                  <a:pt x="1960" y="629"/>
                  <a:pt x="1958" y="685"/>
                  <a:pt x="1958" y="742"/>
                </a:cubicBezTo>
                <a:cubicBezTo>
                  <a:pt x="1958" y="793"/>
                  <a:pt x="1961" y="842"/>
                  <a:pt x="1968" y="893"/>
                </a:cubicBezTo>
                <a:cubicBezTo>
                  <a:pt x="1972" y="919"/>
                  <a:pt x="1975" y="934"/>
                  <a:pt x="1985" y="958"/>
                </a:cubicBezTo>
                <a:cubicBezTo>
                  <a:pt x="1979" y="918"/>
                  <a:pt x="1971" y="879"/>
                  <a:pt x="1962" y="840"/>
                </a:cubicBezTo>
                <a:cubicBezTo>
                  <a:pt x="1948" y="778"/>
                  <a:pt x="1928" y="716"/>
                  <a:pt x="1916" y="653"/>
                </a:cubicBezTo>
                <a:cubicBezTo>
                  <a:pt x="1902" y="581"/>
                  <a:pt x="1887" y="491"/>
                  <a:pt x="1914" y="420"/>
                </a:cubicBezTo>
                <a:cubicBezTo>
                  <a:pt x="1953" y="320"/>
                  <a:pt x="2064" y="264"/>
                  <a:pt x="2160" y="235"/>
                </a:cubicBezTo>
                <a:cubicBezTo>
                  <a:pt x="2208" y="221"/>
                  <a:pt x="2255" y="215"/>
                  <a:pt x="2304" y="218"/>
                </a:cubicBezTo>
                <a:cubicBezTo>
                  <a:pt x="2364" y="222"/>
                  <a:pt x="2362" y="226"/>
                  <a:pt x="2353" y="284"/>
                </a:cubicBezTo>
              </a:path>
              <a:path w="7540" h="1288" extrusionOk="0">
                <a:moveTo>
                  <a:pt x="1901" y="606"/>
                </a:moveTo>
                <a:cubicBezTo>
                  <a:pt x="1850" y="621"/>
                  <a:pt x="1956" y="609"/>
                  <a:pt x="1966" y="609"/>
                </a:cubicBezTo>
                <a:cubicBezTo>
                  <a:pt x="2031" y="606"/>
                  <a:pt x="2095" y="599"/>
                  <a:pt x="2160" y="592"/>
                </a:cubicBezTo>
                <a:cubicBezTo>
                  <a:pt x="2219" y="586"/>
                  <a:pt x="2288" y="578"/>
                  <a:pt x="2346" y="579"/>
                </a:cubicBezTo>
                <a:cubicBezTo>
                  <a:pt x="2359" y="581"/>
                  <a:pt x="2371" y="583"/>
                  <a:pt x="2384" y="585"/>
                </a:cubicBezTo>
              </a:path>
              <a:path w="7540" h="1288" extrusionOk="0">
                <a:moveTo>
                  <a:pt x="2737" y="695"/>
                </a:moveTo>
                <a:cubicBezTo>
                  <a:pt x="2731" y="671"/>
                  <a:pt x="2723" y="667"/>
                  <a:pt x="2707" y="645"/>
                </a:cubicBezTo>
                <a:cubicBezTo>
                  <a:pt x="2744" y="632"/>
                  <a:pt x="2780" y="622"/>
                  <a:pt x="2819" y="615"/>
                </a:cubicBezTo>
                <a:cubicBezTo>
                  <a:pt x="2856" y="608"/>
                  <a:pt x="2892" y="605"/>
                  <a:pt x="2929" y="602"/>
                </a:cubicBezTo>
                <a:cubicBezTo>
                  <a:pt x="2959" y="600"/>
                  <a:pt x="2991" y="614"/>
                  <a:pt x="3019" y="611"/>
                </a:cubicBezTo>
                <a:cubicBezTo>
                  <a:pt x="3051" y="601"/>
                  <a:pt x="3065" y="598"/>
                  <a:pt x="3089" y="602"/>
                </a:cubicBezTo>
              </a:path>
              <a:path w="7540" h="1288" extrusionOk="0">
                <a:moveTo>
                  <a:pt x="3635" y="475"/>
                </a:moveTo>
                <a:cubicBezTo>
                  <a:pt x="3645" y="450"/>
                  <a:pt x="3647" y="443"/>
                  <a:pt x="3659" y="430"/>
                </a:cubicBezTo>
                <a:cubicBezTo>
                  <a:pt x="3679" y="474"/>
                  <a:pt x="3680" y="518"/>
                  <a:pt x="3688" y="566"/>
                </a:cubicBezTo>
                <a:cubicBezTo>
                  <a:pt x="3694" y="600"/>
                  <a:pt x="3696" y="635"/>
                  <a:pt x="3703" y="668"/>
                </a:cubicBezTo>
                <a:cubicBezTo>
                  <a:pt x="3715" y="726"/>
                  <a:pt x="3710" y="698"/>
                  <a:pt x="3696" y="657"/>
                </a:cubicBezTo>
                <a:cubicBezTo>
                  <a:pt x="3680" y="609"/>
                  <a:pt x="3662" y="562"/>
                  <a:pt x="3644" y="515"/>
                </a:cubicBezTo>
                <a:cubicBezTo>
                  <a:pt x="3623" y="461"/>
                  <a:pt x="3606" y="406"/>
                  <a:pt x="3589" y="350"/>
                </a:cubicBezTo>
                <a:cubicBezTo>
                  <a:pt x="3578" y="315"/>
                  <a:pt x="3568" y="290"/>
                  <a:pt x="3574" y="255"/>
                </a:cubicBezTo>
                <a:cubicBezTo>
                  <a:pt x="3613" y="281"/>
                  <a:pt x="3644" y="319"/>
                  <a:pt x="3675" y="356"/>
                </a:cubicBezTo>
                <a:cubicBezTo>
                  <a:pt x="3715" y="404"/>
                  <a:pt x="3750" y="456"/>
                  <a:pt x="3789" y="505"/>
                </a:cubicBezTo>
                <a:cubicBezTo>
                  <a:pt x="3826" y="552"/>
                  <a:pt x="3864" y="592"/>
                  <a:pt x="3914" y="626"/>
                </a:cubicBezTo>
                <a:cubicBezTo>
                  <a:pt x="3978" y="669"/>
                  <a:pt x="4052" y="685"/>
                  <a:pt x="4121" y="642"/>
                </a:cubicBezTo>
                <a:cubicBezTo>
                  <a:pt x="4171" y="611"/>
                  <a:pt x="4200" y="557"/>
                  <a:pt x="4218" y="503"/>
                </a:cubicBezTo>
                <a:cubicBezTo>
                  <a:pt x="4250" y="405"/>
                  <a:pt x="4233" y="281"/>
                  <a:pt x="4188" y="189"/>
                </a:cubicBezTo>
                <a:cubicBezTo>
                  <a:pt x="4170" y="153"/>
                  <a:pt x="4121" y="137"/>
                  <a:pt x="4177" y="138"/>
                </a:cubicBezTo>
              </a:path>
              <a:path w="7540" h="1288" extrusionOk="0">
                <a:moveTo>
                  <a:pt x="5454" y="144"/>
                </a:moveTo>
                <a:cubicBezTo>
                  <a:pt x="5451" y="96"/>
                  <a:pt x="5448" y="60"/>
                  <a:pt x="5401" y="32"/>
                </a:cubicBezTo>
                <a:cubicBezTo>
                  <a:pt x="5360" y="7"/>
                  <a:pt x="5331" y="70"/>
                  <a:pt x="5317" y="98"/>
                </a:cubicBezTo>
                <a:cubicBezTo>
                  <a:pt x="5287" y="159"/>
                  <a:pt x="5265" y="231"/>
                  <a:pt x="5256" y="299"/>
                </a:cubicBezTo>
                <a:cubicBezTo>
                  <a:pt x="5243" y="393"/>
                  <a:pt x="5243" y="495"/>
                  <a:pt x="5266" y="587"/>
                </a:cubicBezTo>
                <a:cubicBezTo>
                  <a:pt x="5292" y="690"/>
                  <a:pt x="5325" y="793"/>
                  <a:pt x="5355" y="895"/>
                </a:cubicBezTo>
                <a:cubicBezTo>
                  <a:pt x="5379" y="977"/>
                  <a:pt x="5406" y="1061"/>
                  <a:pt x="5410" y="1147"/>
                </a:cubicBezTo>
                <a:cubicBezTo>
                  <a:pt x="5412" y="1195"/>
                  <a:pt x="5413" y="1243"/>
                  <a:pt x="5374" y="1274"/>
                </a:cubicBezTo>
                <a:cubicBezTo>
                  <a:pt x="5351" y="1288"/>
                  <a:pt x="5343" y="1292"/>
                  <a:pt x="5323" y="1283"/>
                </a:cubicBezTo>
              </a:path>
              <a:path w="7540" h="1288" extrusionOk="0">
                <a:moveTo>
                  <a:pt x="4869" y="893"/>
                </a:moveTo>
                <a:cubicBezTo>
                  <a:pt x="4871" y="857"/>
                  <a:pt x="4870" y="824"/>
                  <a:pt x="4910" y="800"/>
                </a:cubicBezTo>
                <a:cubicBezTo>
                  <a:pt x="4957" y="772"/>
                  <a:pt x="5031" y="757"/>
                  <a:pt x="5083" y="742"/>
                </a:cubicBezTo>
                <a:cubicBezTo>
                  <a:pt x="5162" y="719"/>
                  <a:pt x="5238" y="692"/>
                  <a:pt x="5315" y="664"/>
                </a:cubicBezTo>
                <a:cubicBezTo>
                  <a:pt x="5392" y="637"/>
                  <a:pt x="5466" y="605"/>
                  <a:pt x="5540" y="572"/>
                </a:cubicBezTo>
                <a:cubicBezTo>
                  <a:pt x="5595" y="547"/>
                  <a:pt x="5648" y="519"/>
                  <a:pt x="5703" y="494"/>
                </a:cubicBezTo>
                <a:cubicBezTo>
                  <a:pt x="5730" y="482"/>
                  <a:pt x="5768" y="459"/>
                  <a:pt x="5794" y="486"/>
                </a:cubicBezTo>
                <a:cubicBezTo>
                  <a:pt x="5817" y="510"/>
                  <a:pt x="5828" y="561"/>
                  <a:pt x="5834" y="592"/>
                </a:cubicBezTo>
                <a:cubicBezTo>
                  <a:pt x="5842" y="638"/>
                  <a:pt x="5834" y="687"/>
                  <a:pt x="5840" y="732"/>
                </a:cubicBezTo>
                <a:cubicBezTo>
                  <a:pt x="5843" y="755"/>
                  <a:pt x="5850" y="738"/>
                  <a:pt x="5842" y="759"/>
                </a:cubicBezTo>
              </a:path>
              <a:path w="7540" h="1288" extrusionOk="0">
                <a:moveTo>
                  <a:pt x="6003" y="566"/>
                </a:moveTo>
                <a:cubicBezTo>
                  <a:pt x="6042" y="565"/>
                  <a:pt x="6082" y="567"/>
                  <a:pt x="6123" y="562"/>
                </a:cubicBezTo>
                <a:cubicBezTo>
                  <a:pt x="6157" y="558"/>
                  <a:pt x="6209" y="536"/>
                  <a:pt x="6228" y="505"/>
                </a:cubicBezTo>
                <a:cubicBezTo>
                  <a:pt x="6265" y="446"/>
                  <a:pt x="6236" y="321"/>
                  <a:pt x="6188" y="274"/>
                </a:cubicBezTo>
                <a:cubicBezTo>
                  <a:pt x="6180" y="272"/>
                  <a:pt x="6173" y="271"/>
                  <a:pt x="6165" y="269"/>
                </a:cubicBezTo>
                <a:cubicBezTo>
                  <a:pt x="6138" y="318"/>
                  <a:pt x="6120" y="359"/>
                  <a:pt x="6106" y="414"/>
                </a:cubicBezTo>
                <a:cubicBezTo>
                  <a:pt x="6086" y="497"/>
                  <a:pt x="6064" y="629"/>
                  <a:pt x="6136" y="696"/>
                </a:cubicBezTo>
                <a:cubicBezTo>
                  <a:pt x="6176" y="733"/>
                  <a:pt x="6230" y="737"/>
                  <a:pt x="6281" y="727"/>
                </a:cubicBezTo>
                <a:cubicBezTo>
                  <a:pt x="6351" y="714"/>
                  <a:pt x="6431" y="678"/>
                  <a:pt x="6488" y="636"/>
                </a:cubicBezTo>
                <a:cubicBezTo>
                  <a:pt x="6558" y="585"/>
                  <a:pt x="6620" y="523"/>
                  <a:pt x="6657" y="443"/>
                </a:cubicBezTo>
                <a:cubicBezTo>
                  <a:pt x="6688" y="375"/>
                  <a:pt x="6713" y="301"/>
                  <a:pt x="6711" y="225"/>
                </a:cubicBezTo>
                <a:cubicBezTo>
                  <a:pt x="6709" y="170"/>
                  <a:pt x="6688" y="124"/>
                  <a:pt x="6669" y="74"/>
                </a:cubicBezTo>
                <a:cubicBezTo>
                  <a:pt x="6651" y="125"/>
                  <a:pt x="6643" y="166"/>
                  <a:pt x="6633" y="221"/>
                </a:cubicBezTo>
                <a:cubicBezTo>
                  <a:pt x="6620" y="295"/>
                  <a:pt x="6611" y="368"/>
                  <a:pt x="6604" y="443"/>
                </a:cubicBezTo>
                <a:cubicBezTo>
                  <a:pt x="6599" y="493"/>
                  <a:pt x="6591" y="552"/>
                  <a:pt x="6608" y="602"/>
                </a:cubicBezTo>
                <a:cubicBezTo>
                  <a:pt x="6623" y="646"/>
                  <a:pt x="6658" y="664"/>
                  <a:pt x="6701" y="668"/>
                </a:cubicBezTo>
                <a:cubicBezTo>
                  <a:pt x="6798" y="677"/>
                  <a:pt x="6892" y="614"/>
                  <a:pt x="6941" y="536"/>
                </a:cubicBezTo>
                <a:cubicBezTo>
                  <a:pt x="6945" y="528"/>
                  <a:pt x="6948" y="521"/>
                  <a:pt x="6952" y="513"/>
                </a:cubicBezTo>
                <a:cubicBezTo>
                  <a:pt x="6963" y="545"/>
                  <a:pt x="6968" y="582"/>
                  <a:pt x="6994" y="607"/>
                </a:cubicBezTo>
                <a:cubicBezTo>
                  <a:pt x="7032" y="643"/>
                  <a:pt x="7033" y="620"/>
                  <a:pt x="7070" y="630"/>
                </a:cubicBezTo>
                <a:cubicBezTo>
                  <a:pt x="7077" y="581"/>
                  <a:pt x="7086" y="570"/>
                  <a:pt x="7051" y="524"/>
                </a:cubicBezTo>
                <a:cubicBezTo>
                  <a:pt x="7015" y="477"/>
                  <a:pt x="6989" y="471"/>
                  <a:pt x="6941" y="471"/>
                </a:cubicBezTo>
                <a:cubicBezTo>
                  <a:pt x="6965" y="495"/>
                  <a:pt x="6967" y="514"/>
                  <a:pt x="7009" y="522"/>
                </a:cubicBezTo>
                <a:cubicBezTo>
                  <a:pt x="7055" y="531"/>
                  <a:pt x="7096" y="520"/>
                  <a:pt x="7138" y="505"/>
                </a:cubicBezTo>
                <a:cubicBezTo>
                  <a:pt x="7225" y="474"/>
                  <a:pt x="7248" y="392"/>
                  <a:pt x="7264" y="310"/>
                </a:cubicBezTo>
                <a:cubicBezTo>
                  <a:pt x="7278" y="237"/>
                  <a:pt x="7272" y="170"/>
                  <a:pt x="7269" y="97"/>
                </a:cubicBezTo>
                <a:cubicBezTo>
                  <a:pt x="7268" y="65"/>
                  <a:pt x="7268" y="32"/>
                  <a:pt x="7268" y="0"/>
                </a:cubicBezTo>
                <a:cubicBezTo>
                  <a:pt x="7242" y="71"/>
                  <a:pt x="7241" y="140"/>
                  <a:pt x="7231" y="216"/>
                </a:cubicBezTo>
                <a:cubicBezTo>
                  <a:pt x="7212" y="367"/>
                  <a:pt x="7159" y="571"/>
                  <a:pt x="7235" y="715"/>
                </a:cubicBezTo>
                <a:cubicBezTo>
                  <a:pt x="7297" y="833"/>
                  <a:pt x="7425" y="831"/>
                  <a:pt x="7539" y="842"/>
                </a:cubicBezTo>
              </a:path>
              <a:path w="7540" h="1288" extrusionOk="0">
                <a:moveTo>
                  <a:pt x="943" y="473"/>
                </a:moveTo>
                <a:cubicBezTo>
                  <a:pt x="909" y="464"/>
                  <a:pt x="887" y="465"/>
                  <a:pt x="854" y="481"/>
                </a:cubicBezTo>
                <a:cubicBezTo>
                  <a:pt x="827" y="494"/>
                  <a:pt x="801" y="515"/>
                  <a:pt x="781" y="536"/>
                </a:cubicBezTo>
                <a:cubicBezTo>
                  <a:pt x="752" y="566"/>
                  <a:pt x="729" y="607"/>
                  <a:pt x="709" y="643"/>
                </a:cubicBezTo>
                <a:cubicBezTo>
                  <a:pt x="679" y="697"/>
                  <a:pt x="650" y="755"/>
                  <a:pt x="625" y="812"/>
                </a:cubicBezTo>
                <a:cubicBezTo>
                  <a:pt x="596" y="878"/>
                  <a:pt x="566" y="944"/>
                  <a:pt x="538" y="1011"/>
                </a:cubicBezTo>
                <a:cubicBezTo>
                  <a:pt x="518" y="1057"/>
                  <a:pt x="500" y="1104"/>
                  <a:pt x="487" y="1152"/>
                </a:cubicBezTo>
                <a:cubicBezTo>
                  <a:pt x="491" y="1118"/>
                  <a:pt x="497" y="1094"/>
                  <a:pt x="530" y="1077"/>
                </a:cubicBezTo>
                <a:cubicBezTo>
                  <a:pt x="564" y="1059"/>
                  <a:pt x="555" y="1078"/>
                  <a:pt x="576" y="1041"/>
                </a:cubicBezTo>
              </a:path>
              <a:path w="7540" h="1288" extrusionOk="0">
                <a:moveTo>
                  <a:pt x="859" y="473"/>
                </a:moveTo>
                <a:cubicBezTo>
                  <a:pt x="859" y="453"/>
                  <a:pt x="859" y="448"/>
                  <a:pt x="859" y="435"/>
                </a:cubicBezTo>
                <a:cubicBezTo>
                  <a:pt x="831" y="465"/>
                  <a:pt x="806" y="500"/>
                  <a:pt x="787" y="537"/>
                </a:cubicBezTo>
                <a:cubicBezTo>
                  <a:pt x="762" y="585"/>
                  <a:pt x="737" y="635"/>
                  <a:pt x="717" y="685"/>
                </a:cubicBezTo>
                <a:cubicBezTo>
                  <a:pt x="692" y="747"/>
                  <a:pt x="665" y="810"/>
                  <a:pt x="643" y="874"/>
                </a:cubicBezTo>
                <a:cubicBezTo>
                  <a:pt x="622" y="935"/>
                  <a:pt x="601" y="995"/>
                  <a:pt x="580" y="1056"/>
                </a:cubicBezTo>
                <a:cubicBezTo>
                  <a:pt x="566" y="1097"/>
                  <a:pt x="558" y="1140"/>
                  <a:pt x="546" y="1181"/>
                </a:cubicBezTo>
                <a:cubicBezTo>
                  <a:pt x="543" y="1187"/>
                  <a:pt x="541" y="1192"/>
                  <a:pt x="538" y="1198"/>
                </a:cubicBezTo>
                <a:cubicBezTo>
                  <a:pt x="553" y="1159"/>
                  <a:pt x="566" y="1120"/>
                  <a:pt x="582" y="1082"/>
                </a:cubicBezTo>
                <a:cubicBezTo>
                  <a:pt x="587" y="1072"/>
                  <a:pt x="592" y="1062"/>
                  <a:pt x="597" y="1052"/>
                </a:cubicBezTo>
              </a:path>
              <a:path w="7540" h="1288" extrusionOk="0">
                <a:moveTo>
                  <a:pt x="629" y="812"/>
                </a:moveTo>
                <a:cubicBezTo>
                  <a:pt x="632" y="760"/>
                  <a:pt x="636" y="718"/>
                  <a:pt x="652" y="668"/>
                </a:cubicBezTo>
                <a:cubicBezTo>
                  <a:pt x="660" y="642"/>
                  <a:pt x="664" y="618"/>
                  <a:pt x="669" y="592"/>
                </a:cubicBezTo>
                <a:cubicBezTo>
                  <a:pt x="660" y="620"/>
                  <a:pt x="654" y="650"/>
                  <a:pt x="643" y="677"/>
                </a:cubicBezTo>
                <a:cubicBezTo>
                  <a:pt x="620" y="735"/>
                  <a:pt x="596" y="792"/>
                  <a:pt x="572" y="850"/>
                </a:cubicBezTo>
                <a:cubicBezTo>
                  <a:pt x="546" y="914"/>
                  <a:pt x="523" y="977"/>
                  <a:pt x="502" y="1043"/>
                </a:cubicBezTo>
                <a:cubicBezTo>
                  <a:pt x="494" y="1069"/>
                  <a:pt x="488" y="1095"/>
                  <a:pt x="481" y="1122"/>
                </a:cubicBezTo>
                <a:cubicBezTo>
                  <a:pt x="520" y="1100"/>
                  <a:pt x="544" y="1062"/>
                  <a:pt x="572" y="1024"/>
                </a:cubicBezTo>
                <a:cubicBezTo>
                  <a:pt x="672" y="886"/>
                  <a:pt x="778" y="745"/>
                  <a:pt x="854" y="592"/>
                </a:cubicBezTo>
                <a:cubicBezTo>
                  <a:pt x="872" y="556"/>
                  <a:pt x="888" y="520"/>
                  <a:pt x="903" y="483"/>
                </a:cubicBezTo>
                <a:cubicBezTo>
                  <a:pt x="919" y="442"/>
                  <a:pt x="925" y="450"/>
                  <a:pt x="903" y="458"/>
                </a:cubicBezTo>
                <a:cubicBezTo>
                  <a:pt x="886" y="497"/>
                  <a:pt x="871" y="535"/>
                  <a:pt x="856" y="575"/>
                </a:cubicBezTo>
                <a:cubicBezTo>
                  <a:pt x="827" y="652"/>
                  <a:pt x="806" y="730"/>
                  <a:pt x="774" y="806"/>
                </a:cubicBezTo>
                <a:cubicBezTo>
                  <a:pt x="750" y="863"/>
                  <a:pt x="727" y="919"/>
                  <a:pt x="703" y="976"/>
                </a:cubicBezTo>
                <a:cubicBezTo>
                  <a:pt x="690" y="1008"/>
                  <a:pt x="669" y="1054"/>
                  <a:pt x="673" y="1090"/>
                </a:cubicBezTo>
                <a:cubicBezTo>
                  <a:pt x="675" y="1096"/>
                  <a:pt x="677" y="1103"/>
                  <a:pt x="679" y="1109"/>
                </a:cubicBezTo>
                <a:cubicBezTo>
                  <a:pt x="715" y="1073"/>
                  <a:pt x="741" y="1042"/>
                  <a:pt x="770" y="997"/>
                </a:cubicBezTo>
                <a:cubicBezTo>
                  <a:pt x="811" y="933"/>
                  <a:pt x="842" y="864"/>
                  <a:pt x="873" y="795"/>
                </a:cubicBezTo>
                <a:cubicBezTo>
                  <a:pt x="902" y="728"/>
                  <a:pt x="922" y="662"/>
                  <a:pt x="939" y="592"/>
                </a:cubicBezTo>
                <a:cubicBezTo>
                  <a:pt x="948" y="554"/>
                  <a:pt x="952" y="516"/>
                  <a:pt x="960" y="479"/>
                </a:cubicBezTo>
                <a:cubicBezTo>
                  <a:pt x="962" y="473"/>
                  <a:pt x="964" y="468"/>
                  <a:pt x="966" y="462"/>
                </a:cubicBezTo>
                <a:cubicBezTo>
                  <a:pt x="956" y="501"/>
                  <a:pt x="936" y="534"/>
                  <a:pt x="916" y="570"/>
                </a:cubicBezTo>
                <a:cubicBezTo>
                  <a:pt x="886" y="622"/>
                  <a:pt x="852" y="672"/>
                  <a:pt x="825" y="725"/>
                </a:cubicBezTo>
                <a:cubicBezTo>
                  <a:pt x="792" y="788"/>
                  <a:pt x="766" y="854"/>
                  <a:pt x="740" y="920"/>
                </a:cubicBezTo>
                <a:cubicBezTo>
                  <a:pt x="714" y="985"/>
                  <a:pt x="693" y="1051"/>
                  <a:pt x="673" y="1118"/>
                </a:cubicBezTo>
                <a:cubicBezTo>
                  <a:pt x="697" y="1073"/>
                  <a:pt x="716" y="1026"/>
                  <a:pt x="741" y="982"/>
                </a:cubicBezTo>
                <a:cubicBezTo>
                  <a:pt x="781" y="909"/>
                  <a:pt x="818" y="834"/>
                  <a:pt x="861" y="763"/>
                </a:cubicBezTo>
                <a:cubicBezTo>
                  <a:pt x="895" y="707"/>
                  <a:pt x="928" y="653"/>
                  <a:pt x="958" y="596"/>
                </a:cubicBezTo>
                <a:cubicBezTo>
                  <a:pt x="970" y="572"/>
                  <a:pt x="984" y="537"/>
                  <a:pt x="1004" y="519"/>
                </a:cubicBezTo>
                <a:cubicBezTo>
                  <a:pt x="1023" y="501"/>
                  <a:pt x="1043" y="495"/>
                  <a:pt x="1065" y="483"/>
                </a:cubicBezTo>
                <a:cubicBezTo>
                  <a:pt x="1110" y="491"/>
                  <a:pt x="1038" y="533"/>
                  <a:pt x="1009" y="562"/>
                </a:cubicBezTo>
                <a:cubicBezTo>
                  <a:pt x="965" y="606"/>
                  <a:pt x="926" y="654"/>
                  <a:pt x="886" y="702"/>
                </a:cubicBezTo>
                <a:cubicBezTo>
                  <a:pt x="864" y="729"/>
                  <a:pt x="863" y="735"/>
                  <a:pt x="865" y="768"/>
                </a:cubicBezTo>
              </a:path>
              <a:path w="7540" h="1288" extrusionOk="0">
                <a:moveTo>
                  <a:pt x="800" y="577"/>
                </a:moveTo>
                <a:cubicBezTo>
                  <a:pt x="779" y="532"/>
                  <a:pt x="778" y="530"/>
                  <a:pt x="728" y="536"/>
                </a:cubicBezTo>
                <a:cubicBezTo>
                  <a:pt x="691" y="541"/>
                  <a:pt x="658" y="561"/>
                  <a:pt x="624" y="575"/>
                </a:cubicBezTo>
                <a:cubicBezTo>
                  <a:pt x="568" y="597"/>
                  <a:pt x="514" y="621"/>
                  <a:pt x="460" y="647"/>
                </a:cubicBezTo>
                <a:cubicBezTo>
                  <a:pt x="405" y="673"/>
                  <a:pt x="355" y="703"/>
                  <a:pt x="306" y="740"/>
                </a:cubicBezTo>
                <a:cubicBezTo>
                  <a:pt x="266" y="771"/>
                  <a:pt x="231" y="806"/>
                  <a:pt x="200" y="846"/>
                </a:cubicBezTo>
                <a:cubicBezTo>
                  <a:pt x="175" y="877"/>
                  <a:pt x="150" y="911"/>
                  <a:pt x="122" y="939"/>
                </a:cubicBezTo>
                <a:cubicBezTo>
                  <a:pt x="102" y="955"/>
                  <a:pt x="97" y="960"/>
                  <a:pt x="82" y="967"/>
                </a:cubicBezTo>
                <a:cubicBezTo>
                  <a:pt x="115" y="973"/>
                  <a:pt x="150" y="981"/>
                  <a:pt x="184" y="986"/>
                </a:cubicBezTo>
                <a:cubicBezTo>
                  <a:pt x="234" y="994"/>
                  <a:pt x="285" y="992"/>
                  <a:pt x="335" y="997"/>
                </a:cubicBezTo>
                <a:cubicBezTo>
                  <a:pt x="389" y="1002"/>
                  <a:pt x="444" y="1007"/>
                  <a:pt x="498" y="1012"/>
                </a:cubicBezTo>
                <a:cubicBezTo>
                  <a:pt x="524" y="1015"/>
                  <a:pt x="530" y="1016"/>
                  <a:pt x="546" y="1020"/>
                </a:cubicBezTo>
                <a:cubicBezTo>
                  <a:pt x="499" y="1045"/>
                  <a:pt x="462" y="1056"/>
                  <a:pt x="409" y="1065"/>
                </a:cubicBezTo>
                <a:cubicBezTo>
                  <a:pt x="370" y="1072"/>
                  <a:pt x="296" y="1097"/>
                  <a:pt x="257" y="1079"/>
                </a:cubicBezTo>
                <a:cubicBezTo>
                  <a:pt x="224" y="1063"/>
                  <a:pt x="200" y="1041"/>
                  <a:pt x="209" y="999"/>
                </a:cubicBezTo>
                <a:cubicBezTo>
                  <a:pt x="217" y="961"/>
                  <a:pt x="256" y="938"/>
                  <a:pt x="289" y="925"/>
                </a:cubicBezTo>
                <a:cubicBezTo>
                  <a:pt x="327" y="910"/>
                  <a:pt x="368" y="895"/>
                  <a:pt x="407" y="882"/>
                </a:cubicBezTo>
                <a:cubicBezTo>
                  <a:pt x="438" y="872"/>
                  <a:pt x="469" y="863"/>
                  <a:pt x="500" y="853"/>
                </a:cubicBezTo>
                <a:cubicBezTo>
                  <a:pt x="463" y="860"/>
                  <a:pt x="426" y="868"/>
                  <a:pt x="388" y="872"/>
                </a:cubicBezTo>
                <a:cubicBezTo>
                  <a:pt x="333" y="879"/>
                  <a:pt x="277" y="885"/>
                  <a:pt x="221" y="886"/>
                </a:cubicBezTo>
                <a:cubicBezTo>
                  <a:pt x="264" y="852"/>
                  <a:pt x="333" y="841"/>
                  <a:pt x="390" y="827"/>
                </a:cubicBezTo>
                <a:cubicBezTo>
                  <a:pt x="473" y="809"/>
                  <a:pt x="502" y="803"/>
                  <a:pt x="555" y="782"/>
                </a:cubicBezTo>
              </a:path>
              <a:path w="7540" h="1288" extrusionOk="0">
                <a:moveTo>
                  <a:pt x="859" y="829"/>
                </a:moveTo>
                <a:cubicBezTo>
                  <a:pt x="847" y="813"/>
                  <a:pt x="844" y="808"/>
                  <a:pt x="829" y="810"/>
                </a:cubicBezTo>
                <a:cubicBezTo>
                  <a:pt x="862" y="796"/>
                  <a:pt x="894" y="788"/>
                  <a:pt x="930" y="783"/>
                </a:cubicBezTo>
                <a:cubicBezTo>
                  <a:pt x="975" y="777"/>
                  <a:pt x="1018" y="775"/>
                  <a:pt x="1063" y="776"/>
                </a:cubicBezTo>
                <a:cubicBezTo>
                  <a:pt x="1114" y="777"/>
                  <a:pt x="1162" y="784"/>
                  <a:pt x="1211" y="797"/>
                </a:cubicBezTo>
                <a:cubicBezTo>
                  <a:pt x="1233" y="803"/>
                  <a:pt x="1244" y="807"/>
                  <a:pt x="1266" y="806"/>
                </a:cubicBezTo>
                <a:cubicBezTo>
                  <a:pt x="1235" y="799"/>
                  <a:pt x="1230" y="799"/>
                  <a:pt x="1200" y="810"/>
                </a:cubicBezTo>
              </a:path>
            </a:pathLst>
          </a:custGeom>
          <a:noFill/>
          <a:ln w="19050" cap="rnd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033" y="2679647"/>
            <a:ext cx="228600" cy="317500"/>
          </a:xfrm>
          <a:prstGeom prst="rect">
            <a:avLst/>
          </a:prstGeom>
        </p:spPr>
      </p:pic>
      <p:sp>
        <p:nvSpPr>
          <p:cNvPr id="4" name="PoleTekstowe 3"/>
          <p:cNvSpPr txBox="1"/>
          <p:nvPr/>
        </p:nvSpPr>
        <p:spPr>
          <a:xfrm>
            <a:off x="1913467" y="2455333"/>
            <a:ext cx="17289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 err="1" smtClean="0"/>
              <a:t>Parameter</a:t>
            </a:r>
            <a:endParaRPr lang="pl-PL" sz="2800" dirty="0"/>
          </a:p>
        </p:txBody>
      </p:sp>
      <p:pic>
        <p:nvPicPr>
          <p:cNvPr id="6" name="Obraz 5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2117" y="3627967"/>
            <a:ext cx="3111500" cy="1244600"/>
          </a:xfrm>
          <a:prstGeom prst="rect">
            <a:avLst/>
          </a:prstGeom>
        </p:spPr>
      </p:pic>
      <p:pic>
        <p:nvPicPr>
          <p:cNvPr id="7" name="Obraz 6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6317" y="5698067"/>
            <a:ext cx="419100" cy="254000"/>
          </a:xfrm>
          <a:prstGeom prst="rect">
            <a:avLst/>
          </a:prstGeom>
        </p:spPr>
      </p:pic>
      <p:pic>
        <p:nvPicPr>
          <p:cNvPr id="9" name="Obraz 8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2559" y="5589757"/>
            <a:ext cx="4965700" cy="52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40459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3" name="Comment 5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2268538" y="539750"/>
            <a:ext cx="11112" cy="6350"/>
          </a:xfrm>
          <a:custGeom>
            <a:avLst/>
            <a:gdLst>
              <a:gd name="T0" fmla="+- 0 6330 6300"/>
              <a:gd name="T1" fmla="*/ T0 w 31"/>
              <a:gd name="T2" fmla="+- 0 1516 1501"/>
              <a:gd name="T3" fmla="*/ 1516 h 16"/>
              <a:gd name="T4" fmla="+- 0 6300 6300"/>
              <a:gd name="T5" fmla="*/ T4 w 31"/>
              <a:gd name="T6" fmla="+- 0 1501 1501"/>
              <a:gd name="T7" fmla="*/ 1501 h 16"/>
            </a:gdLst>
            <a:ahLst/>
            <a:cxnLst>
              <a:cxn ang="0">
                <a:pos x="T1" y="T3"/>
              </a:cxn>
              <a:cxn ang="0">
                <a:pos x="T5" y="T7"/>
              </a:cxn>
            </a:cxnLst>
            <a:rect l="0" t="0" r="r" b="b"/>
            <a:pathLst>
              <a:path w="31" h="16" extrusionOk="0">
                <a:moveTo>
                  <a:pt x="30" y="15"/>
                </a:moveTo>
                <a:cubicBezTo>
                  <a:pt x="20" y="10"/>
                  <a:pt x="10" y="5"/>
                  <a:pt x="0" y="0"/>
                </a:cubicBezTo>
              </a:path>
            </a:pathLst>
          </a:custGeom>
          <a:noFill/>
          <a:ln w="19050" cap="rnd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22534" name="Comment 6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806450" y="446088"/>
            <a:ext cx="1901825" cy="503237"/>
          </a:xfrm>
          <a:custGeom>
            <a:avLst/>
            <a:gdLst>
              <a:gd name="T0" fmla="+- 0 2732 2241"/>
              <a:gd name="T1" fmla="*/ T0 w 5280"/>
              <a:gd name="T2" fmla="+- 0 1274 1241"/>
              <a:gd name="T3" fmla="*/ 1274 h 1396"/>
              <a:gd name="T4" fmla="+- 0 2441 2241"/>
              <a:gd name="T5" fmla="*/ T4 w 5280"/>
              <a:gd name="T6" fmla="+- 0 1325 1241"/>
              <a:gd name="T7" fmla="*/ 1325 h 1396"/>
              <a:gd name="T8" fmla="+- 0 2245 2241"/>
              <a:gd name="T9" fmla="*/ T8 w 5280"/>
              <a:gd name="T10" fmla="+- 0 1514 1241"/>
              <a:gd name="T11" fmla="*/ 1514 h 1396"/>
              <a:gd name="T12" fmla="+- 0 2467 2241"/>
              <a:gd name="T13" fmla="*/ T12 w 5280"/>
              <a:gd name="T14" fmla="+- 0 1654 1241"/>
              <a:gd name="T15" fmla="*/ 1654 h 1396"/>
              <a:gd name="T16" fmla="+- 0 2678 2241"/>
              <a:gd name="T17" fmla="*/ T16 w 5280"/>
              <a:gd name="T18" fmla="+- 0 1962 1241"/>
              <a:gd name="T19" fmla="*/ 1962 h 1396"/>
              <a:gd name="T20" fmla="+- 0 2416 2241"/>
              <a:gd name="T21" fmla="*/ T20 w 5280"/>
              <a:gd name="T22" fmla="+- 0 2112 1241"/>
              <a:gd name="T23" fmla="*/ 2112 h 1396"/>
              <a:gd name="T24" fmla="+- 0 2456 2241"/>
              <a:gd name="T25" fmla="*/ T24 w 5280"/>
              <a:gd name="T26" fmla="+- 0 2083 1241"/>
              <a:gd name="T27" fmla="*/ 2083 h 1396"/>
              <a:gd name="T28" fmla="+- 0 3629 2241"/>
              <a:gd name="T29" fmla="*/ T28 w 5280"/>
              <a:gd name="T30" fmla="+- 0 1340 1241"/>
              <a:gd name="T31" fmla="*/ 1340 h 1396"/>
              <a:gd name="T32" fmla="+- 0 3464 2241"/>
              <a:gd name="T33" fmla="*/ T32 w 5280"/>
              <a:gd name="T34" fmla="+- 0 1364 1241"/>
              <a:gd name="T35" fmla="*/ 1364 h 1396"/>
              <a:gd name="T36" fmla="+- 0 3418 2241"/>
              <a:gd name="T37" fmla="*/ T36 w 5280"/>
              <a:gd name="T38" fmla="+- 0 1807 1241"/>
              <a:gd name="T39" fmla="*/ 1807 h 1396"/>
              <a:gd name="T40" fmla="+- 0 3416 2241"/>
              <a:gd name="T41" fmla="*/ T40 w 5280"/>
              <a:gd name="T42" fmla="+- 0 2471 1241"/>
              <a:gd name="T43" fmla="*/ 2471 h 1396"/>
              <a:gd name="T44" fmla="+- 0 3416 2241"/>
              <a:gd name="T45" fmla="*/ T44 w 5280"/>
              <a:gd name="T46" fmla="+- 0 2636 1241"/>
              <a:gd name="T47" fmla="*/ 2636 h 1396"/>
              <a:gd name="T48" fmla="+- 0 3167 2241"/>
              <a:gd name="T49" fmla="*/ T48 w 5280"/>
              <a:gd name="T50" fmla="+- 0 2142 1241"/>
              <a:gd name="T51" fmla="*/ 2142 h 1396"/>
              <a:gd name="T52" fmla="+- 0 3279 2241"/>
              <a:gd name="T53" fmla="*/ T52 w 5280"/>
              <a:gd name="T54" fmla="+- 0 2100 1241"/>
              <a:gd name="T55" fmla="*/ 2100 h 1396"/>
              <a:gd name="T56" fmla="+- 0 3829 2241"/>
              <a:gd name="T57" fmla="*/ T56 w 5280"/>
              <a:gd name="T58" fmla="+- 0 2032 1241"/>
              <a:gd name="T59" fmla="*/ 2032 h 1396"/>
              <a:gd name="T60" fmla="+- 0 4091 2241"/>
              <a:gd name="T61" fmla="*/ T60 w 5280"/>
              <a:gd name="T62" fmla="+- 0 1790 1241"/>
              <a:gd name="T63" fmla="*/ 1790 h 1396"/>
              <a:gd name="T64" fmla="+- 0 3849 2241"/>
              <a:gd name="T65" fmla="*/ T64 w 5280"/>
              <a:gd name="T66" fmla="+- 0 1870 1241"/>
              <a:gd name="T67" fmla="*/ 1870 h 1396"/>
              <a:gd name="T68" fmla="+- 0 4161 2241"/>
              <a:gd name="T69" fmla="*/ T68 w 5280"/>
              <a:gd name="T70" fmla="+- 0 2080 1241"/>
              <a:gd name="T71" fmla="*/ 2080 h 1396"/>
              <a:gd name="T72" fmla="+- 0 4521 2241"/>
              <a:gd name="T73" fmla="*/ T72 w 5280"/>
              <a:gd name="T74" fmla="+- 0 1970 1241"/>
              <a:gd name="T75" fmla="*/ 1970 h 1396"/>
              <a:gd name="T76" fmla="+- 0 4631 2241"/>
              <a:gd name="T77" fmla="*/ T76 w 5280"/>
              <a:gd name="T78" fmla="+- 0 1932 1241"/>
              <a:gd name="T79" fmla="*/ 1932 h 1396"/>
              <a:gd name="T80" fmla="+- 0 4941 2241"/>
              <a:gd name="T81" fmla="*/ T80 w 5280"/>
              <a:gd name="T82" fmla="+- 0 1557 1241"/>
              <a:gd name="T83" fmla="*/ 1557 h 1396"/>
              <a:gd name="T84" fmla="+- 0 5106 2241"/>
              <a:gd name="T85" fmla="*/ T84 w 5280"/>
              <a:gd name="T86" fmla="+- 0 1822 1241"/>
              <a:gd name="T87" fmla="*/ 1822 h 1396"/>
              <a:gd name="T88" fmla="+- 0 5201 2241"/>
              <a:gd name="T89" fmla="*/ T88 w 5280"/>
              <a:gd name="T90" fmla="+- 0 2091 1241"/>
              <a:gd name="T91" fmla="*/ 2091 h 1396"/>
              <a:gd name="T92" fmla="+- 0 5287 2241"/>
              <a:gd name="T93" fmla="*/ T92 w 5280"/>
              <a:gd name="T94" fmla="+- 0 2036 1241"/>
              <a:gd name="T95" fmla="*/ 2036 h 1396"/>
              <a:gd name="T96" fmla="+- 0 5431 2241"/>
              <a:gd name="T97" fmla="*/ T96 w 5280"/>
              <a:gd name="T98" fmla="+- 0 1930 1241"/>
              <a:gd name="T99" fmla="*/ 1930 h 1396"/>
              <a:gd name="T100" fmla="+- 0 5564 2241"/>
              <a:gd name="T101" fmla="*/ T100 w 5280"/>
              <a:gd name="T102" fmla="+- 0 2144 1241"/>
              <a:gd name="T103" fmla="*/ 2144 h 1396"/>
              <a:gd name="T104" fmla="+- 0 5807 2241"/>
              <a:gd name="T105" fmla="*/ T104 w 5280"/>
              <a:gd name="T106" fmla="+- 0 1849 1241"/>
              <a:gd name="T107" fmla="*/ 1849 h 1396"/>
              <a:gd name="T108" fmla="+- 0 5809 2241"/>
              <a:gd name="T109" fmla="*/ T108 w 5280"/>
              <a:gd name="T110" fmla="+- 0 1896 1241"/>
              <a:gd name="T111" fmla="*/ 1896 h 1396"/>
              <a:gd name="T112" fmla="+- 0 5893 2241"/>
              <a:gd name="T113" fmla="*/ T112 w 5280"/>
              <a:gd name="T114" fmla="+- 0 2114 1241"/>
              <a:gd name="T115" fmla="*/ 2114 h 1396"/>
              <a:gd name="T116" fmla="+- 0 6096 2241"/>
              <a:gd name="T117" fmla="*/ T116 w 5280"/>
              <a:gd name="T118" fmla="+- 0 1900 1241"/>
              <a:gd name="T119" fmla="*/ 1900 h 1396"/>
              <a:gd name="T120" fmla="+- 0 6199 2241"/>
              <a:gd name="T121" fmla="*/ T120 w 5280"/>
              <a:gd name="T122" fmla="+- 0 1764 1241"/>
              <a:gd name="T123" fmla="*/ 1764 h 1396"/>
              <a:gd name="T124" fmla="+- 0 6315 2241"/>
              <a:gd name="T125" fmla="*/ T124 w 5280"/>
              <a:gd name="T126" fmla="+- 0 2112 1241"/>
              <a:gd name="T127" fmla="*/ 2112 h 1396"/>
              <a:gd name="T128" fmla="+- 0 6644 2241"/>
              <a:gd name="T129" fmla="*/ T128 w 5280"/>
              <a:gd name="T130" fmla="+- 0 1913 1241"/>
              <a:gd name="T131" fmla="*/ 1913 h 1396"/>
              <a:gd name="T132" fmla="+- 0 6634 2241"/>
              <a:gd name="T133" fmla="*/ T132 w 5280"/>
              <a:gd name="T134" fmla="+- 0 2053 1241"/>
              <a:gd name="T135" fmla="*/ 2053 h 1396"/>
              <a:gd name="T136" fmla="+- 0 6743 2241"/>
              <a:gd name="T137" fmla="*/ T136 w 5280"/>
              <a:gd name="T138" fmla="+- 0 1976 1241"/>
              <a:gd name="T139" fmla="*/ 1976 h 1396"/>
              <a:gd name="T140" fmla="+- 0 6570 2241"/>
              <a:gd name="T141" fmla="*/ T140 w 5280"/>
              <a:gd name="T142" fmla="+- 0 1868 1241"/>
              <a:gd name="T143" fmla="*/ 1868 h 1396"/>
              <a:gd name="T144" fmla="+- 0 6904 2241"/>
              <a:gd name="T145" fmla="*/ T144 w 5280"/>
              <a:gd name="T146" fmla="+- 0 1813 1241"/>
              <a:gd name="T147" fmla="*/ 1813 h 1396"/>
              <a:gd name="T148" fmla="+- 0 7074 2241"/>
              <a:gd name="T149" fmla="*/ T148 w 5280"/>
              <a:gd name="T150" fmla="+- 0 1924 1241"/>
              <a:gd name="T151" fmla="*/ 1924 h 1396"/>
              <a:gd name="T152" fmla="+- 0 7125 2241"/>
              <a:gd name="T153" fmla="*/ T152 w 5280"/>
              <a:gd name="T154" fmla="+- 0 2108 1241"/>
              <a:gd name="T155" fmla="*/ 2108 h 1396"/>
              <a:gd name="T156" fmla="+- 0 7277 2241"/>
              <a:gd name="T157" fmla="*/ T156 w 5280"/>
              <a:gd name="T158" fmla="+- 0 1837 1241"/>
              <a:gd name="T159" fmla="*/ 1837 h 1396"/>
              <a:gd name="T160" fmla="+- 0 7368 2241"/>
              <a:gd name="T161" fmla="*/ T160 w 5280"/>
              <a:gd name="T162" fmla="+- 0 1904 1241"/>
              <a:gd name="T163" fmla="*/ 1904 h 1396"/>
              <a:gd name="T164" fmla="+- 0 7520 2241"/>
              <a:gd name="T165" fmla="*/ T164 w 5280"/>
              <a:gd name="T166" fmla="+- 0 2038 1241"/>
              <a:gd name="T167" fmla="*/ 2038 h 1396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  <a:cxn ang="0">
                <a:pos x="T145" y="T147"/>
              </a:cxn>
              <a:cxn ang="0">
                <a:pos x="T149" y="T151"/>
              </a:cxn>
              <a:cxn ang="0">
                <a:pos x="T153" y="T155"/>
              </a:cxn>
              <a:cxn ang="0">
                <a:pos x="T157" y="T159"/>
              </a:cxn>
              <a:cxn ang="0">
                <a:pos x="T161" y="T163"/>
              </a:cxn>
              <a:cxn ang="0">
                <a:pos x="T165" y="T167"/>
              </a:cxn>
            </a:cxnLst>
            <a:rect l="0" t="0" r="r" b="b"/>
            <a:pathLst>
              <a:path w="5280" h="1396" extrusionOk="0">
                <a:moveTo>
                  <a:pt x="527" y="106"/>
                </a:moveTo>
                <a:cubicBezTo>
                  <a:pt x="518" y="80"/>
                  <a:pt x="518" y="57"/>
                  <a:pt x="491" y="33"/>
                </a:cubicBezTo>
                <a:cubicBezTo>
                  <a:pt x="451" y="-4"/>
                  <a:pt x="406" y="-1"/>
                  <a:pt x="356" y="10"/>
                </a:cubicBezTo>
                <a:cubicBezTo>
                  <a:pt x="299" y="23"/>
                  <a:pt x="248" y="52"/>
                  <a:pt x="200" y="84"/>
                </a:cubicBezTo>
                <a:cubicBezTo>
                  <a:pt x="154" y="115"/>
                  <a:pt x="107" y="150"/>
                  <a:pt x="69" y="190"/>
                </a:cubicBezTo>
                <a:cubicBezTo>
                  <a:pt x="49" y="212"/>
                  <a:pt x="16" y="245"/>
                  <a:pt x="4" y="273"/>
                </a:cubicBezTo>
                <a:cubicBezTo>
                  <a:pt x="-17" y="321"/>
                  <a:pt x="39" y="336"/>
                  <a:pt x="72" y="349"/>
                </a:cubicBezTo>
                <a:cubicBezTo>
                  <a:pt x="124" y="370"/>
                  <a:pt x="176" y="386"/>
                  <a:pt x="226" y="413"/>
                </a:cubicBezTo>
                <a:cubicBezTo>
                  <a:pt x="284" y="445"/>
                  <a:pt x="340" y="487"/>
                  <a:pt x="380" y="540"/>
                </a:cubicBezTo>
                <a:cubicBezTo>
                  <a:pt x="420" y="593"/>
                  <a:pt x="437" y="655"/>
                  <a:pt x="437" y="721"/>
                </a:cubicBezTo>
                <a:cubicBezTo>
                  <a:pt x="437" y="773"/>
                  <a:pt x="419" y="840"/>
                  <a:pt x="377" y="875"/>
                </a:cubicBezTo>
                <a:cubicBezTo>
                  <a:pt x="317" y="925"/>
                  <a:pt x="236" y="904"/>
                  <a:pt x="175" y="871"/>
                </a:cubicBezTo>
                <a:cubicBezTo>
                  <a:pt x="147" y="856"/>
                  <a:pt x="129" y="838"/>
                  <a:pt x="107" y="816"/>
                </a:cubicBezTo>
                <a:cubicBezTo>
                  <a:pt x="145" y="836"/>
                  <a:pt x="172" y="842"/>
                  <a:pt x="215" y="842"/>
                </a:cubicBezTo>
              </a:path>
              <a:path w="5280" h="1396" extrusionOk="0">
                <a:moveTo>
                  <a:pt x="1401" y="186"/>
                </a:moveTo>
                <a:cubicBezTo>
                  <a:pt x="1411" y="143"/>
                  <a:pt x="1412" y="137"/>
                  <a:pt x="1388" y="99"/>
                </a:cubicBezTo>
                <a:cubicBezTo>
                  <a:pt x="1370" y="71"/>
                  <a:pt x="1341" y="36"/>
                  <a:pt x="1306" y="38"/>
                </a:cubicBezTo>
                <a:cubicBezTo>
                  <a:pt x="1261" y="41"/>
                  <a:pt x="1237" y="85"/>
                  <a:pt x="1223" y="123"/>
                </a:cubicBezTo>
                <a:cubicBezTo>
                  <a:pt x="1203" y="178"/>
                  <a:pt x="1200" y="239"/>
                  <a:pt x="1196" y="296"/>
                </a:cubicBezTo>
                <a:cubicBezTo>
                  <a:pt x="1189" y="386"/>
                  <a:pt x="1182" y="476"/>
                  <a:pt x="1177" y="566"/>
                </a:cubicBezTo>
                <a:cubicBezTo>
                  <a:pt x="1172" y="668"/>
                  <a:pt x="1169" y="771"/>
                  <a:pt x="1169" y="873"/>
                </a:cubicBezTo>
                <a:cubicBezTo>
                  <a:pt x="1169" y="992"/>
                  <a:pt x="1177" y="1111"/>
                  <a:pt x="1175" y="1230"/>
                </a:cubicBezTo>
                <a:cubicBezTo>
                  <a:pt x="1174" y="1280"/>
                  <a:pt x="1176" y="1329"/>
                  <a:pt x="1177" y="1378"/>
                </a:cubicBezTo>
                <a:cubicBezTo>
                  <a:pt x="1176" y="1384"/>
                  <a:pt x="1176" y="1389"/>
                  <a:pt x="1175" y="1395"/>
                </a:cubicBezTo>
              </a:path>
              <a:path w="5280" h="1396" extrusionOk="0">
                <a:moveTo>
                  <a:pt x="977" y="1000"/>
                </a:moveTo>
                <a:cubicBezTo>
                  <a:pt x="959" y="968"/>
                  <a:pt x="941" y="935"/>
                  <a:pt x="926" y="901"/>
                </a:cubicBezTo>
                <a:cubicBezTo>
                  <a:pt x="923" y="892"/>
                  <a:pt x="920" y="882"/>
                  <a:pt x="917" y="873"/>
                </a:cubicBezTo>
                <a:cubicBezTo>
                  <a:pt x="958" y="866"/>
                  <a:pt x="994" y="862"/>
                  <a:pt x="1038" y="859"/>
                </a:cubicBezTo>
                <a:cubicBezTo>
                  <a:pt x="1173" y="848"/>
                  <a:pt x="1305" y="821"/>
                  <a:pt x="1439" y="810"/>
                </a:cubicBezTo>
                <a:cubicBezTo>
                  <a:pt x="1489" y="806"/>
                  <a:pt x="1539" y="803"/>
                  <a:pt x="1588" y="791"/>
                </a:cubicBezTo>
                <a:cubicBezTo>
                  <a:pt x="1659" y="774"/>
                  <a:pt x="1722" y="735"/>
                  <a:pt x="1778" y="689"/>
                </a:cubicBezTo>
                <a:cubicBezTo>
                  <a:pt x="1818" y="656"/>
                  <a:pt x="1864" y="605"/>
                  <a:pt x="1850" y="549"/>
                </a:cubicBezTo>
                <a:cubicBezTo>
                  <a:pt x="1832" y="478"/>
                  <a:pt x="1723" y="455"/>
                  <a:pt x="1673" y="496"/>
                </a:cubicBezTo>
                <a:cubicBezTo>
                  <a:pt x="1632" y="530"/>
                  <a:pt x="1621" y="580"/>
                  <a:pt x="1608" y="629"/>
                </a:cubicBezTo>
                <a:cubicBezTo>
                  <a:pt x="1589" y="701"/>
                  <a:pt x="1571" y="811"/>
                  <a:pt x="1639" y="865"/>
                </a:cubicBezTo>
                <a:cubicBezTo>
                  <a:pt x="1714" y="925"/>
                  <a:pt x="1846" y="875"/>
                  <a:pt x="1920" y="839"/>
                </a:cubicBezTo>
                <a:cubicBezTo>
                  <a:pt x="1998" y="801"/>
                  <a:pt x="2079" y="738"/>
                  <a:pt x="2165" y="719"/>
                </a:cubicBezTo>
                <a:cubicBezTo>
                  <a:pt x="2210" y="709"/>
                  <a:pt x="2239" y="708"/>
                  <a:pt x="2280" y="729"/>
                </a:cubicBezTo>
                <a:cubicBezTo>
                  <a:pt x="2318" y="749"/>
                  <a:pt x="2354" y="792"/>
                  <a:pt x="2386" y="820"/>
                </a:cubicBezTo>
                <a:cubicBezTo>
                  <a:pt x="2384" y="775"/>
                  <a:pt x="2383" y="736"/>
                  <a:pt x="2390" y="691"/>
                </a:cubicBezTo>
                <a:cubicBezTo>
                  <a:pt x="2405" y="599"/>
                  <a:pt x="2452" y="536"/>
                  <a:pt x="2506" y="466"/>
                </a:cubicBezTo>
                <a:cubicBezTo>
                  <a:pt x="2560" y="396"/>
                  <a:pt x="2621" y="356"/>
                  <a:pt x="2700" y="316"/>
                </a:cubicBezTo>
              </a:path>
              <a:path w="5280" h="1396" extrusionOk="0">
                <a:moveTo>
                  <a:pt x="2842" y="727"/>
                </a:moveTo>
                <a:cubicBezTo>
                  <a:pt x="2857" y="678"/>
                  <a:pt x="2862" y="632"/>
                  <a:pt x="2865" y="581"/>
                </a:cubicBezTo>
                <a:cubicBezTo>
                  <a:pt x="2886" y="614"/>
                  <a:pt x="2910" y="652"/>
                  <a:pt x="2924" y="699"/>
                </a:cubicBezTo>
                <a:cubicBezTo>
                  <a:pt x="2939" y="749"/>
                  <a:pt x="2949" y="799"/>
                  <a:pt x="2960" y="850"/>
                </a:cubicBezTo>
                <a:cubicBezTo>
                  <a:pt x="2965" y="872"/>
                  <a:pt x="2969" y="894"/>
                  <a:pt x="2973" y="916"/>
                </a:cubicBezTo>
                <a:cubicBezTo>
                  <a:pt x="3006" y="880"/>
                  <a:pt x="3023" y="839"/>
                  <a:pt x="3046" y="795"/>
                </a:cubicBezTo>
                <a:cubicBezTo>
                  <a:pt x="3083" y="724"/>
                  <a:pt x="3115" y="651"/>
                  <a:pt x="3154" y="581"/>
                </a:cubicBezTo>
                <a:cubicBezTo>
                  <a:pt x="3185" y="616"/>
                  <a:pt x="3182" y="642"/>
                  <a:pt x="3190" y="689"/>
                </a:cubicBezTo>
                <a:cubicBezTo>
                  <a:pt x="3199" y="743"/>
                  <a:pt x="3214" y="792"/>
                  <a:pt x="3234" y="842"/>
                </a:cubicBezTo>
                <a:cubicBezTo>
                  <a:pt x="3251" y="885"/>
                  <a:pt x="3271" y="919"/>
                  <a:pt x="3323" y="903"/>
                </a:cubicBezTo>
                <a:cubicBezTo>
                  <a:pt x="3376" y="887"/>
                  <a:pt x="3417" y="821"/>
                  <a:pt x="3449" y="780"/>
                </a:cubicBezTo>
                <a:cubicBezTo>
                  <a:pt x="3492" y="725"/>
                  <a:pt x="3532" y="669"/>
                  <a:pt x="3566" y="608"/>
                </a:cubicBezTo>
                <a:cubicBezTo>
                  <a:pt x="3579" y="584"/>
                  <a:pt x="3587" y="563"/>
                  <a:pt x="3597" y="538"/>
                </a:cubicBezTo>
                <a:cubicBezTo>
                  <a:pt x="3576" y="578"/>
                  <a:pt x="3569" y="609"/>
                  <a:pt x="3568" y="655"/>
                </a:cubicBezTo>
                <a:cubicBezTo>
                  <a:pt x="3567" y="706"/>
                  <a:pt x="3571" y="758"/>
                  <a:pt x="3589" y="806"/>
                </a:cubicBezTo>
                <a:cubicBezTo>
                  <a:pt x="3600" y="835"/>
                  <a:pt x="3618" y="870"/>
                  <a:pt x="3652" y="873"/>
                </a:cubicBezTo>
                <a:cubicBezTo>
                  <a:pt x="3692" y="877"/>
                  <a:pt x="3716" y="838"/>
                  <a:pt x="3739" y="814"/>
                </a:cubicBezTo>
                <a:cubicBezTo>
                  <a:pt x="3785" y="767"/>
                  <a:pt x="3818" y="713"/>
                  <a:pt x="3855" y="659"/>
                </a:cubicBezTo>
                <a:cubicBezTo>
                  <a:pt x="3882" y="619"/>
                  <a:pt x="3907" y="577"/>
                  <a:pt x="3939" y="540"/>
                </a:cubicBezTo>
                <a:cubicBezTo>
                  <a:pt x="3945" y="534"/>
                  <a:pt x="3952" y="529"/>
                  <a:pt x="3958" y="523"/>
                </a:cubicBezTo>
                <a:cubicBezTo>
                  <a:pt x="3965" y="563"/>
                  <a:pt x="3971" y="604"/>
                  <a:pt x="3979" y="644"/>
                </a:cubicBezTo>
                <a:cubicBezTo>
                  <a:pt x="3988" y="690"/>
                  <a:pt x="4004" y="870"/>
                  <a:pt x="4074" y="871"/>
                </a:cubicBezTo>
                <a:cubicBezTo>
                  <a:pt x="4105" y="872"/>
                  <a:pt x="4116" y="847"/>
                  <a:pt x="4135" y="825"/>
                </a:cubicBezTo>
              </a:path>
              <a:path w="5280" h="1396" extrusionOk="0">
                <a:moveTo>
                  <a:pt x="4403" y="672"/>
                </a:moveTo>
                <a:cubicBezTo>
                  <a:pt x="4390" y="666"/>
                  <a:pt x="4381" y="654"/>
                  <a:pt x="4367" y="725"/>
                </a:cubicBezTo>
                <a:cubicBezTo>
                  <a:pt x="4362" y="753"/>
                  <a:pt x="4374" y="790"/>
                  <a:pt x="4393" y="812"/>
                </a:cubicBezTo>
                <a:cubicBezTo>
                  <a:pt x="4413" y="835"/>
                  <a:pt x="4444" y="848"/>
                  <a:pt x="4475" y="841"/>
                </a:cubicBezTo>
                <a:cubicBezTo>
                  <a:pt x="4532" y="829"/>
                  <a:pt x="4528" y="773"/>
                  <a:pt x="4502" y="735"/>
                </a:cubicBezTo>
                <a:cubicBezTo>
                  <a:pt x="4476" y="697"/>
                  <a:pt x="4435" y="669"/>
                  <a:pt x="4395" y="649"/>
                </a:cubicBezTo>
                <a:cubicBezTo>
                  <a:pt x="4373" y="638"/>
                  <a:pt x="4351" y="634"/>
                  <a:pt x="4329" y="627"/>
                </a:cubicBezTo>
                <a:cubicBezTo>
                  <a:pt x="4383" y="638"/>
                  <a:pt x="4438" y="634"/>
                  <a:pt x="4492" y="621"/>
                </a:cubicBezTo>
                <a:cubicBezTo>
                  <a:pt x="4549" y="607"/>
                  <a:pt x="4608" y="590"/>
                  <a:pt x="4663" y="572"/>
                </a:cubicBezTo>
                <a:cubicBezTo>
                  <a:pt x="4695" y="562"/>
                  <a:pt x="4742" y="545"/>
                  <a:pt x="4774" y="568"/>
                </a:cubicBezTo>
                <a:cubicBezTo>
                  <a:pt x="4808" y="592"/>
                  <a:pt x="4822" y="646"/>
                  <a:pt x="4833" y="683"/>
                </a:cubicBezTo>
                <a:cubicBezTo>
                  <a:pt x="4847" y="729"/>
                  <a:pt x="4854" y="777"/>
                  <a:pt x="4865" y="824"/>
                </a:cubicBezTo>
                <a:cubicBezTo>
                  <a:pt x="4872" y="846"/>
                  <a:pt x="4874" y="854"/>
                  <a:pt x="4884" y="867"/>
                </a:cubicBezTo>
                <a:cubicBezTo>
                  <a:pt x="4911" y="829"/>
                  <a:pt x="4929" y="789"/>
                  <a:pt x="4949" y="746"/>
                </a:cubicBezTo>
                <a:cubicBezTo>
                  <a:pt x="4972" y="697"/>
                  <a:pt x="4995" y="634"/>
                  <a:pt x="5036" y="596"/>
                </a:cubicBezTo>
                <a:cubicBezTo>
                  <a:pt x="5044" y="590"/>
                  <a:pt x="5051" y="585"/>
                  <a:pt x="5059" y="579"/>
                </a:cubicBezTo>
                <a:cubicBezTo>
                  <a:pt x="5092" y="603"/>
                  <a:pt x="5103" y="630"/>
                  <a:pt x="5127" y="663"/>
                </a:cubicBezTo>
                <a:cubicBezTo>
                  <a:pt x="5155" y="701"/>
                  <a:pt x="5186" y="735"/>
                  <a:pt x="5220" y="767"/>
                </a:cubicBezTo>
                <a:cubicBezTo>
                  <a:pt x="5244" y="790"/>
                  <a:pt x="5255" y="788"/>
                  <a:pt x="5279" y="797"/>
                </a:cubicBezTo>
              </a:path>
            </a:pathLst>
          </a:custGeom>
          <a:noFill/>
          <a:ln w="19050" cap="rnd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22535" name="Comment 7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3294063" y="576263"/>
            <a:ext cx="1527175" cy="190500"/>
          </a:xfrm>
          <a:custGeom>
            <a:avLst/>
            <a:gdLst>
              <a:gd name="T0" fmla="+- 0 9153 9148"/>
              <a:gd name="T1" fmla="*/ T0 w 4245"/>
              <a:gd name="T2" fmla="+- 0 2051 1601"/>
              <a:gd name="T3" fmla="*/ 2051 h 529"/>
              <a:gd name="T4" fmla="+- 0 9277 9148"/>
              <a:gd name="T5" fmla="*/ T4 w 4245"/>
              <a:gd name="T6" fmla="+- 0 1747 1601"/>
              <a:gd name="T7" fmla="*/ 1747 h 529"/>
              <a:gd name="T8" fmla="+- 0 9408 9148"/>
              <a:gd name="T9" fmla="*/ T8 w 4245"/>
              <a:gd name="T10" fmla="+- 0 1622 1601"/>
              <a:gd name="T11" fmla="*/ 1622 h 529"/>
              <a:gd name="T12" fmla="+- 0 9499 9148"/>
              <a:gd name="T13" fmla="*/ T12 w 4245"/>
              <a:gd name="T14" fmla="+- 0 1942 1601"/>
              <a:gd name="T15" fmla="*/ 1942 h 529"/>
              <a:gd name="T16" fmla="+- 0 9602 9148"/>
              <a:gd name="T17" fmla="*/ T16 w 4245"/>
              <a:gd name="T18" fmla="+- 0 1932 1601"/>
              <a:gd name="T19" fmla="*/ 1932 h 529"/>
              <a:gd name="T20" fmla="+- 0 9756 9148"/>
              <a:gd name="T21" fmla="*/ T20 w 4245"/>
              <a:gd name="T22" fmla="+- 0 1728 1601"/>
              <a:gd name="T23" fmla="*/ 1728 h 529"/>
              <a:gd name="T24" fmla="+- 0 9904 9148"/>
              <a:gd name="T25" fmla="*/ T24 w 4245"/>
              <a:gd name="T26" fmla="+- 0 2012 1601"/>
              <a:gd name="T27" fmla="*/ 2012 h 529"/>
              <a:gd name="T28" fmla="+- 0 10085 9148"/>
              <a:gd name="T29" fmla="*/ T28 w 4245"/>
              <a:gd name="T30" fmla="+- 0 1669 1601"/>
              <a:gd name="T31" fmla="*/ 1669 h 529"/>
              <a:gd name="T32" fmla="+- 0 10109 9148"/>
              <a:gd name="T33" fmla="*/ T32 w 4245"/>
              <a:gd name="T34" fmla="+- 0 1783 1601"/>
              <a:gd name="T35" fmla="*/ 1783 h 529"/>
              <a:gd name="T36" fmla="+- 0 10307 9148"/>
              <a:gd name="T37" fmla="*/ T36 w 4245"/>
              <a:gd name="T38" fmla="+- 0 1940 1601"/>
              <a:gd name="T39" fmla="*/ 1940 h 529"/>
              <a:gd name="T40" fmla="+- 0 10547 9148"/>
              <a:gd name="T41" fmla="*/ T40 w 4245"/>
              <a:gd name="T42" fmla="+- 0 1762 1601"/>
              <a:gd name="T43" fmla="*/ 1762 h 529"/>
              <a:gd name="T44" fmla="+- 0 10602 9148"/>
              <a:gd name="T45" fmla="*/ T44 w 4245"/>
              <a:gd name="T46" fmla="+- 0 1951 1601"/>
              <a:gd name="T47" fmla="*/ 1951 h 529"/>
              <a:gd name="T48" fmla="+- 0 10712 9148"/>
              <a:gd name="T49" fmla="*/ T48 w 4245"/>
              <a:gd name="T50" fmla="+- 0 1728 1601"/>
              <a:gd name="T51" fmla="*/ 1728 h 529"/>
              <a:gd name="T52" fmla="+- 0 10725 9148"/>
              <a:gd name="T53" fmla="*/ T52 w 4245"/>
              <a:gd name="T54" fmla="+- 0 1713 1601"/>
              <a:gd name="T55" fmla="*/ 1713 h 529"/>
              <a:gd name="T56" fmla="+- 0 10858 9148"/>
              <a:gd name="T57" fmla="*/ T56 w 4245"/>
              <a:gd name="T58" fmla="+- 0 1904 1601"/>
              <a:gd name="T59" fmla="*/ 1904 h 529"/>
              <a:gd name="T60" fmla="+- 0 11075 9148"/>
              <a:gd name="T61" fmla="*/ T60 w 4245"/>
              <a:gd name="T62" fmla="+- 0 1856 1601"/>
              <a:gd name="T63" fmla="*/ 1856 h 529"/>
              <a:gd name="T64" fmla="+- 0 11628 9148"/>
              <a:gd name="T65" fmla="*/ T64 w 4245"/>
              <a:gd name="T66" fmla="+- 0 1656 1601"/>
              <a:gd name="T67" fmla="*/ 1656 h 529"/>
              <a:gd name="T68" fmla="+- 0 11385 9148"/>
              <a:gd name="T69" fmla="*/ T68 w 4245"/>
              <a:gd name="T70" fmla="+- 0 1663 1601"/>
              <a:gd name="T71" fmla="*/ 1663 h 529"/>
              <a:gd name="T72" fmla="+- 0 11406 9148"/>
              <a:gd name="T73" fmla="*/ T72 w 4245"/>
              <a:gd name="T74" fmla="+- 0 1756 1601"/>
              <a:gd name="T75" fmla="*/ 1756 h 529"/>
              <a:gd name="T76" fmla="+- 0 11393 9148"/>
              <a:gd name="T77" fmla="*/ T76 w 4245"/>
              <a:gd name="T78" fmla="+- 0 2029 1601"/>
              <a:gd name="T79" fmla="*/ 2029 h 529"/>
              <a:gd name="T80" fmla="+- 0 11792 9148"/>
              <a:gd name="T81" fmla="*/ T80 w 4245"/>
              <a:gd name="T82" fmla="+- 0 1786 1601"/>
              <a:gd name="T83" fmla="*/ 1786 h 529"/>
              <a:gd name="T84" fmla="+- 0 12001 9148"/>
              <a:gd name="T85" fmla="*/ T84 w 4245"/>
              <a:gd name="T86" fmla="+- 0 1654 1601"/>
              <a:gd name="T87" fmla="*/ 1654 h 529"/>
              <a:gd name="T88" fmla="+- 0 11870 9148"/>
              <a:gd name="T89" fmla="*/ T88 w 4245"/>
              <a:gd name="T90" fmla="+- 0 1697 1601"/>
              <a:gd name="T91" fmla="*/ 1697 h 529"/>
              <a:gd name="T92" fmla="+- 0 11965 9148"/>
              <a:gd name="T93" fmla="*/ T92 w 4245"/>
              <a:gd name="T94" fmla="+- 0 2012 1601"/>
              <a:gd name="T95" fmla="*/ 2012 h 529"/>
              <a:gd name="T96" fmla="+- 0 12296 9148"/>
              <a:gd name="T97" fmla="*/ T96 w 4245"/>
              <a:gd name="T98" fmla="+- 0 1803 1601"/>
              <a:gd name="T99" fmla="*/ 1803 h 529"/>
              <a:gd name="T100" fmla="+- 0 12586 9148"/>
              <a:gd name="T101" fmla="*/ T100 w 4245"/>
              <a:gd name="T102" fmla="+- 0 1635 1601"/>
              <a:gd name="T103" fmla="*/ 1635 h 529"/>
              <a:gd name="T104" fmla="+- 0 12491 9148"/>
              <a:gd name="T105" fmla="*/ T104 w 4245"/>
              <a:gd name="T106" fmla="+- 0 1650 1601"/>
              <a:gd name="T107" fmla="*/ 1650 h 529"/>
              <a:gd name="T108" fmla="+- 0 12406 9148"/>
              <a:gd name="T109" fmla="*/ T108 w 4245"/>
              <a:gd name="T110" fmla="+- 0 1851 1601"/>
              <a:gd name="T111" fmla="*/ 1851 h 529"/>
              <a:gd name="T112" fmla="+- 0 12830 9148"/>
              <a:gd name="T113" fmla="*/ T112 w 4245"/>
              <a:gd name="T114" fmla="+- 0 1809 1601"/>
              <a:gd name="T115" fmla="*/ 1809 h 529"/>
              <a:gd name="T116" fmla="+- 0 13130 9148"/>
              <a:gd name="T117" fmla="*/ T116 w 4245"/>
              <a:gd name="T118" fmla="+- 0 1608 1601"/>
              <a:gd name="T119" fmla="*/ 1608 h 529"/>
              <a:gd name="T120" fmla="+- 0 13351 9148"/>
              <a:gd name="T121" fmla="*/ T120 w 4245"/>
              <a:gd name="T122" fmla="+- 0 1743 1601"/>
              <a:gd name="T123" fmla="*/ 1743 h 529"/>
              <a:gd name="T124" fmla="+- 0 13216 9148"/>
              <a:gd name="T125" fmla="*/ T124 w 4245"/>
              <a:gd name="T126" fmla="+- 0 1953 1601"/>
              <a:gd name="T127" fmla="*/ 1953 h 52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</a:cxnLst>
            <a:rect l="0" t="0" r="r" b="b"/>
            <a:pathLst>
              <a:path w="4245" h="529" extrusionOk="0">
                <a:moveTo>
                  <a:pt x="62" y="528"/>
                </a:moveTo>
                <a:cubicBezTo>
                  <a:pt x="12" y="504"/>
                  <a:pt x="12" y="499"/>
                  <a:pt x="5" y="450"/>
                </a:cubicBezTo>
                <a:cubicBezTo>
                  <a:pt x="-1" y="403"/>
                  <a:pt x="22" y="358"/>
                  <a:pt x="39" y="316"/>
                </a:cubicBezTo>
                <a:cubicBezTo>
                  <a:pt x="63" y="255"/>
                  <a:pt x="93" y="201"/>
                  <a:pt x="129" y="146"/>
                </a:cubicBezTo>
                <a:cubicBezTo>
                  <a:pt x="152" y="110"/>
                  <a:pt x="187" y="56"/>
                  <a:pt x="226" y="34"/>
                </a:cubicBezTo>
                <a:cubicBezTo>
                  <a:pt x="242" y="22"/>
                  <a:pt x="246" y="18"/>
                  <a:pt x="260" y="21"/>
                </a:cubicBezTo>
                <a:cubicBezTo>
                  <a:pt x="288" y="64"/>
                  <a:pt x="294" y="101"/>
                  <a:pt x="306" y="151"/>
                </a:cubicBezTo>
                <a:cubicBezTo>
                  <a:pt x="321" y="214"/>
                  <a:pt x="332" y="279"/>
                  <a:pt x="351" y="341"/>
                </a:cubicBezTo>
                <a:cubicBezTo>
                  <a:pt x="363" y="381"/>
                  <a:pt x="376" y="420"/>
                  <a:pt x="393" y="458"/>
                </a:cubicBezTo>
                <a:cubicBezTo>
                  <a:pt x="419" y="418"/>
                  <a:pt x="434" y="376"/>
                  <a:pt x="454" y="331"/>
                </a:cubicBezTo>
                <a:cubicBezTo>
                  <a:pt x="476" y="282"/>
                  <a:pt x="498" y="232"/>
                  <a:pt x="524" y="185"/>
                </a:cubicBezTo>
                <a:cubicBezTo>
                  <a:pt x="538" y="160"/>
                  <a:pt x="571" y="104"/>
                  <a:pt x="608" y="127"/>
                </a:cubicBezTo>
                <a:cubicBezTo>
                  <a:pt x="654" y="155"/>
                  <a:pt x="675" y="232"/>
                  <a:pt x="695" y="278"/>
                </a:cubicBezTo>
                <a:cubicBezTo>
                  <a:pt x="715" y="324"/>
                  <a:pt x="730" y="368"/>
                  <a:pt x="756" y="411"/>
                </a:cubicBezTo>
                <a:cubicBezTo>
                  <a:pt x="793" y="370"/>
                  <a:pt x="822" y="336"/>
                  <a:pt x="847" y="282"/>
                </a:cubicBezTo>
                <a:cubicBezTo>
                  <a:pt x="879" y="212"/>
                  <a:pt x="911" y="140"/>
                  <a:pt x="937" y="68"/>
                </a:cubicBezTo>
                <a:cubicBezTo>
                  <a:pt x="939" y="61"/>
                  <a:pt x="942" y="54"/>
                  <a:pt x="944" y="47"/>
                </a:cubicBezTo>
                <a:cubicBezTo>
                  <a:pt x="954" y="92"/>
                  <a:pt x="956" y="134"/>
                  <a:pt x="961" y="182"/>
                </a:cubicBezTo>
                <a:cubicBezTo>
                  <a:pt x="971" y="273"/>
                  <a:pt x="985" y="369"/>
                  <a:pt x="1038" y="443"/>
                </a:cubicBezTo>
                <a:cubicBezTo>
                  <a:pt x="1087" y="414"/>
                  <a:pt x="1119" y="380"/>
                  <a:pt x="1159" y="339"/>
                </a:cubicBezTo>
              </a:path>
              <a:path w="4245" h="529" extrusionOk="0">
                <a:moveTo>
                  <a:pt x="1401" y="85"/>
                </a:moveTo>
                <a:cubicBezTo>
                  <a:pt x="1444" y="91"/>
                  <a:pt x="1404" y="126"/>
                  <a:pt x="1399" y="161"/>
                </a:cubicBezTo>
                <a:cubicBezTo>
                  <a:pt x="1393" y="201"/>
                  <a:pt x="1389" y="252"/>
                  <a:pt x="1395" y="293"/>
                </a:cubicBezTo>
                <a:cubicBezTo>
                  <a:pt x="1400" y="324"/>
                  <a:pt x="1419" y="354"/>
                  <a:pt x="1454" y="350"/>
                </a:cubicBezTo>
                <a:cubicBezTo>
                  <a:pt x="1491" y="345"/>
                  <a:pt x="1529" y="308"/>
                  <a:pt x="1545" y="276"/>
                </a:cubicBezTo>
                <a:cubicBezTo>
                  <a:pt x="1568" y="231"/>
                  <a:pt x="1576" y="176"/>
                  <a:pt x="1564" y="127"/>
                </a:cubicBezTo>
                <a:cubicBezTo>
                  <a:pt x="1553" y="83"/>
                  <a:pt x="1530" y="54"/>
                  <a:pt x="1498" y="24"/>
                </a:cubicBezTo>
                <a:cubicBezTo>
                  <a:pt x="1516" y="67"/>
                  <a:pt x="1537" y="87"/>
                  <a:pt x="1577" y="112"/>
                </a:cubicBezTo>
                <a:cubicBezTo>
                  <a:pt x="1607" y="130"/>
                  <a:pt x="1664" y="144"/>
                  <a:pt x="1684" y="174"/>
                </a:cubicBezTo>
                <a:cubicBezTo>
                  <a:pt x="1712" y="218"/>
                  <a:pt x="1705" y="255"/>
                  <a:pt x="1710" y="303"/>
                </a:cubicBezTo>
                <a:cubicBezTo>
                  <a:pt x="1715" y="358"/>
                  <a:pt x="1744" y="380"/>
                  <a:pt x="1796" y="356"/>
                </a:cubicBezTo>
                <a:cubicBezTo>
                  <a:pt x="1848" y="332"/>
                  <a:pt x="1886" y="293"/>
                  <a:pt x="1927" y="255"/>
                </a:cubicBezTo>
              </a:path>
              <a:path w="4245" h="529" extrusionOk="0">
                <a:moveTo>
                  <a:pt x="2448" y="108"/>
                </a:moveTo>
                <a:cubicBezTo>
                  <a:pt x="2465" y="85"/>
                  <a:pt x="2467" y="89"/>
                  <a:pt x="2480" y="55"/>
                </a:cubicBezTo>
                <a:cubicBezTo>
                  <a:pt x="2440" y="35"/>
                  <a:pt x="2430" y="19"/>
                  <a:pt x="2378" y="23"/>
                </a:cubicBezTo>
                <a:cubicBezTo>
                  <a:pt x="2333" y="26"/>
                  <a:pt x="2279" y="44"/>
                  <a:pt x="2237" y="62"/>
                </a:cubicBezTo>
                <a:cubicBezTo>
                  <a:pt x="2206" y="75"/>
                  <a:pt x="2193" y="92"/>
                  <a:pt x="2165" y="110"/>
                </a:cubicBezTo>
                <a:cubicBezTo>
                  <a:pt x="2195" y="127"/>
                  <a:pt x="2224" y="140"/>
                  <a:pt x="2258" y="155"/>
                </a:cubicBezTo>
                <a:cubicBezTo>
                  <a:pt x="2323" y="184"/>
                  <a:pt x="2387" y="211"/>
                  <a:pt x="2404" y="286"/>
                </a:cubicBezTo>
                <a:cubicBezTo>
                  <a:pt x="2429" y="400"/>
                  <a:pt x="2321" y="436"/>
                  <a:pt x="2245" y="428"/>
                </a:cubicBezTo>
                <a:cubicBezTo>
                  <a:pt x="2272" y="371"/>
                  <a:pt x="2291" y="349"/>
                  <a:pt x="2347" y="312"/>
                </a:cubicBezTo>
                <a:cubicBezTo>
                  <a:pt x="2437" y="253"/>
                  <a:pt x="2543" y="221"/>
                  <a:pt x="2644" y="185"/>
                </a:cubicBezTo>
                <a:cubicBezTo>
                  <a:pt x="2695" y="166"/>
                  <a:pt x="2741" y="143"/>
                  <a:pt x="2786" y="112"/>
                </a:cubicBezTo>
                <a:cubicBezTo>
                  <a:pt x="2814" y="93"/>
                  <a:pt x="2834" y="78"/>
                  <a:pt x="2853" y="53"/>
                </a:cubicBezTo>
                <a:cubicBezTo>
                  <a:pt x="2855" y="47"/>
                  <a:pt x="2857" y="42"/>
                  <a:pt x="2859" y="36"/>
                </a:cubicBezTo>
                <a:cubicBezTo>
                  <a:pt x="2815" y="43"/>
                  <a:pt x="2737" y="43"/>
                  <a:pt x="2722" y="96"/>
                </a:cubicBezTo>
                <a:cubicBezTo>
                  <a:pt x="2699" y="177"/>
                  <a:pt x="2770" y="319"/>
                  <a:pt x="2805" y="390"/>
                </a:cubicBezTo>
                <a:cubicBezTo>
                  <a:pt x="2809" y="397"/>
                  <a:pt x="2813" y="404"/>
                  <a:pt x="2817" y="411"/>
                </a:cubicBezTo>
                <a:cubicBezTo>
                  <a:pt x="2779" y="397"/>
                  <a:pt x="2708" y="392"/>
                  <a:pt x="2752" y="358"/>
                </a:cubicBezTo>
                <a:cubicBezTo>
                  <a:pt x="2847" y="284"/>
                  <a:pt x="3036" y="255"/>
                  <a:pt x="3148" y="202"/>
                </a:cubicBezTo>
                <a:cubicBezTo>
                  <a:pt x="3209" y="173"/>
                  <a:pt x="3270" y="144"/>
                  <a:pt x="3328" y="110"/>
                </a:cubicBezTo>
                <a:cubicBezTo>
                  <a:pt x="3364" y="89"/>
                  <a:pt x="3410" y="66"/>
                  <a:pt x="3438" y="34"/>
                </a:cubicBezTo>
                <a:cubicBezTo>
                  <a:pt x="3440" y="28"/>
                  <a:pt x="3442" y="23"/>
                  <a:pt x="3444" y="17"/>
                </a:cubicBezTo>
                <a:cubicBezTo>
                  <a:pt x="3406" y="26"/>
                  <a:pt x="3378" y="28"/>
                  <a:pt x="3343" y="49"/>
                </a:cubicBezTo>
                <a:cubicBezTo>
                  <a:pt x="3311" y="68"/>
                  <a:pt x="3278" y="99"/>
                  <a:pt x="3260" y="132"/>
                </a:cubicBezTo>
                <a:cubicBezTo>
                  <a:pt x="3242" y="166"/>
                  <a:pt x="3233" y="218"/>
                  <a:pt x="3258" y="250"/>
                </a:cubicBezTo>
                <a:cubicBezTo>
                  <a:pt x="3298" y="302"/>
                  <a:pt x="3378" y="287"/>
                  <a:pt x="3431" y="280"/>
                </a:cubicBezTo>
                <a:cubicBezTo>
                  <a:pt x="3517" y="268"/>
                  <a:pt x="3602" y="241"/>
                  <a:pt x="3682" y="208"/>
                </a:cubicBezTo>
                <a:cubicBezTo>
                  <a:pt x="3754" y="178"/>
                  <a:pt x="3823" y="137"/>
                  <a:pt x="3887" y="93"/>
                </a:cubicBezTo>
                <a:cubicBezTo>
                  <a:pt x="3916" y="73"/>
                  <a:pt x="3951" y="20"/>
                  <a:pt x="3982" y="7"/>
                </a:cubicBezTo>
                <a:cubicBezTo>
                  <a:pt x="4018" y="-8"/>
                  <a:pt x="4043" y="18"/>
                  <a:pt x="4072" y="36"/>
                </a:cubicBezTo>
                <a:cubicBezTo>
                  <a:pt x="4115" y="63"/>
                  <a:pt x="4170" y="103"/>
                  <a:pt x="4203" y="142"/>
                </a:cubicBezTo>
                <a:cubicBezTo>
                  <a:pt x="4241" y="186"/>
                  <a:pt x="4264" y="251"/>
                  <a:pt x="4216" y="295"/>
                </a:cubicBezTo>
                <a:cubicBezTo>
                  <a:pt x="4188" y="321"/>
                  <a:pt x="4107" y="360"/>
                  <a:pt x="4068" y="352"/>
                </a:cubicBezTo>
                <a:cubicBezTo>
                  <a:pt x="4021" y="343"/>
                  <a:pt x="4031" y="327"/>
                  <a:pt x="3999" y="305"/>
                </a:cubicBezTo>
              </a:path>
            </a:pathLst>
          </a:custGeom>
          <a:noFill/>
          <a:ln w="19050" cap="rnd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22536" name="Comment 8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3786188" y="1490663"/>
            <a:ext cx="263525" cy="252412"/>
          </a:xfrm>
          <a:custGeom>
            <a:avLst/>
            <a:gdLst>
              <a:gd name="T0" fmla="+- 0 10653 10518"/>
              <a:gd name="T1" fmla="*/ T0 w 729"/>
              <a:gd name="T2" fmla="+- 0 4277 4140"/>
              <a:gd name="T3" fmla="*/ 4277 h 704"/>
              <a:gd name="T4" fmla="+- 0 10598 10518"/>
              <a:gd name="T5" fmla="*/ T4 w 729"/>
              <a:gd name="T6" fmla="+- 0 4243 4140"/>
              <a:gd name="T7" fmla="*/ 4243 h 704"/>
              <a:gd name="T8" fmla="+- 0 10550 10518"/>
              <a:gd name="T9" fmla="*/ T8 w 729"/>
              <a:gd name="T10" fmla="+- 0 4326 4140"/>
              <a:gd name="T11" fmla="*/ 4326 h 704"/>
              <a:gd name="T12" fmla="+- 0 10522 10518"/>
              <a:gd name="T13" fmla="*/ T12 w 729"/>
              <a:gd name="T14" fmla="+- 0 4413 4140"/>
              <a:gd name="T15" fmla="*/ 4413 h 704"/>
              <a:gd name="T16" fmla="+- 0 10518 10518"/>
              <a:gd name="T17" fmla="*/ T16 w 729"/>
              <a:gd name="T18" fmla="+- 0 4441 4140"/>
              <a:gd name="T19" fmla="*/ 4441 h 704"/>
              <a:gd name="T20" fmla="+- 0 10608 10518"/>
              <a:gd name="T21" fmla="*/ T20 w 729"/>
              <a:gd name="T22" fmla="+- 0 4428 4140"/>
              <a:gd name="T23" fmla="*/ 4428 h 704"/>
              <a:gd name="T24" fmla="+- 0 10672 10518"/>
              <a:gd name="T25" fmla="*/ T24 w 729"/>
              <a:gd name="T26" fmla="+- 0 4326 4140"/>
              <a:gd name="T27" fmla="*/ 4326 h 704"/>
              <a:gd name="T28" fmla="+- 0 10682 10518"/>
              <a:gd name="T29" fmla="*/ T28 w 729"/>
              <a:gd name="T30" fmla="+- 0 4201 4140"/>
              <a:gd name="T31" fmla="*/ 4201 h 704"/>
              <a:gd name="T32" fmla="+- 0 10644 10518"/>
              <a:gd name="T33" fmla="*/ T32 w 729"/>
              <a:gd name="T34" fmla="+- 0 4140 4140"/>
              <a:gd name="T35" fmla="*/ 4140 h 704"/>
              <a:gd name="T36" fmla="+- 0 10596 10518"/>
              <a:gd name="T37" fmla="*/ T36 w 729"/>
              <a:gd name="T38" fmla="+- 0 4224 4140"/>
              <a:gd name="T39" fmla="*/ 4224 h 704"/>
              <a:gd name="T40" fmla="+- 0 10634 10518"/>
              <a:gd name="T41" fmla="*/ T40 w 729"/>
              <a:gd name="T42" fmla="+- 0 4315 4140"/>
              <a:gd name="T43" fmla="*/ 4315 h 704"/>
              <a:gd name="T44" fmla="+- 0 10693 10518"/>
              <a:gd name="T45" fmla="*/ T44 w 729"/>
              <a:gd name="T46" fmla="+- 0 4574 4140"/>
              <a:gd name="T47" fmla="*/ 4574 h 704"/>
              <a:gd name="T48" fmla="+- 0 10731 10518"/>
              <a:gd name="T49" fmla="*/ T48 w 729"/>
              <a:gd name="T50" fmla="+- 0 4684 4140"/>
              <a:gd name="T51" fmla="*/ 4684 h 704"/>
              <a:gd name="T52" fmla="+- 0 10735 10518"/>
              <a:gd name="T53" fmla="*/ T52 w 729"/>
              <a:gd name="T54" fmla="+- 0 4790 4140"/>
              <a:gd name="T55" fmla="*/ 4790 h 704"/>
              <a:gd name="T56" fmla="+- 0 10752 10518"/>
              <a:gd name="T57" fmla="*/ T56 w 729"/>
              <a:gd name="T58" fmla="+- 0 4778 4140"/>
              <a:gd name="T59" fmla="*/ 4778 h 704"/>
              <a:gd name="T60" fmla="+- 0 11020 10518"/>
              <a:gd name="T61" fmla="*/ T60 w 729"/>
              <a:gd name="T62" fmla="+- 0 4680 4140"/>
              <a:gd name="T63" fmla="*/ 4680 h 704"/>
              <a:gd name="T64" fmla="+- 0 11049 10518"/>
              <a:gd name="T65" fmla="*/ T64 w 729"/>
              <a:gd name="T66" fmla="+- 0 4648 4140"/>
              <a:gd name="T67" fmla="*/ 4648 h 704"/>
              <a:gd name="T68" fmla="+- 0 11071 10518"/>
              <a:gd name="T69" fmla="*/ T68 w 729"/>
              <a:gd name="T70" fmla="+- 0 4731 4140"/>
              <a:gd name="T71" fmla="*/ 4731 h 704"/>
              <a:gd name="T72" fmla="+- 0 11128 10518"/>
              <a:gd name="T73" fmla="*/ T72 w 729"/>
              <a:gd name="T74" fmla="+- 0 4782 4140"/>
              <a:gd name="T75" fmla="*/ 4782 h 704"/>
              <a:gd name="T76" fmla="+- 0 11231 10518"/>
              <a:gd name="T77" fmla="*/ T76 w 729"/>
              <a:gd name="T78" fmla="+- 0 4708 4140"/>
              <a:gd name="T79" fmla="*/ 4708 h 704"/>
              <a:gd name="T80" fmla="+- 0 11246 10518"/>
              <a:gd name="T81" fmla="*/ T80 w 729"/>
              <a:gd name="T82" fmla="+- 0 4682 4140"/>
              <a:gd name="T83" fmla="*/ 4682 h 704"/>
              <a:gd name="T84" fmla="+- 0 11094 10518"/>
              <a:gd name="T85" fmla="*/ T84 w 729"/>
              <a:gd name="T86" fmla="+- 0 4241 4140"/>
              <a:gd name="T87" fmla="*/ 4241 h 704"/>
              <a:gd name="T88" fmla="+- 0 11052 10518"/>
              <a:gd name="T89" fmla="*/ T88 w 729"/>
              <a:gd name="T90" fmla="+- 0 4186 4140"/>
              <a:gd name="T91" fmla="*/ 4186 h 704"/>
              <a:gd name="T92" fmla="+- 0 11130 10518"/>
              <a:gd name="T93" fmla="*/ T92 w 729"/>
              <a:gd name="T94" fmla="+- 0 4156 4140"/>
              <a:gd name="T95" fmla="*/ 4156 h 704"/>
              <a:gd name="T96" fmla="+- 0 11180 10518"/>
              <a:gd name="T97" fmla="*/ T96 w 729"/>
              <a:gd name="T98" fmla="+- 0 4158 4140"/>
              <a:gd name="T99" fmla="*/ 4158 h 704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</a:cxnLst>
            <a:rect l="0" t="0" r="r" b="b"/>
            <a:pathLst>
              <a:path w="729" h="704" extrusionOk="0">
                <a:moveTo>
                  <a:pt x="135" y="137"/>
                </a:moveTo>
                <a:cubicBezTo>
                  <a:pt x="115" y="122"/>
                  <a:pt x="102" y="111"/>
                  <a:pt x="80" y="103"/>
                </a:cubicBezTo>
                <a:cubicBezTo>
                  <a:pt x="62" y="129"/>
                  <a:pt x="44" y="156"/>
                  <a:pt x="32" y="186"/>
                </a:cubicBezTo>
                <a:cubicBezTo>
                  <a:pt x="21" y="214"/>
                  <a:pt x="10" y="244"/>
                  <a:pt x="4" y="273"/>
                </a:cubicBezTo>
                <a:cubicBezTo>
                  <a:pt x="3" y="282"/>
                  <a:pt x="1" y="292"/>
                  <a:pt x="0" y="301"/>
                </a:cubicBezTo>
                <a:cubicBezTo>
                  <a:pt x="34" y="317"/>
                  <a:pt x="57" y="317"/>
                  <a:pt x="90" y="288"/>
                </a:cubicBezTo>
                <a:cubicBezTo>
                  <a:pt x="120" y="262"/>
                  <a:pt x="142" y="223"/>
                  <a:pt x="154" y="186"/>
                </a:cubicBezTo>
                <a:cubicBezTo>
                  <a:pt x="167" y="146"/>
                  <a:pt x="171" y="102"/>
                  <a:pt x="164" y="61"/>
                </a:cubicBezTo>
                <a:cubicBezTo>
                  <a:pt x="159" y="29"/>
                  <a:pt x="148" y="21"/>
                  <a:pt x="126" y="0"/>
                </a:cubicBezTo>
                <a:cubicBezTo>
                  <a:pt x="92" y="16"/>
                  <a:pt x="70" y="39"/>
                  <a:pt x="78" y="84"/>
                </a:cubicBezTo>
                <a:cubicBezTo>
                  <a:pt x="83" y="114"/>
                  <a:pt x="109" y="142"/>
                  <a:pt x="116" y="175"/>
                </a:cubicBezTo>
                <a:cubicBezTo>
                  <a:pt x="134" y="262"/>
                  <a:pt x="151" y="348"/>
                  <a:pt x="175" y="434"/>
                </a:cubicBezTo>
                <a:cubicBezTo>
                  <a:pt x="185" y="471"/>
                  <a:pt x="198" y="508"/>
                  <a:pt x="213" y="544"/>
                </a:cubicBezTo>
                <a:cubicBezTo>
                  <a:pt x="230" y="584"/>
                  <a:pt x="231" y="608"/>
                  <a:pt x="217" y="650"/>
                </a:cubicBezTo>
                <a:cubicBezTo>
                  <a:pt x="191" y="731"/>
                  <a:pt x="209" y="693"/>
                  <a:pt x="234" y="638"/>
                </a:cubicBezTo>
              </a:path>
              <a:path w="729" h="704" extrusionOk="0">
                <a:moveTo>
                  <a:pt x="502" y="540"/>
                </a:moveTo>
                <a:cubicBezTo>
                  <a:pt x="510" y="519"/>
                  <a:pt x="513" y="511"/>
                  <a:pt x="531" y="508"/>
                </a:cubicBezTo>
                <a:cubicBezTo>
                  <a:pt x="543" y="536"/>
                  <a:pt x="547" y="561"/>
                  <a:pt x="553" y="591"/>
                </a:cubicBezTo>
                <a:cubicBezTo>
                  <a:pt x="561" y="628"/>
                  <a:pt x="564" y="662"/>
                  <a:pt x="610" y="642"/>
                </a:cubicBezTo>
                <a:cubicBezTo>
                  <a:pt x="647" y="626"/>
                  <a:pt x="688" y="600"/>
                  <a:pt x="713" y="568"/>
                </a:cubicBezTo>
                <a:cubicBezTo>
                  <a:pt x="718" y="559"/>
                  <a:pt x="723" y="551"/>
                  <a:pt x="728" y="542"/>
                </a:cubicBezTo>
              </a:path>
              <a:path w="729" h="704" extrusionOk="0">
                <a:moveTo>
                  <a:pt x="576" y="101"/>
                </a:moveTo>
                <a:cubicBezTo>
                  <a:pt x="553" y="73"/>
                  <a:pt x="546" y="66"/>
                  <a:pt x="534" y="46"/>
                </a:cubicBezTo>
                <a:cubicBezTo>
                  <a:pt x="554" y="33"/>
                  <a:pt x="588" y="18"/>
                  <a:pt x="612" y="16"/>
                </a:cubicBezTo>
                <a:cubicBezTo>
                  <a:pt x="638" y="19"/>
                  <a:pt x="645" y="20"/>
                  <a:pt x="662" y="18"/>
                </a:cubicBezTo>
              </a:path>
            </a:pathLst>
          </a:custGeom>
          <a:noFill/>
          <a:ln w="19050" cap="rnd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22537" name="Comment 9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4167188" y="1322388"/>
            <a:ext cx="712787" cy="615950"/>
          </a:xfrm>
          <a:custGeom>
            <a:avLst/>
            <a:gdLst>
              <a:gd name="T0" fmla="+- 0 11577 11577"/>
              <a:gd name="T1" fmla="*/ T0 w 1978"/>
              <a:gd name="T2" fmla="+- 0 4398 3673"/>
              <a:gd name="T3" fmla="*/ 4398 h 1710"/>
              <a:gd name="T4" fmla="+- 0 11683 11577"/>
              <a:gd name="T5" fmla="*/ T4 w 1978"/>
              <a:gd name="T6" fmla="+- 0 4390 3673"/>
              <a:gd name="T7" fmla="*/ 4390 h 1710"/>
              <a:gd name="T8" fmla="+- 0 11815 11577"/>
              <a:gd name="T9" fmla="*/ T8 w 1978"/>
              <a:gd name="T10" fmla="+- 0 4351 3673"/>
              <a:gd name="T11" fmla="*/ 4351 h 1710"/>
              <a:gd name="T12" fmla="+- 0 11902 11577"/>
              <a:gd name="T13" fmla="*/ T12 w 1978"/>
              <a:gd name="T14" fmla="+- 0 4341 3673"/>
              <a:gd name="T15" fmla="*/ 4341 h 1710"/>
              <a:gd name="T16" fmla="+- 0 12318 11577"/>
              <a:gd name="T17" fmla="*/ T16 w 1978"/>
              <a:gd name="T18" fmla="+- 0 4193 3673"/>
              <a:gd name="T19" fmla="*/ 4193 h 1710"/>
              <a:gd name="T20" fmla="+- 0 12227 11577"/>
              <a:gd name="T21" fmla="*/ T20 w 1978"/>
              <a:gd name="T22" fmla="+- 0 4216 3673"/>
              <a:gd name="T23" fmla="*/ 4216 h 1710"/>
              <a:gd name="T24" fmla="+- 0 12159 11577"/>
              <a:gd name="T25" fmla="*/ T24 w 1978"/>
              <a:gd name="T26" fmla="+- 0 4330 3673"/>
              <a:gd name="T27" fmla="*/ 4330 h 1710"/>
              <a:gd name="T28" fmla="+- 0 12157 11577"/>
              <a:gd name="T29" fmla="*/ T28 w 1978"/>
              <a:gd name="T30" fmla="+- 0 4453 3673"/>
              <a:gd name="T31" fmla="*/ 4453 h 1710"/>
              <a:gd name="T32" fmla="+- 0 12233 11577"/>
              <a:gd name="T33" fmla="*/ T32 w 1978"/>
              <a:gd name="T34" fmla="+- 0 4496 3673"/>
              <a:gd name="T35" fmla="*/ 4496 h 1710"/>
              <a:gd name="T36" fmla="+- 0 12305 11577"/>
              <a:gd name="T37" fmla="*/ T36 w 1978"/>
              <a:gd name="T38" fmla="+- 0 4400 3673"/>
              <a:gd name="T39" fmla="*/ 4400 h 1710"/>
              <a:gd name="T40" fmla="+- 0 12326 11577"/>
              <a:gd name="T41" fmla="*/ T40 w 1978"/>
              <a:gd name="T42" fmla="+- 0 4167 3673"/>
              <a:gd name="T43" fmla="*/ 4167 h 1710"/>
              <a:gd name="T44" fmla="+- 0 12288 11577"/>
              <a:gd name="T45" fmla="*/ T44 w 1978"/>
              <a:gd name="T46" fmla="+- 0 4129 3673"/>
              <a:gd name="T47" fmla="*/ 4129 h 1710"/>
              <a:gd name="T48" fmla="+- 0 12227 11577"/>
              <a:gd name="T49" fmla="*/ T48 w 1978"/>
              <a:gd name="T50" fmla="+- 0 4220 3673"/>
              <a:gd name="T51" fmla="*/ 4220 h 1710"/>
              <a:gd name="T52" fmla="+- 0 12263 11577"/>
              <a:gd name="T53" fmla="*/ T52 w 1978"/>
              <a:gd name="T54" fmla="+- 0 4279 3673"/>
              <a:gd name="T55" fmla="*/ 4279 h 1710"/>
              <a:gd name="T56" fmla="+- 0 12334 11577"/>
              <a:gd name="T57" fmla="*/ T56 w 1978"/>
              <a:gd name="T58" fmla="+- 0 4320 3673"/>
              <a:gd name="T59" fmla="*/ 4320 h 1710"/>
              <a:gd name="T60" fmla="+- 0 12377 11577"/>
              <a:gd name="T61" fmla="*/ T60 w 1978"/>
              <a:gd name="T62" fmla="+- 0 4498 3673"/>
              <a:gd name="T63" fmla="*/ 4498 h 1710"/>
              <a:gd name="T64" fmla="+- 0 12432 11577"/>
              <a:gd name="T65" fmla="*/ T64 w 1978"/>
              <a:gd name="T66" fmla="+- 0 4710 3673"/>
              <a:gd name="T67" fmla="*/ 4710 h 1710"/>
              <a:gd name="T68" fmla="+- 0 12480 11577"/>
              <a:gd name="T69" fmla="*/ T68 w 1978"/>
              <a:gd name="T70" fmla="+- 0 4824 3673"/>
              <a:gd name="T71" fmla="*/ 4824 h 1710"/>
              <a:gd name="T72" fmla="+- 0 12476 11577"/>
              <a:gd name="T73" fmla="*/ T72 w 1978"/>
              <a:gd name="T74" fmla="+- 0 4788 3673"/>
              <a:gd name="T75" fmla="*/ 4788 h 1710"/>
              <a:gd name="T76" fmla="+- 0 12712 11577"/>
              <a:gd name="T77" fmla="*/ T76 w 1978"/>
              <a:gd name="T78" fmla="+- 0 4672 3673"/>
              <a:gd name="T79" fmla="*/ 4672 h 1710"/>
              <a:gd name="T80" fmla="+- 0 12742 11577"/>
              <a:gd name="T81" fmla="*/ T80 w 1978"/>
              <a:gd name="T82" fmla="+- 0 4640 3673"/>
              <a:gd name="T83" fmla="*/ 4640 h 1710"/>
              <a:gd name="T84" fmla="+- 0 12718 11577"/>
              <a:gd name="T85" fmla="*/ T84 w 1978"/>
              <a:gd name="T86" fmla="+- 0 4721 3673"/>
              <a:gd name="T87" fmla="*/ 4721 h 1710"/>
              <a:gd name="T88" fmla="+- 0 12720 11577"/>
              <a:gd name="T89" fmla="*/ T88 w 1978"/>
              <a:gd name="T90" fmla="+- 0 4810 3673"/>
              <a:gd name="T91" fmla="*/ 4810 h 1710"/>
              <a:gd name="T92" fmla="+- 0 12740 11577"/>
              <a:gd name="T93" fmla="*/ T92 w 1978"/>
              <a:gd name="T94" fmla="+- 0 4913 3673"/>
              <a:gd name="T95" fmla="*/ 4913 h 1710"/>
              <a:gd name="T96" fmla="+- 0 12828 11577"/>
              <a:gd name="T97" fmla="*/ T96 w 1978"/>
              <a:gd name="T98" fmla="+- 0 4911 3673"/>
              <a:gd name="T99" fmla="*/ 4911 h 1710"/>
              <a:gd name="T100" fmla="+- 0 12912 11577"/>
              <a:gd name="T101" fmla="*/ T100 w 1978"/>
              <a:gd name="T102" fmla="+- 0 4905 3673"/>
              <a:gd name="T103" fmla="*/ 4905 h 1710"/>
              <a:gd name="T104" fmla="+- 0 12818 11577"/>
              <a:gd name="T105" fmla="*/ T104 w 1978"/>
              <a:gd name="T106" fmla="+- 0 4844 3673"/>
              <a:gd name="T107" fmla="*/ 4844 h 1710"/>
              <a:gd name="T108" fmla="+- 0 12657 11577"/>
              <a:gd name="T109" fmla="*/ T108 w 1978"/>
              <a:gd name="T110" fmla="+- 0 4778 3673"/>
              <a:gd name="T111" fmla="*/ 4778 h 1710"/>
              <a:gd name="T112" fmla="+- 0 12653 11577"/>
              <a:gd name="T113" fmla="*/ T112 w 1978"/>
              <a:gd name="T114" fmla="+- 0 4877 3673"/>
              <a:gd name="T115" fmla="*/ 4877 h 1710"/>
              <a:gd name="T116" fmla="+- 0 12678 11577"/>
              <a:gd name="T117" fmla="*/ T116 w 1978"/>
              <a:gd name="T118" fmla="+- 0 4992 3673"/>
              <a:gd name="T119" fmla="*/ 4992 h 1710"/>
              <a:gd name="T120" fmla="+- 0 12740 11577"/>
              <a:gd name="T121" fmla="*/ T120 w 1978"/>
              <a:gd name="T122" fmla="+- 0 5113 3673"/>
              <a:gd name="T123" fmla="*/ 5113 h 1710"/>
              <a:gd name="T124" fmla="+- 0 12788 11577"/>
              <a:gd name="T125" fmla="*/ T124 w 1978"/>
              <a:gd name="T126" fmla="+- 0 5236 3673"/>
              <a:gd name="T127" fmla="*/ 5236 h 1710"/>
              <a:gd name="T128" fmla="+- 0 12767 11577"/>
              <a:gd name="T129" fmla="*/ T128 w 1978"/>
              <a:gd name="T130" fmla="+- 0 5336 3673"/>
              <a:gd name="T131" fmla="*/ 5336 h 1710"/>
              <a:gd name="T132" fmla="+- 0 12685 11577"/>
              <a:gd name="T133" fmla="*/ T132 w 1978"/>
              <a:gd name="T134" fmla="+- 0 5380 3673"/>
              <a:gd name="T135" fmla="*/ 5380 h 1710"/>
              <a:gd name="T136" fmla="+- 0 12613 11577"/>
              <a:gd name="T137" fmla="*/ T136 w 1978"/>
              <a:gd name="T138" fmla="+- 0 5340 3673"/>
              <a:gd name="T139" fmla="*/ 5340 h 1710"/>
              <a:gd name="T140" fmla="+- 0 12552 11577"/>
              <a:gd name="T141" fmla="*/ T140 w 1978"/>
              <a:gd name="T142" fmla="+- 0 5221 3673"/>
              <a:gd name="T143" fmla="*/ 5221 h 1710"/>
              <a:gd name="T144" fmla="+- 0 12626 11577"/>
              <a:gd name="T145" fmla="*/ T144 w 1978"/>
              <a:gd name="T146" fmla="+- 0 5089 3673"/>
              <a:gd name="T147" fmla="*/ 5089 h 1710"/>
              <a:gd name="T148" fmla="+- 0 12815 11577"/>
              <a:gd name="T149" fmla="*/ T148 w 1978"/>
              <a:gd name="T150" fmla="+- 0 4947 3673"/>
              <a:gd name="T151" fmla="*/ 4947 h 1710"/>
              <a:gd name="T152" fmla="+- 0 12995 11577"/>
              <a:gd name="T153" fmla="*/ T152 w 1978"/>
              <a:gd name="T154" fmla="+- 0 4737 3673"/>
              <a:gd name="T155" fmla="*/ 4737 h 1710"/>
              <a:gd name="T156" fmla="+- 0 13029 11577"/>
              <a:gd name="T157" fmla="*/ T156 w 1978"/>
              <a:gd name="T158" fmla="+- 0 4682 3673"/>
              <a:gd name="T159" fmla="*/ 4682 h 1710"/>
              <a:gd name="T160" fmla="+- 0 12763 11577"/>
              <a:gd name="T161" fmla="*/ T160 w 1978"/>
              <a:gd name="T162" fmla="+- 0 4504 3673"/>
              <a:gd name="T163" fmla="*/ 4504 h 1710"/>
              <a:gd name="T164" fmla="+- 0 12754 11577"/>
              <a:gd name="T165" fmla="*/ T164 w 1978"/>
              <a:gd name="T166" fmla="+- 0 4405 3673"/>
              <a:gd name="T167" fmla="*/ 4405 h 1710"/>
              <a:gd name="T168" fmla="+- 0 12836 11577"/>
              <a:gd name="T169" fmla="*/ T168 w 1978"/>
              <a:gd name="T170" fmla="+- 0 4377 3673"/>
              <a:gd name="T171" fmla="*/ 4377 h 1710"/>
              <a:gd name="T172" fmla="+- 0 13362 11577"/>
              <a:gd name="T173" fmla="*/ T172 w 1978"/>
              <a:gd name="T174" fmla="+- 0 3741 3673"/>
              <a:gd name="T175" fmla="*/ 3741 h 1710"/>
              <a:gd name="T176" fmla="+- 0 13375 11577"/>
              <a:gd name="T177" fmla="*/ T176 w 1978"/>
              <a:gd name="T178" fmla="+- 0 3677 3673"/>
              <a:gd name="T179" fmla="*/ 3677 h 1710"/>
              <a:gd name="T180" fmla="+- 0 13354 11577"/>
              <a:gd name="T181" fmla="*/ T180 w 1978"/>
              <a:gd name="T182" fmla="+- 0 3764 3673"/>
              <a:gd name="T183" fmla="*/ 3764 h 1710"/>
              <a:gd name="T184" fmla="+- 0 13358 11577"/>
              <a:gd name="T185" fmla="*/ T184 w 1978"/>
              <a:gd name="T186" fmla="+- 0 3913 3673"/>
              <a:gd name="T187" fmla="*/ 3913 h 1710"/>
              <a:gd name="T188" fmla="+- 0 13396 11577"/>
              <a:gd name="T189" fmla="*/ T188 w 1978"/>
              <a:gd name="T190" fmla="+- 0 4129 3673"/>
              <a:gd name="T191" fmla="*/ 4129 h 1710"/>
              <a:gd name="T192" fmla="+- 0 13450 11577"/>
              <a:gd name="T193" fmla="*/ T192 w 1978"/>
              <a:gd name="T194" fmla="+- 0 4392 3673"/>
              <a:gd name="T195" fmla="*/ 4392 h 1710"/>
              <a:gd name="T196" fmla="+- 0 13491 11577"/>
              <a:gd name="T197" fmla="*/ T196 w 1978"/>
              <a:gd name="T198" fmla="+- 0 4642 3673"/>
              <a:gd name="T199" fmla="*/ 4642 h 1710"/>
              <a:gd name="T200" fmla="+- 0 13524 11577"/>
              <a:gd name="T201" fmla="*/ T200 w 1978"/>
              <a:gd name="T202" fmla="+- 0 4822 3673"/>
              <a:gd name="T203" fmla="*/ 4822 h 1710"/>
              <a:gd name="T204" fmla="+- 0 13535 11577"/>
              <a:gd name="T205" fmla="*/ T204 w 1978"/>
              <a:gd name="T206" fmla="+- 0 4914 3673"/>
              <a:gd name="T207" fmla="*/ 4914 h 1710"/>
              <a:gd name="T208" fmla="+- 0 13554 11577"/>
              <a:gd name="T209" fmla="*/ T208 w 1978"/>
              <a:gd name="T210" fmla="+- 0 4869 3673"/>
              <a:gd name="T211" fmla="*/ 4869 h 1710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  <a:cxn ang="0">
                <a:pos x="T145" y="T147"/>
              </a:cxn>
              <a:cxn ang="0">
                <a:pos x="T149" y="T151"/>
              </a:cxn>
              <a:cxn ang="0">
                <a:pos x="T153" y="T155"/>
              </a:cxn>
              <a:cxn ang="0">
                <a:pos x="T157" y="T159"/>
              </a:cxn>
              <a:cxn ang="0">
                <a:pos x="T161" y="T163"/>
              </a:cxn>
              <a:cxn ang="0">
                <a:pos x="T165" y="T167"/>
              </a:cxn>
              <a:cxn ang="0">
                <a:pos x="T169" y="T171"/>
              </a:cxn>
              <a:cxn ang="0">
                <a:pos x="T173" y="T175"/>
              </a:cxn>
              <a:cxn ang="0">
                <a:pos x="T177" y="T179"/>
              </a:cxn>
              <a:cxn ang="0">
                <a:pos x="T181" y="T183"/>
              </a:cxn>
              <a:cxn ang="0">
                <a:pos x="T185" y="T187"/>
              </a:cxn>
              <a:cxn ang="0">
                <a:pos x="T189" y="T191"/>
              </a:cxn>
              <a:cxn ang="0">
                <a:pos x="T193" y="T195"/>
              </a:cxn>
              <a:cxn ang="0">
                <a:pos x="T197" y="T199"/>
              </a:cxn>
              <a:cxn ang="0">
                <a:pos x="T201" y="T203"/>
              </a:cxn>
              <a:cxn ang="0">
                <a:pos x="T205" y="T207"/>
              </a:cxn>
              <a:cxn ang="0">
                <a:pos x="T209" y="T211"/>
              </a:cxn>
            </a:cxnLst>
            <a:rect l="0" t="0" r="r" b="b"/>
            <a:pathLst>
              <a:path w="1978" h="1710" extrusionOk="0">
                <a:moveTo>
                  <a:pt x="0" y="725"/>
                </a:moveTo>
                <a:cubicBezTo>
                  <a:pt x="36" y="727"/>
                  <a:pt x="72" y="726"/>
                  <a:pt x="106" y="717"/>
                </a:cubicBezTo>
                <a:cubicBezTo>
                  <a:pt x="150" y="706"/>
                  <a:pt x="194" y="688"/>
                  <a:pt x="238" y="678"/>
                </a:cubicBezTo>
                <a:cubicBezTo>
                  <a:pt x="265" y="672"/>
                  <a:pt x="297" y="671"/>
                  <a:pt x="325" y="668"/>
                </a:cubicBezTo>
              </a:path>
              <a:path w="1978" h="1710" extrusionOk="0">
                <a:moveTo>
                  <a:pt x="741" y="520"/>
                </a:moveTo>
                <a:cubicBezTo>
                  <a:pt x="685" y="494"/>
                  <a:pt x="692" y="504"/>
                  <a:pt x="650" y="543"/>
                </a:cubicBezTo>
                <a:cubicBezTo>
                  <a:pt x="613" y="577"/>
                  <a:pt x="601" y="611"/>
                  <a:pt x="582" y="657"/>
                </a:cubicBezTo>
                <a:cubicBezTo>
                  <a:pt x="565" y="699"/>
                  <a:pt x="566" y="736"/>
                  <a:pt x="580" y="780"/>
                </a:cubicBezTo>
                <a:cubicBezTo>
                  <a:pt x="591" y="813"/>
                  <a:pt x="620" y="838"/>
                  <a:pt x="656" y="823"/>
                </a:cubicBezTo>
                <a:cubicBezTo>
                  <a:pt x="690" y="809"/>
                  <a:pt x="716" y="758"/>
                  <a:pt x="728" y="727"/>
                </a:cubicBezTo>
                <a:cubicBezTo>
                  <a:pt x="755" y="658"/>
                  <a:pt x="768" y="567"/>
                  <a:pt x="749" y="494"/>
                </a:cubicBezTo>
                <a:cubicBezTo>
                  <a:pt x="739" y="469"/>
                  <a:pt x="734" y="460"/>
                  <a:pt x="711" y="456"/>
                </a:cubicBezTo>
                <a:cubicBezTo>
                  <a:pt x="677" y="485"/>
                  <a:pt x="662" y="503"/>
                  <a:pt x="650" y="547"/>
                </a:cubicBezTo>
                <a:cubicBezTo>
                  <a:pt x="641" y="580"/>
                  <a:pt x="649" y="605"/>
                  <a:pt x="686" y="606"/>
                </a:cubicBezTo>
                <a:cubicBezTo>
                  <a:pt x="728" y="607"/>
                  <a:pt x="736" y="595"/>
                  <a:pt x="757" y="647"/>
                </a:cubicBezTo>
                <a:cubicBezTo>
                  <a:pt x="780" y="702"/>
                  <a:pt x="786" y="767"/>
                  <a:pt x="800" y="825"/>
                </a:cubicBezTo>
                <a:cubicBezTo>
                  <a:pt x="817" y="896"/>
                  <a:pt x="834" y="968"/>
                  <a:pt x="855" y="1037"/>
                </a:cubicBezTo>
                <a:cubicBezTo>
                  <a:pt x="856" y="1042"/>
                  <a:pt x="891" y="1154"/>
                  <a:pt x="903" y="1151"/>
                </a:cubicBezTo>
                <a:cubicBezTo>
                  <a:pt x="899" y="1133"/>
                  <a:pt x="898" y="1127"/>
                  <a:pt x="899" y="1115"/>
                </a:cubicBezTo>
              </a:path>
              <a:path w="1978" h="1710" extrusionOk="0">
                <a:moveTo>
                  <a:pt x="1135" y="999"/>
                </a:moveTo>
                <a:cubicBezTo>
                  <a:pt x="1155" y="987"/>
                  <a:pt x="1161" y="983"/>
                  <a:pt x="1165" y="967"/>
                </a:cubicBezTo>
                <a:cubicBezTo>
                  <a:pt x="1152" y="993"/>
                  <a:pt x="1141" y="1018"/>
                  <a:pt x="1141" y="1048"/>
                </a:cubicBezTo>
                <a:cubicBezTo>
                  <a:pt x="1141" y="1078"/>
                  <a:pt x="1143" y="1107"/>
                  <a:pt x="1143" y="1137"/>
                </a:cubicBezTo>
                <a:cubicBezTo>
                  <a:pt x="1143" y="1167"/>
                  <a:pt x="1132" y="1222"/>
                  <a:pt x="1163" y="1240"/>
                </a:cubicBezTo>
                <a:cubicBezTo>
                  <a:pt x="1186" y="1254"/>
                  <a:pt x="1227" y="1239"/>
                  <a:pt x="1251" y="1238"/>
                </a:cubicBezTo>
                <a:cubicBezTo>
                  <a:pt x="1281" y="1237"/>
                  <a:pt x="1305" y="1235"/>
                  <a:pt x="1335" y="1232"/>
                </a:cubicBezTo>
                <a:cubicBezTo>
                  <a:pt x="1304" y="1212"/>
                  <a:pt x="1272" y="1191"/>
                  <a:pt x="1241" y="1171"/>
                </a:cubicBezTo>
              </a:path>
              <a:path w="1978" h="1710" extrusionOk="0">
                <a:moveTo>
                  <a:pt x="1080" y="1105"/>
                </a:moveTo>
                <a:cubicBezTo>
                  <a:pt x="1069" y="1136"/>
                  <a:pt x="1073" y="1169"/>
                  <a:pt x="1076" y="1204"/>
                </a:cubicBezTo>
                <a:cubicBezTo>
                  <a:pt x="1079" y="1246"/>
                  <a:pt x="1083" y="1281"/>
                  <a:pt x="1101" y="1319"/>
                </a:cubicBezTo>
                <a:cubicBezTo>
                  <a:pt x="1120" y="1360"/>
                  <a:pt x="1142" y="1400"/>
                  <a:pt x="1163" y="1440"/>
                </a:cubicBezTo>
                <a:cubicBezTo>
                  <a:pt x="1184" y="1480"/>
                  <a:pt x="1203" y="1518"/>
                  <a:pt x="1211" y="1563"/>
                </a:cubicBezTo>
                <a:cubicBezTo>
                  <a:pt x="1218" y="1602"/>
                  <a:pt x="1211" y="1631"/>
                  <a:pt x="1190" y="1663"/>
                </a:cubicBezTo>
                <a:cubicBezTo>
                  <a:pt x="1171" y="1692"/>
                  <a:pt x="1143" y="1713"/>
                  <a:pt x="1108" y="1707"/>
                </a:cubicBezTo>
                <a:cubicBezTo>
                  <a:pt x="1080" y="1702"/>
                  <a:pt x="1057" y="1685"/>
                  <a:pt x="1036" y="1667"/>
                </a:cubicBezTo>
                <a:cubicBezTo>
                  <a:pt x="1001" y="1638"/>
                  <a:pt x="975" y="1594"/>
                  <a:pt x="975" y="1548"/>
                </a:cubicBezTo>
                <a:cubicBezTo>
                  <a:pt x="974" y="1496"/>
                  <a:pt x="1013" y="1449"/>
                  <a:pt x="1049" y="1416"/>
                </a:cubicBezTo>
                <a:cubicBezTo>
                  <a:pt x="1107" y="1362"/>
                  <a:pt x="1180" y="1325"/>
                  <a:pt x="1238" y="1274"/>
                </a:cubicBezTo>
                <a:cubicBezTo>
                  <a:pt x="1306" y="1214"/>
                  <a:pt x="1369" y="1139"/>
                  <a:pt x="1418" y="1064"/>
                </a:cubicBezTo>
                <a:cubicBezTo>
                  <a:pt x="1429" y="1046"/>
                  <a:pt x="1441" y="1027"/>
                  <a:pt x="1452" y="1009"/>
                </a:cubicBezTo>
              </a:path>
              <a:path w="1978" h="1710" extrusionOk="0">
                <a:moveTo>
                  <a:pt x="1186" y="831"/>
                </a:moveTo>
                <a:cubicBezTo>
                  <a:pt x="1176" y="799"/>
                  <a:pt x="1173" y="767"/>
                  <a:pt x="1177" y="732"/>
                </a:cubicBezTo>
                <a:cubicBezTo>
                  <a:pt x="1181" y="698"/>
                  <a:pt x="1232" y="706"/>
                  <a:pt x="1259" y="704"/>
                </a:cubicBezTo>
              </a:path>
              <a:path w="1978" h="1710" extrusionOk="0">
                <a:moveTo>
                  <a:pt x="1785" y="68"/>
                </a:moveTo>
                <a:cubicBezTo>
                  <a:pt x="1789" y="46"/>
                  <a:pt x="1794" y="25"/>
                  <a:pt x="1798" y="4"/>
                </a:cubicBezTo>
                <a:cubicBezTo>
                  <a:pt x="1792" y="16"/>
                  <a:pt x="1778" y="46"/>
                  <a:pt x="1777" y="91"/>
                </a:cubicBezTo>
                <a:cubicBezTo>
                  <a:pt x="1776" y="140"/>
                  <a:pt x="1776" y="192"/>
                  <a:pt x="1781" y="240"/>
                </a:cubicBezTo>
                <a:cubicBezTo>
                  <a:pt x="1789" y="312"/>
                  <a:pt x="1803" y="385"/>
                  <a:pt x="1819" y="456"/>
                </a:cubicBezTo>
                <a:cubicBezTo>
                  <a:pt x="1838" y="543"/>
                  <a:pt x="1855" y="631"/>
                  <a:pt x="1873" y="719"/>
                </a:cubicBezTo>
                <a:cubicBezTo>
                  <a:pt x="1890" y="802"/>
                  <a:pt x="1901" y="886"/>
                  <a:pt x="1914" y="969"/>
                </a:cubicBezTo>
                <a:cubicBezTo>
                  <a:pt x="1923" y="1029"/>
                  <a:pt x="1937" y="1089"/>
                  <a:pt x="1947" y="1149"/>
                </a:cubicBezTo>
                <a:cubicBezTo>
                  <a:pt x="1948" y="1157"/>
                  <a:pt x="1952" y="1238"/>
                  <a:pt x="1958" y="1241"/>
                </a:cubicBezTo>
                <a:cubicBezTo>
                  <a:pt x="1971" y="1220"/>
                  <a:pt x="1976" y="1213"/>
                  <a:pt x="1977" y="1196"/>
                </a:cubicBezTo>
              </a:path>
            </a:pathLst>
          </a:custGeom>
          <a:noFill/>
          <a:ln w="19050" cap="rnd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22538" name="Comment 10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812800" y="1484313"/>
            <a:ext cx="708025" cy="857250"/>
          </a:xfrm>
          <a:custGeom>
            <a:avLst/>
            <a:gdLst>
              <a:gd name="T0" fmla="+- 0 2775 2256"/>
              <a:gd name="T1" fmla="*/ T0 w 1967"/>
              <a:gd name="T2" fmla="+- 0 4703 4123"/>
              <a:gd name="T3" fmla="*/ 4703 h 2382"/>
              <a:gd name="T4" fmla="+- 0 2781 2256"/>
              <a:gd name="T5" fmla="*/ T4 w 1967"/>
              <a:gd name="T6" fmla="+- 0 4986 4123"/>
              <a:gd name="T7" fmla="*/ 4986 h 2382"/>
              <a:gd name="T8" fmla="+- 0 2764 2256"/>
              <a:gd name="T9" fmla="*/ T8 w 1967"/>
              <a:gd name="T10" fmla="+- 0 4684 4123"/>
              <a:gd name="T11" fmla="*/ 4684 h 2382"/>
              <a:gd name="T12" fmla="+- 0 2753 2256"/>
              <a:gd name="T13" fmla="*/ T12 w 1967"/>
              <a:gd name="T14" fmla="+- 0 4445 4123"/>
              <a:gd name="T15" fmla="*/ 4445 h 2382"/>
              <a:gd name="T16" fmla="+- 0 2916 2256"/>
              <a:gd name="T17" fmla="*/ T16 w 1967"/>
              <a:gd name="T18" fmla="+- 0 4284 4123"/>
              <a:gd name="T19" fmla="*/ 4284 h 2382"/>
              <a:gd name="T20" fmla="+- 0 3121 2256"/>
              <a:gd name="T21" fmla="*/ T20 w 1967"/>
              <a:gd name="T22" fmla="+- 0 4294 4123"/>
              <a:gd name="T23" fmla="*/ 4294 h 2382"/>
              <a:gd name="T24" fmla="+- 0 2777 2256"/>
              <a:gd name="T25" fmla="*/ T24 w 1967"/>
              <a:gd name="T26" fmla="+- 0 4708 4123"/>
              <a:gd name="T27" fmla="*/ 4708 h 2382"/>
              <a:gd name="T28" fmla="+- 0 3034 2256"/>
              <a:gd name="T29" fmla="*/ T28 w 1967"/>
              <a:gd name="T30" fmla="+- 0 4687 4123"/>
              <a:gd name="T31" fmla="*/ 4687 h 2382"/>
              <a:gd name="T32" fmla="+- 0 3178 2256"/>
              <a:gd name="T33" fmla="*/ T32 w 1967"/>
              <a:gd name="T34" fmla="+- 0 4680 4123"/>
              <a:gd name="T35" fmla="*/ 4680 h 2382"/>
              <a:gd name="T36" fmla="+- 0 3600 2256"/>
              <a:gd name="T37" fmla="*/ T36 w 1967"/>
              <a:gd name="T38" fmla="+- 0 4148 4123"/>
              <a:gd name="T39" fmla="*/ 4148 h 2382"/>
              <a:gd name="T40" fmla="+- 0 3794 2256"/>
              <a:gd name="T41" fmla="*/ T40 w 1967"/>
              <a:gd name="T42" fmla="+- 0 4176 4123"/>
              <a:gd name="T43" fmla="*/ 4176 h 2382"/>
              <a:gd name="T44" fmla="+- 0 3646 2256"/>
              <a:gd name="T45" fmla="*/ T44 w 1967"/>
              <a:gd name="T46" fmla="+- 0 4373 4123"/>
              <a:gd name="T47" fmla="*/ 4373 h 2382"/>
              <a:gd name="T48" fmla="+- 0 3629 2256"/>
              <a:gd name="T49" fmla="*/ T48 w 1967"/>
              <a:gd name="T50" fmla="+- 0 4527 4123"/>
              <a:gd name="T51" fmla="*/ 4527 h 2382"/>
              <a:gd name="T52" fmla="+- 0 3872 2256"/>
              <a:gd name="T53" fmla="*/ T52 w 1967"/>
              <a:gd name="T54" fmla="+- 0 4474 4123"/>
              <a:gd name="T55" fmla="*/ 4474 h 2382"/>
              <a:gd name="T56" fmla="+- 0 2256 2256"/>
              <a:gd name="T57" fmla="*/ T56 w 1967"/>
              <a:gd name="T58" fmla="+- 0 5700 4123"/>
              <a:gd name="T59" fmla="*/ 5700 h 2382"/>
              <a:gd name="T60" fmla="+- 0 2536 2256"/>
              <a:gd name="T61" fmla="*/ T60 w 1967"/>
              <a:gd name="T62" fmla="+- 0 5660 4123"/>
              <a:gd name="T63" fmla="*/ 5660 h 2382"/>
              <a:gd name="T64" fmla="+- 0 4041 2256"/>
              <a:gd name="T65" fmla="*/ T64 w 1967"/>
              <a:gd name="T66" fmla="+- 0 5486 4123"/>
              <a:gd name="T67" fmla="*/ 5486 h 2382"/>
              <a:gd name="T68" fmla="+- 0 4205 2256"/>
              <a:gd name="T69" fmla="*/ T68 w 1967"/>
              <a:gd name="T70" fmla="+- 0 5456 4123"/>
              <a:gd name="T71" fmla="*/ 5456 h 2382"/>
              <a:gd name="T72" fmla="+- 0 2880 2256"/>
              <a:gd name="T73" fmla="*/ T72 w 1967"/>
              <a:gd name="T74" fmla="+- 0 6167 4123"/>
              <a:gd name="T75" fmla="*/ 6167 h 2382"/>
              <a:gd name="T76" fmla="+- 0 2876 2256"/>
              <a:gd name="T77" fmla="*/ T76 w 1967"/>
              <a:gd name="T78" fmla="+- 0 6389 4123"/>
              <a:gd name="T79" fmla="*/ 6389 h 2382"/>
              <a:gd name="T80" fmla="+- 0 2910 2256"/>
              <a:gd name="T81" fmla="*/ T80 w 1967"/>
              <a:gd name="T82" fmla="+- 0 6504 4123"/>
              <a:gd name="T83" fmla="*/ 6504 h 2382"/>
              <a:gd name="T84" fmla="+- 0 2867 2256"/>
              <a:gd name="T85" fmla="*/ T84 w 1967"/>
              <a:gd name="T86" fmla="+- 0 6237 4123"/>
              <a:gd name="T87" fmla="*/ 6237 h 2382"/>
              <a:gd name="T88" fmla="+- 0 2869 2256"/>
              <a:gd name="T89" fmla="*/ T88 w 1967"/>
              <a:gd name="T90" fmla="+- 0 6046 4123"/>
              <a:gd name="T91" fmla="*/ 6046 h 2382"/>
              <a:gd name="T92" fmla="+- 0 3116 2256"/>
              <a:gd name="T93" fmla="*/ T92 w 1967"/>
              <a:gd name="T94" fmla="+- 0 6249 4123"/>
              <a:gd name="T95" fmla="*/ 6249 h 2382"/>
              <a:gd name="T96" fmla="+- 0 3292 2256"/>
              <a:gd name="T97" fmla="*/ T96 w 1967"/>
              <a:gd name="T98" fmla="+- 0 6203 4123"/>
              <a:gd name="T99" fmla="*/ 6203 h 2382"/>
              <a:gd name="T100" fmla="+- 0 3433 2256"/>
              <a:gd name="T101" fmla="*/ T100 w 1967"/>
              <a:gd name="T102" fmla="+- 0 6033 4123"/>
              <a:gd name="T103" fmla="*/ 6033 h 2382"/>
              <a:gd name="T104" fmla="+- 0 3483 2256"/>
              <a:gd name="T105" fmla="*/ T104 w 1967"/>
              <a:gd name="T106" fmla="+- 0 6322 4123"/>
              <a:gd name="T107" fmla="*/ 6322 h 2382"/>
              <a:gd name="T108" fmla="+- 0 3538 2256"/>
              <a:gd name="T109" fmla="*/ T108 w 1967"/>
              <a:gd name="T110" fmla="+- 0 6413 4123"/>
              <a:gd name="T111" fmla="*/ 6413 h 2382"/>
              <a:gd name="T112" fmla="+- 0 3749 2256"/>
              <a:gd name="T113" fmla="*/ T112 w 1967"/>
              <a:gd name="T114" fmla="+- 0 5936 4123"/>
              <a:gd name="T115" fmla="*/ 5936 h 2382"/>
              <a:gd name="T116" fmla="+- 0 3935 2256"/>
              <a:gd name="T117" fmla="*/ T116 w 1967"/>
              <a:gd name="T118" fmla="+- 0 5972 4123"/>
              <a:gd name="T119" fmla="*/ 5972 h 2382"/>
              <a:gd name="T120" fmla="+- 0 3849 2256"/>
              <a:gd name="T121" fmla="*/ T120 w 1967"/>
              <a:gd name="T122" fmla="+- 0 6154 4123"/>
              <a:gd name="T123" fmla="*/ 6154 h 2382"/>
              <a:gd name="T124" fmla="+- 0 4041 2256"/>
              <a:gd name="T125" fmla="*/ T124 w 1967"/>
              <a:gd name="T126" fmla="+- 0 6109 4123"/>
              <a:gd name="T127" fmla="*/ 6109 h 2382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</a:cxnLst>
            <a:rect l="0" t="0" r="r" b="b"/>
            <a:pathLst>
              <a:path w="1967" h="2382" extrusionOk="0">
                <a:moveTo>
                  <a:pt x="556" y="519"/>
                </a:moveTo>
                <a:cubicBezTo>
                  <a:pt x="529" y="512"/>
                  <a:pt x="524" y="541"/>
                  <a:pt x="519" y="580"/>
                </a:cubicBezTo>
                <a:cubicBezTo>
                  <a:pt x="514" y="622"/>
                  <a:pt x="515" y="668"/>
                  <a:pt x="514" y="710"/>
                </a:cubicBezTo>
                <a:cubicBezTo>
                  <a:pt x="512" y="762"/>
                  <a:pt x="524" y="812"/>
                  <a:pt x="525" y="863"/>
                </a:cubicBezTo>
                <a:cubicBezTo>
                  <a:pt x="527" y="827"/>
                  <a:pt x="522" y="790"/>
                  <a:pt x="519" y="754"/>
                </a:cubicBezTo>
                <a:cubicBezTo>
                  <a:pt x="513" y="690"/>
                  <a:pt x="511" y="625"/>
                  <a:pt x="508" y="561"/>
                </a:cubicBezTo>
                <a:cubicBezTo>
                  <a:pt x="506" y="510"/>
                  <a:pt x="501" y="460"/>
                  <a:pt x="498" y="409"/>
                </a:cubicBezTo>
                <a:cubicBezTo>
                  <a:pt x="496" y="380"/>
                  <a:pt x="497" y="351"/>
                  <a:pt x="497" y="322"/>
                </a:cubicBezTo>
                <a:cubicBezTo>
                  <a:pt x="497" y="294"/>
                  <a:pt x="498" y="272"/>
                  <a:pt x="517" y="250"/>
                </a:cubicBezTo>
                <a:cubicBezTo>
                  <a:pt x="554" y="206"/>
                  <a:pt x="606" y="177"/>
                  <a:pt x="660" y="161"/>
                </a:cubicBezTo>
                <a:cubicBezTo>
                  <a:pt x="699" y="149"/>
                  <a:pt x="730" y="154"/>
                  <a:pt x="768" y="152"/>
                </a:cubicBezTo>
                <a:cubicBezTo>
                  <a:pt x="811" y="150"/>
                  <a:pt x="827" y="148"/>
                  <a:pt x="865" y="171"/>
                </a:cubicBezTo>
              </a:path>
              <a:path w="1967" h="2382" extrusionOk="0">
                <a:moveTo>
                  <a:pt x="521" y="551"/>
                </a:moveTo>
                <a:cubicBezTo>
                  <a:pt x="521" y="568"/>
                  <a:pt x="521" y="574"/>
                  <a:pt x="521" y="585"/>
                </a:cubicBezTo>
                <a:cubicBezTo>
                  <a:pt x="562" y="590"/>
                  <a:pt x="600" y="586"/>
                  <a:pt x="641" y="581"/>
                </a:cubicBezTo>
                <a:cubicBezTo>
                  <a:pt x="687" y="575"/>
                  <a:pt x="732" y="567"/>
                  <a:pt x="778" y="564"/>
                </a:cubicBezTo>
                <a:cubicBezTo>
                  <a:pt x="812" y="562"/>
                  <a:pt x="851" y="569"/>
                  <a:pt x="884" y="564"/>
                </a:cubicBezTo>
                <a:cubicBezTo>
                  <a:pt x="902" y="557"/>
                  <a:pt x="908" y="555"/>
                  <a:pt x="922" y="557"/>
                </a:cubicBezTo>
              </a:path>
              <a:path w="1967" h="2382" extrusionOk="0">
                <a:moveTo>
                  <a:pt x="1297" y="106"/>
                </a:moveTo>
                <a:cubicBezTo>
                  <a:pt x="1284" y="50"/>
                  <a:pt x="1298" y="56"/>
                  <a:pt x="1344" y="25"/>
                </a:cubicBezTo>
                <a:cubicBezTo>
                  <a:pt x="1372" y="6"/>
                  <a:pt x="1404" y="1"/>
                  <a:pt x="1438" y="0"/>
                </a:cubicBezTo>
                <a:cubicBezTo>
                  <a:pt x="1476" y="-2"/>
                  <a:pt x="1520" y="16"/>
                  <a:pt x="1538" y="53"/>
                </a:cubicBezTo>
                <a:cubicBezTo>
                  <a:pt x="1558" y="95"/>
                  <a:pt x="1515" y="124"/>
                  <a:pt x="1491" y="148"/>
                </a:cubicBezTo>
                <a:cubicBezTo>
                  <a:pt x="1457" y="182"/>
                  <a:pt x="1421" y="213"/>
                  <a:pt x="1390" y="250"/>
                </a:cubicBezTo>
                <a:cubicBezTo>
                  <a:pt x="1366" y="278"/>
                  <a:pt x="1334" y="311"/>
                  <a:pt x="1322" y="347"/>
                </a:cubicBezTo>
                <a:cubicBezTo>
                  <a:pt x="1307" y="395"/>
                  <a:pt x="1326" y="407"/>
                  <a:pt x="1373" y="404"/>
                </a:cubicBezTo>
                <a:cubicBezTo>
                  <a:pt x="1411" y="402"/>
                  <a:pt x="1454" y="390"/>
                  <a:pt x="1491" y="381"/>
                </a:cubicBezTo>
                <a:cubicBezTo>
                  <a:pt x="1532" y="370"/>
                  <a:pt x="1574" y="360"/>
                  <a:pt x="1616" y="351"/>
                </a:cubicBezTo>
                <a:cubicBezTo>
                  <a:pt x="1649" y="344"/>
                  <a:pt x="1666" y="338"/>
                  <a:pt x="1700" y="341"/>
                </a:cubicBezTo>
              </a:path>
              <a:path w="1967" h="2382" extrusionOk="0">
                <a:moveTo>
                  <a:pt x="0" y="1577"/>
                </a:moveTo>
                <a:cubicBezTo>
                  <a:pt x="34" y="1557"/>
                  <a:pt x="35" y="1542"/>
                  <a:pt x="86" y="1541"/>
                </a:cubicBezTo>
                <a:cubicBezTo>
                  <a:pt x="150" y="1539"/>
                  <a:pt x="215" y="1541"/>
                  <a:pt x="280" y="1537"/>
                </a:cubicBezTo>
                <a:cubicBezTo>
                  <a:pt x="660" y="1514"/>
                  <a:pt x="1037" y="1465"/>
                  <a:pt x="1415" y="1420"/>
                </a:cubicBezTo>
                <a:cubicBezTo>
                  <a:pt x="1539" y="1405"/>
                  <a:pt x="1662" y="1384"/>
                  <a:pt x="1785" y="1363"/>
                </a:cubicBezTo>
                <a:cubicBezTo>
                  <a:pt x="1840" y="1353"/>
                  <a:pt x="1911" y="1321"/>
                  <a:pt x="1966" y="1321"/>
                </a:cubicBezTo>
                <a:cubicBezTo>
                  <a:pt x="1960" y="1325"/>
                  <a:pt x="1955" y="1329"/>
                  <a:pt x="1949" y="1333"/>
                </a:cubicBezTo>
              </a:path>
              <a:path w="1967" h="2382" extrusionOk="0">
                <a:moveTo>
                  <a:pt x="685" y="2092"/>
                </a:moveTo>
                <a:cubicBezTo>
                  <a:pt x="663" y="2059"/>
                  <a:pt x="662" y="2057"/>
                  <a:pt x="624" y="2044"/>
                </a:cubicBezTo>
                <a:cubicBezTo>
                  <a:pt x="599" y="2081"/>
                  <a:pt x="602" y="2094"/>
                  <a:pt x="603" y="2139"/>
                </a:cubicBezTo>
                <a:cubicBezTo>
                  <a:pt x="604" y="2182"/>
                  <a:pt x="610" y="2224"/>
                  <a:pt x="620" y="2266"/>
                </a:cubicBezTo>
                <a:cubicBezTo>
                  <a:pt x="628" y="2299"/>
                  <a:pt x="636" y="2332"/>
                  <a:pt x="647" y="2364"/>
                </a:cubicBezTo>
                <a:cubicBezTo>
                  <a:pt x="649" y="2370"/>
                  <a:pt x="652" y="2375"/>
                  <a:pt x="654" y="2381"/>
                </a:cubicBezTo>
                <a:cubicBezTo>
                  <a:pt x="644" y="2340"/>
                  <a:pt x="634" y="2300"/>
                  <a:pt x="628" y="2258"/>
                </a:cubicBezTo>
                <a:cubicBezTo>
                  <a:pt x="621" y="2210"/>
                  <a:pt x="614" y="2163"/>
                  <a:pt x="611" y="2114"/>
                </a:cubicBezTo>
                <a:cubicBezTo>
                  <a:pt x="609" y="2073"/>
                  <a:pt x="604" y="2032"/>
                  <a:pt x="603" y="1991"/>
                </a:cubicBezTo>
                <a:cubicBezTo>
                  <a:pt x="602" y="1964"/>
                  <a:pt x="604" y="1948"/>
                  <a:pt x="613" y="1923"/>
                </a:cubicBezTo>
                <a:cubicBezTo>
                  <a:pt x="654" y="1938"/>
                  <a:pt x="681" y="1961"/>
                  <a:pt x="713" y="1991"/>
                </a:cubicBezTo>
                <a:cubicBezTo>
                  <a:pt x="761" y="2037"/>
                  <a:pt x="810" y="2082"/>
                  <a:pt x="860" y="2126"/>
                </a:cubicBezTo>
                <a:cubicBezTo>
                  <a:pt x="882" y="2146"/>
                  <a:pt x="920" y="2179"/>
                  <a:pt x="953" y="2173"/>
                </a:cubicBezTo>
                <a:cubicBezTo>
                  <a:pt x="989" y="2167"/>
                  <a:pt x="1019" y="2107"/>
                  <a:pt x="1036" y="2080"/>
                </a:cubicBezTo>
                <a:cubicBezTo>
                  <a:pt x="1061" y="2042"/>
                  <a:pt x="1085" y="2004"/>
                  <a:pt x="1109" y="1965"/>
                </a:cubicBezTo>
                <a:cubicBezTo>
                  <a:pt x="1130" y="1931"/>
                  <a:pt x="1139" y="1913"/>
                  <a:pt x="1177" y="1910"/>
                </a:cubicBezTo>
                <a:cubicBezTo>
                  <a:pt x="1191" y="1949"/>
                  <a:pt x="1197" y="1987"/>
                  <a:pt x="1204" y="2029"/>
                </a:cubicBezTo>
                <a:cubicBezTo>
                  <a:pt x="1213" y="2085"/>
                  <a:pt x="1218" y="2142"/>
                  <a:pt x="1227" y="2199"/>
                </a:cubicBezTo>
                <a:cubicBezTo>
                  <a:pt x="1228" y="2207"/>
                  <a:pt x="1257" y="2364"/>
                  <a:pt x="1265" y="2362"/>
                </a:cubicBezTo>
                <a:cubicBezTo>
                  <a:pt x="1279" y="2358"/>
                  <a:pt x="1281" y="2299"/>
                  <a:pt x="1282" y="2290"/>
                </a:cubicBezTo>
              </a:path>
              <a:path w="1967" h="2382" extrusionOk="0">
                <a:moveTo>
                  <a:pt x="1474" y="1889"/>
                </a:moveTo>
                <a:cubicBezTo>
                  <a:pt x="1451" y="1859"/>
                  <a:pt x="1452" y="1836"/>
                  <a:pt x="1493" y="1813"/>
                </a:cubicBezTo>
                <a:cubicBezTo>
                  <a:pt x="1519" y="1799"/>
                  <a:pt x="1566" y="1780"/>
                  <a:pt x="1597" y="1781"/>
                </a:cubicBezTo>
                <a:cubicBezTo>
                  <a:pt x="1639" y="1782"/>
                  <a:pt x="1670" y="1806"/>
                  <a:pt x="1679" y="1849"/>
                </a:cubicBezTo>
                <a:cubicBezTo>
                  <a:pt x="1684" y="1873"/>
                  <a:pt x="1673" y="1912"/>
                  <a:pt x="1662" y="1933"/>
                </a:cubicBezTo>
                <a:cubicBezTo>
                  <a:pt x="1644" y="1968"/>
                  <a:pt x="1618" y="2001"/>
                  <a:pt x="1593" y="2031"/>
                </a:cubicBezTo>
                <a:cubicBezTo>
                  <a:pt x="1627" y="2026"/>
                  <a:pt x="1657" y="2017"/>
                  <a:pt x="1690" y="2006"/>
                </a:cubicBezTo>
                <a:cubicBezTo>
                  <a:pt x="1721" y="1995"/>
                  <a:pt x="1752" y="1990"/>
                  <a:pt x="1785" y="1986"/>
                </a:cubicBezTo>
                <a:cubicBezTo>
                  <a:pt x="1822" y="1981"/>
                  <a:pt x="1825" y="1981"/>
                  <a:pt x="1858" y="1995"/>
                </a:cubicBezTo>
              </a:path>
            </a:pathLst>
          </a:custGeom>
          <a:noFill/>
          <a:ln w="19050" cap="rnd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22539" name="Comment 11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2116138" y="1395413"/>
            <a:ext cx="1535112" cy="938212"/>
          </a:xfrm>
          <a:custGeom>
            <a:avLst/>
            <a:gdLst>
              <a:gd name="T0" fmla="+- 0 6290 5878"/>
              <a:gd name="T1" fmla="*/ T0 w 4265"/>
              <a:gd name="T2" fmla="+- 0 4294 3874"/>
              <a:gd name="T3" fmla="*/ 4294 h 2608"/>
              <a:gd name="T4" fmla="+- 0 6119 5878"/>
              <a:gd name="T5" fmla="*/ T4 w 4265"/>
              <a:gd name="T6" fmla="+- 0 4600 3874"/>
              <a:gd name="T7" fmla="*/ 4600 h 2608"/>
              <a:gd name="T8" fmla="+- 0 5948 5878"/>
              <a:gd name="T9" fmla="*/ T8 w 4265"/>
              <a:gd name="T10" fmla="+- 0 5859 3874"/>
              <a:gd name="T11" fmla="*/ 5859 h 2608"/>
              <a:gd name="T12" fmla="+- 0 6376 5878"/>
              <a:gd name="T13" fmla="*/ T12 w 4265"/>
              <a:gd name="T14" fmla="+- 0 6379 3874"/>
              <a:gd name="T15" fmla="*/ 6379 h 2608"/>
              <a:gd name="T16" fmla="+- 0 7334 5878"/>
              <a:gd name="T17" fmla="*/ T16 w 4265"/>
              <a:gd name="T18" fmla="+- 0 4290 3874"/>
              <a:gd name="T19" fmla="*/ 4290 h 2608"/>
              <a:gd name="T20" fmla="+- 0 7480 5878"/>
              <a:gd name="T21" fmla="*/ T20 w 4265"/>
              <a:gd name="T22" fmla="+- 0 4178 3874"/>
              <a:gd name="T23" fmla="*/ 4178 h 2608"/>
              <a:gd name="T24" fmla="+- 0 7655 5878"/>
              <a:gd name="T25" fmla="*/ T24 w 4265"/>
              <a:gd name="T26" fmla="+- 0 4360 3874"/>
              <a:gd name="T27" fmla="*/ 4360 h 2608"/>
              <a:gd name="T28" fmla="+- 0 7743 5878"/>
              <a:gd name="T29" fmla="*/ T28 w 4265"/>
              <a:gd name="T30" fmla="+- 0 4710 3874"/>
              <a:gd name="T31" fmla="*/ 4710 h 2608"/>
              <a:gd name="T32" fmla="+- 0 7880 5878"/>
              <a:gd name="T33" fmla="*/ T32 w 4265"/>
              <a:gd name="T34" fmla="+- 0 4922 3874"/>
              <a:gd name="T35" fmla="*/ 4922 h 2608"/>
              <a:gd name="T36" fmla="+- 0 7935 5878"/>
              <a:gd name="T37" fmla="*/ T36 w 4265"/>
              <a:gd name="T38" fmla="+- 0 4262 3874"/>
              <a:gd name="T39" fmla="*/ 4262 h 2608"/>
              <a:gd name="T40" fmla="+- 0 7714 5878"/>
              <a:gd name="T41" fmla="*/ T40 w 4265"/>
              <a:gd name="T42" fmla="+- 0 4549 3874"/>
              <a:gd name="T43" fmla="*/ 4549 h 2608"/>
              <a:gd name="T44" fmla="+- 0 7383 5878"/>
              <a:gd name="T45" fmla="*/ T44 w 4265"/>
              <a:gd name="T46" fmla="+- 0 4971 3874"/>
              <a:gd name="T47" fmla="*/ 4971 h 2608"/>
              <a:gd name="T48" fmla="+- 0 7480 5878"/>
              <a:gd name="T49" fmla="*/ T48 w 4265"/>
              <a:gd name="T50" fmla="+- 0 5009 3874"/>
              <a:gd name="T51" fmla="*/ 5009 h 2608"/>
              <a:gd name="T52" fmla="+- 0 7252 5878"/>
              <a:gd name="T53" fmla="*/ T52 w 4265"/>
              <a:gd name="T54" fmla="+- 0 5471 3874"/>
              <a:gd name="T55" fmla="*/ 5471 h 2608"/>
              <a:gd name="T56" fmla="+- 0 8146 5878"/>
              <a:gd name="T57" fmla="*/ T56 w 4265"/>
              <a:gd name="T58" fmla="+- 0 5405 3874"/>
              <a:gd name="T59" fmla="*/ 5405 h 2608"/>
              <a:gd name="T60" fmla="+- 0 8674 5878"/>
              <a:gd name="T61" fmla="*/ T60 w 4265"/>
              <a:gd name="T62" fmla="+- 0 5278 3874"/>
              <a:gd name="T63" fmla="*/ 5278 h 2608"/>
              <a:gd name="T64" fmla="+- 0 7524 5878"/>
              <a:gd name="T65" fmla="*/ T64 w 4265"/>
              <a:gd name="T66" fmla="+- 0 5982 3874"/>
              <a:gd name="T67" fmla="*/ 5982 h 2608"/>
              <a:gd name="T68" fmla="+- 0 7499 5878"/>
              <a:gd name="T69" fmla="*/ T68 w 4265"/>
              <a:gd name="T70" fmla="+- 0 6243 3874"/>
              <a:gd name="T71" fmla="*/ 6243 h 2608"/>
              <a:gd name="T72" fmla="+- 0 7515 5878"/>
              <a:gd name="T73" fmla="*/ T72 w 4265"/>
              <a:gd name="T74" fmla="+- 0 6351 3874"/>
              <a:gd name="T75" fmla="*/ 6351 h 2608"/>
              <a:gd name="T76" fmla="+- 0 7496 5878"/>
              <a:gd name="T77" fmla="*/ T76 w 4265"/>
              <a:gd name="T78" fmla="+- 0 6122 3874"/>
              <a:gd name="T79" fmla="*/ 6122 h 2608"/>
              <a:gd name="T80" fmla="+- 0 7444 5878"/>
              <a:gd name="T81" fmla="*/ T80 w 4265"/>
              <a:gd name="T82" fmla="+- 0 5868 3874"/>
              <a:gd name="T83" fmla="*/ 5868 h 2608"/>
              <a:gd name="T84" fmla="+- 0 7566 5878"/>
              <a:gd name="T85" fmla="*/ T84 w 4265"/>
              <a:gd name="T86" fmla="+- 0 5846 3874"/>
              <a:gd name="T87" fmla="*/ 5846 h 2608"/>
              <a:gd name="T88" fmla="+- 0 7747 5878"/>
              <a:gd name="T89" fmla="*/ T88 w 4265"/>
              <a:gd name="T90" fmla="+- 0 5984 3874"/>
              <a:gd name="T91" fmla="*/ 5984 h 2608"/>
              <a:gd name="T92" fmla="+- 0 8085 5878"/>
              <a:gd name="T93" fmla="*/ T92 w 4265"/>
              <a:gd name="T94" fmla="+- 0 5796 3874"/>
              <a:gd name="T95" fmla="*/ 5796 h 2608"/>
              <a:gd name="T96" fmla="+- 0 8165 5878"/>
              <a:gd name="T97" fmla="*/ T96 w 4265"/>
              <a:gd name="T98" fmla="+- 0 5846 3874"/>
              <a:gd name="T99" fmla="*/ 5846 h 2608"/>
              <a:gd name="T100" fmla="+- 0 8182 5878"/>
              <a:gd name="T101" fmla="*/ T100 w 4265"/>
              <a:gd name="T102" fmla="+- 0 6050 3874"/>
              <a:gd name="T103" fmla="*/ 6050 h 2608"/>
              <a:gd name="T104" fmla="+- 0 8197 5878"/>
              <a:gd name="T105" fmla="*/ T104 w 4265"/>
              <a:gd name="T106" fmla="+- 0 6235 3874"/>
              <a:gd name="T107" fmla="*/ 6235 h 2608"/>
              <a:gd name="T108" fmla="+- 0 9130 5878"/>
              <a:gd name="T109" fmla="*/ T108 w 4265"/>
              <a:gd name="T110" fmla="+- 0 4320 3874"/>
              <a:gd name="T111" fmla="*/ 4320 h 2608"/>
              <a:gd name="T112" fmla="+- 0 9151 5878"/>
              <a:gd name="T113" fmla="*/ T112 w 4265"/>
              <a:gd name="T114" fmla="+- 0 4402 3874"/>
              <a:gd name="T115" fmla="*/ 4402 h 2608"/>
              <a:gd name="T116" fmla="+- 0 9456 5878"/>
              <a:gd name="T117" fmla="*/ T116 w 4265"/>
              <a:gd name="T118" fmla="+- 0 5800 3874"/>
              <a:gd name="T119" fmla="*/ 5800 h 2608"/>
              <a:gd name="T120" fmla="+- 0 9191 5878"/>
              <a:gd name="T121" fmla="*/ T120 w 4265"/>
              <a:gd name="T122" fmla="+- 0 6445 3874"/>
              <a:gd name="T123" fmla="*/ 6445 h 2608"/>
              <a:gd name="T124" fmla="+- 0 10070 5878"/>
              <a:gd name="T125" fmla="*/ T124 w 4265"/>
              <a:gd name="T126" fmla="+- 0 3953 3874"/>
              <a:gd name="T127" fmla="*/ 3953 h 2608"/>
              <a:gd name="T128" fmla="+- 0 10073 5878"/>
              <a:gd name="T129" fmla="*/ T128 w 4265"/>
              <a:gd name="T130" fmla="+- 0 4447 3874"/>
              <a:gd name="T131" fmla="*/ 4447 h 2608"/>
              <a:gd name="T132" fmla="+- 0 10121 5878"/>
              <a:gd name="T133" fmla="*/ T132 w 4265"/>
              <a:gd name="T134" fmla="+- 0 4835 3874"/>
              <a:gd name="T135" fmla="*/ 4835 h 2608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</a:cxnLst>
            <a:rect l="0" t="0" r="r" b="b"/>
            <a:pathLst>
              <a:path w="4265" h="2608" extrusionOk="0">
                <a:moveTo>
                  <a:pt x="511" y="355"/>
                </a:moveTo>
                <a:cubicBezTo>
                  <a:pt x="467" y="372"/>
                  <a:pt x="448" y="377"/>
                  <a:pt x="412" y="420"/>
                </a:cubicBezTo>
                <a:cubicBezTo>
                  <a:pt x="381" y="457"/>
                  <a:pt x="359" y="503"/>
                  <a:pt x="336" y="545"/>
                </a:cubicBezTo>
                <a:cubicBezTo>
                  <a:pt x="303" y="605"/>
                  <a:pt x="274" y="666"/>
                  <a:pt x="241" y="726"/>
                </a:cubicBezTo>
                <a:cubicBezTo>
                  <a:pt x="197" y="805"/>
                  <a:pt x="162" y="884"/>
                  <a:pt x="127" y="967"/>
                </a:cubicBezTo>
                <a:cubicBezTo>
                  <a:pt x="-10" y="1287"/>
                  <a:pt x="-45" y="1652"/>
                  <a:pt x="70" y="1985"/>
                </a:cubicBezTo>
                <a:cubicBezTo>
                  <a:pt x="126" y="2148"/>
                  <a:pt x="226" y="2309"/>
                  <a:pt x="369" y="2409"/>
                </a:cubicBezTo>
                <a:cubicBezTo>
                  <a:pt x="417" y="2442"/>
                  <a:pt x="458" y="2467"/>
                  <a:pt x="498" y="2505"/>
                </a:cubicBezTo>
              </a:path>
              <a:path w="4265" h="2608" extrusionOk="0">
                <a:moveTo>
                  <a:pt x="1483" y="412"/>
                </a:moveTo>
                <a:cubicBezTo>
                  <a:pt x="1474" y="413"/>
                  <a:pt x="1465" y="415"/>
                  <a:pt x="1456" y="416"/>
                </a:cubicBezTo>
                <a:cubicBezTo>
                  <a:pt x="1469" y="391"/>
                  <a:pt x="1477" y="383"/>
                  <a:pt x="1505" y="359"/>
                </a:cubicBezTo>
                <a:cubicBezTo>
                  <a:pt x="1534" y="335"/>
                  <a:pt x="1565" y="313"/>
                  <a:pt x="1602" y="304"/>
                </a:cubicBezTo>
                <a:cubicBezTo>
                  <a:pt x="1638" y="295"/>
                  <a:pt x="1668" y="308"/>
                  <a:pt x="1694" y="331"/>
                </a:cubicBezTo>
                <a:cubicBezTo>
                  <a:pt x="1736" y="368"/>
                  <a:pt x="1760" y="435"/>
                  <a:pt x="1777" y="486"/>
                </a:cubicBezTo>
                <a:cubicBezTo>
                  <a:pt x="1799" y="551"/>
                  <a:pt x="1813" y="623"/>
                  <a:pt x="1827" y="690"/>
                </a:cubicBezTo>
                <a:cubicBezTo>
                  <a:pt x="1837" y="740"/>
                  <a:pt x="1849" y="788"/>
                  <a:pt x="1865" y="836"/>
                </a:cubicBezTo>
                <a:cubicBezTo>
                  <a:pt x="1878" y="874"/>
                  <a:pt x="1893" y="916"/>
                  <a:pt x="1914" y="950"/>
                </a:cubicBezTo>
                <a:cubicBezTo>
                  <a:pt x="1935" y="985"/>
                  <a:pt x="1964" y="1029"/>
                  <a:pt x="2002" y="1048"/>
                </a:cubicBezTo>
                <a:cubicBezTo>
                  <a:pt x="2046" y="1070"/>
                  <a:pt x="2088" y="1035"/>
                  <a:pt x="2125" y="1016"/>
                </a:cubicBezTo>
              </a:path>
              <a:path w="4265" h="2608" extrusionOk="0">
                <a:moveTo>
                  <a:pt x="2057" y="388"/>
                </a:moveTo>
                <a:cubicBezTo>
                  <a:pt x="2028" y="368"/>
                  <a:pt x="2007" y="419"/>
                  <a:pt x="1984" y="460"/>
                </a:cubicBezTo>
                <a:cubicBezTo>
                  <a:pt x="1941" y="537"/>
                  <a:pt x="1887" y="602"/>
                  <a:pt x="1836" y="675"/>
                </a:cubicBezTo>
                <a:cubicBezTo>
                  <a:pt x="1776" y="761"/>
                  <a:pt x="1717" y="843"/>
                  <a:pt x="1650" y="923"/>
                </a:cubicBezTo>
                <a:cubicBezTo>
                  <a:pt x="1603" y="979"/>
                  <a:pt x="1544" y="1034"/>
                  <a:pt x="1505" y="1097"/>
                </a:cubicBezTo>
                <a:cubicBezTo>
                  <a:pt x="1503" y="1103"/>
                  <a:pt x="1500" y="1108"/>
                  <a:pt x="1498" y="1114"/>
                </a:cubicBezTo>
                <a:cubicBezTo>
                  <a:pt x="1528" y="1144"/>
                  <a:pt x="1555" y="1136"/>
                  <a:pt x="1602" y="1135"/>
                </a:cubicBezTo>
              </a:path>
              <a:path w="4265" h="2608" extrusionOk="0">
                <a:moveTo>
                  <a:pt x="1308" y="1644"/>
                </a:moveTo>
                <a:cubicBezTo>
                  <a:pt x="1320" y="1622"/>
                  <a:pt x="1319" y="1609"/>
                  <a:pt x="1374" y="1597"/>
                </a:cubicBezTo>
                <a:cubicBezTo>
                  <a:pt x="1441" y="1583"/>
                  <a:pt x="1510" y="1575"/>
                  <a:pt x="1578" y="1567"/>
                </a:cubicBezTo>
                <a:cubicBezTo>
                  <a:pt x="1807" y="1541"/>
                  <a:pt x="2038" y="1544"/>
                  <a:pt x="2268" y="1531"/>
                </a:cubicBezTo>
                <a:cubicBezTo>
                  <a:pt x="2367" y="1526"/>
                  <a:pt x="2468" y="1513"/>
                  <a:pt x="2564" y="1489"/>
                </a:cubicBezTo>
                <a:cubicBezTo>
                  <a:pt x="2644" y="1469"/>
                  <a:pt x="2721" y="1436"/>
                  <a:pt x="2796" y="1404"/>
                </a:cubicBezTo>
                <a:cubicBezTo>
                  <a:pt x="2761" y="1430"/>
                  <a:pt x="2727" y="1451"/>
                  <a:pt x="2688" y="1470"/>
                </a:cubicBezTo>
              </a:path>
              <a:path w="4265" h="2608" extrusionOk="0">
                <a:moveTo>
                  <a:pt x="1646" y="2108"/>
                </a:moveTo>
                <a:cubicBezTo>
                  <a:pt x="1604" y="2107"/>
                  <a:pt x="1618" y="2134"/>
                  <a:pt x="1619" y="2176"/>
                </a:cubicBezTo>
                <a:cubicBezTo>
                  <a:pt x="1620" y="2240"/>
                  <a:pt x="1617" y="2306"/>
                  <a:pt x="1621" y="2369"/>
                </a:cubicBezTo>
                <a:cubicBezTo>
                  <a:pt x="1623" y="2398"/>
                  <a:pt x="1628" y="2427"/>
                  <a:pt x="1633" y="2456"/>
                </a:cubicBezTo>
                <a:cubicBezTo>
                  <a:pt x="1634" y="2463"/>
                  <a:pt x="1636" y="2470"/>
                  <a:pt x="1637" y="2477"/>
                </a:cubicBezTo>
                <a:cubicBezTo>
                  <a:pt x="1633" y="2440"/>
                  <a:pt x="1632" y="2402"/>
                  <a:pt x="1629" y="2365"/>
                </a:cubicBezTo>
                <a:cubicBezTo>
                  <a:pt x="1626" y="2325"/>
                  <a:pt x="1622" y="2287"/>
                  <a:pt x="1618" y="2248"/>
                </a:cubicBezTo>
                <a:cubicBezTo>
                  <a:pt x="1614" y="2210"/>
                  <a:pt x="1605" y="2176"/>
                  <a:pt x="1593" y="2140"/>
                </a:cubicBezTo>
                <a:cubicBezTo>
                  <a:pt x="1577" y="2092"/>
                  <a:pt x="1563" y="2046"/>
                  <a:pt x="1566" y="1994"/>
                </a:cubicBezTo>
                <a:cubicBezTo>
                  <a:pt x="1566" y="1976"/>
                  <a:pt x="1566" y="1970"/>
                  <a:pt x="1570" y="1958"/>
                </a:cubicBezTo>
                <a:cubicBezTo>
                  <a:pt x="1609" y="1961"/>
                  <a:pt x="1649" y="1964"/>
                  <a:pt x="1688" y="1972"/>
                </a:cubicBezTo>
                <a:cubicBezTo>
                  <a:pt x="1722" y="1979"/>
                  <a:pt x="1758" y="1992"/>
                  <a:pt x="1783" y="2017"/>
                </a:cubicBezTo>
                <a:cubicBezTo>
                  <a:pt x="1813" y="2047"/>
                  <a:pt x="1834" y="2084"/>
                  <a:pt x="1869" y="2110"/>
                </a:cubicBezTo>
                <a:cubicBezTo>
                  <a:pt x="1896" y="2130"/>
                  <a:pt x="1927" y="2143"/>
                  <a:pt x="1954" y="2121"/>
                </a:cubicBezTo>
                <a:cubicBezTo>
                  <a:pt x="2037" y="2053"/>
                  <a:pt x="2119" y="1985"/>
                  <a:pt x="2207" y="1922"/>
                </a:cubicBezTo>
                <a:cubicBezTo>
                  <a:pt x="2226" y="1909"/>
                  <a:pt x="2244" y="1896"/>
                  <a:pt x="2262" y="1883"/>
                </a:cubicBezTo>
                <a:cubicBezTo>
                  <a:pt x="2271" y="1912"/>
                  <a:pt x="2282" y="1942"/>
                  <a:pt x="2287" y="1972"/>
                </a:cubicBezTo>
                <a:cubicBezTo>
                  <a:pt x="2292" y="2001"/>
                  <a:pt x="2291" y="2030"/>
                  <a:pt x="2294" y="2059"/>
                </a:cubicBezTo>
                <a:cubicBezTo>
                  <a:pt x="2298" y="2099"/>
                  <a:pt x="2303" y="2136"/>
                  <a:pt x="2304" y="2176"/>
                </a:cubicBezTo>
                <a:cubicBezTo>
                  <a:pt x="2305" y="2218"/>
                  <a:pt x="2309" y="2261"/>
                  <a:pt x="2310" y="2303"/>
                </a:cubicBezTo>
                <a:cubicBezTo>
                  <a:pt x="2310" y="2325"/>
                  <a:pt x="2297" y="2412"/>
                  <a:pt x="2319" y="2361"/>
                </a:cubicBezTo>
                <a:cubicBezTo>
                  <a:pt x="2322" y="2352"/>
                  <a:pt x="2324" y="2344"/>
                  <a:pt x="2327" y="2335"/>
                </a:cubicBezTo>
              </a:path>
              <a:path w="4265" h="2608" extrusionOk="0">
                <a:moveTo>
                  <a:pt x="3252" y="446"/>
                </a:moveTo>
                <a:cubicBezTo>
                  <a:pt x="3215" y="437"/>
                  <a:pt x="3209" y="433"/>
                  <a:pt x="3178" y="414"/>
                </a:cubicBezTo>
                <a:cubicBezTo>
                  <a:pt x="3207" y="453"/>
                  <a:pt x="3240" y="490"/>
                  <a:pt x="3273" y="528"/>
                </a:cubicBezTo>
                <a:cubicBezTo>
                  <a:pt x="3353" y="618"/>
                  <a:pt x="3421" y="705"/>
                  <a:pt x="3473" y="815"/>
                </a:cubicBezTo>
                <a:cubicBezTo>
                  <a:pt x="3634" y="1157"/>
                  <a:pt x="3660" y="1560"/>
                  <a:pt x="3578" y="1926"/>
                </a:cubicBezTo>
                <a:cubicBezTo>
                  <a:pt x="3533" y="2127"/>
                  <a:pt x="3451" y="2321"/>
                  <a:pt x="3367" y="2509"/>
                </a:cubicBezTo>
                <a:cubicBezTo>
                  <a:pt x="3325" y="2604"/>
                  <a:pt x="3342" y="2585"/>
                  <a:pt x="3313" y="2571"/>
                </a:cubicBezTo>
              </a:path>
              <a:path w="4265" h="2608" extrusionOk="0">
                <a:moveTo>
                  <a:pt x="4222" y="17"/>
                </a:moveTo>
                <a:cubicBezTo>
                  <a:pt x="4187" y="-4"/>
                  <a:pt x="4198" y="43"/>
                  <a:pt x="4192" y="79"/>
                </a:cubicBezTo>
                <a:cubicBezTo>
                  <a:pt x="4180" y="153"/>
                  <a:pt x="4172" y="224"/>
                  <a:pt x="4171" y="299"/>
                </a:cubicBezTo>
                <a:cubicBezTo>
                  <a:pt x="4169" y="391"/>
                  <a:pt x="4175" y="483"/>
                  <a:pt x="4195" y="573"/>
                </a:cubicBezTo>
                <a:cubicBezTo>
                  <a:pt x="4214" y="660"/>
                  <a:pt x="4260" y="751"/>
                  <a:pt x="4264" y="840"/>
                </a:cubicBezTo>
                <a:cubicBezTo>
                  <a:pt x="4266" y="881"/>
                  <a:pt x="4257" y="922"/>
                  <a:pt x="4243" y="961"/>
                </a:cubicBezTo>
                <a:cubicBezTo>
                  <a:pt x="4223" y="1016"/>
                  <a:pt x="4228" y="966"/>
                  <a:pt x="4228" y="946"/>
                </a:cubicBezTo>
              </a:path>
            </a:pathLst>
          </a:custGeom>
          <a:noFill/>
          <a:ln w="19050" cap="rnd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22540" name="Comment 12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3001963" y="6592888"/>
            <a:ext cx="554037" cy="246062"/>
          </a:xfrm>
          <a:custGeom>
            <a:avLst/>
            <a:gdLst>
              <a:gd name="T0" fmla="+- 0 9877 8337"/>
              <a:gd name="T1" fmla="*/ T0 w 1541"/>
              <a:gd name="T2" fmla="+- 0 18996 18315"/>
              <a:gd name="T3" fmla="*/ 18996 h 682"/>
              <a:gd name="T4" fmla="+- 0 9877 8337"/>
              <a:gd name="T5" fmla="*/ T4 w 1541"/>
              <a:gd name="T6" fmla="+- 0 18996 18315"/>
              <a:gd name="T7" fmla="*/ 18996 h 682"/>
              <a:gd name="T8" fmla="+- 0 9877 8337"/>
              <a:gd name="T9" fmla="*/ T8 w 1541"/>
              <a:gd name="T10" fmla="+- 0 18996 18315"/>
              <a:gd name="T11" fmla="*/ 18996 h 682"/>
              <a:gd name="T12" fmla="+- 0 9877 8337"/>
              <a:gd name="T13" fmla="*/ T12 w 1541"/>
              <a:gd name="T14" fmla="+- 0 18996 18315"/>
              <a:gd name="T15" fmla="*/ 18996 h 682"/>
              <a:gd name="T16" fmla="+- 0 9877 8337"/>
              <a:gd name="T17" fmla="*/ T16 w 1541"/>
              <a:gd name="T18" fmla="+- 0 18996 18315"/>
              <a:gd name="T19" fmla="*/ 18996 h 682"/>
              <a:gd name="T20" fmla="+- 0 9877 8337"/>
              <a:gd name="T21" fmla="*/ T20 w 1541"/>
              <a:gd name="T22" fmla="+- 0 18996 18315"/>
              <a:gd name="T23" fmla="*/ 18996 h 682"/>
              <a:gd name="T24" fmla="+- 0 9877 8337"/>
              <a:gd name="T25" fmla="*/ T24 w 1541"/>
              <a:gd name="T26" fmla="+- 0 18996 18315"/>
              <a:gd name="T27" fmla="*/ 18996 h 682"/>
              <a:gd name="T28" fmla="+- 0 8337 8337"/>
              <a:gd name="T29" fmla="*/ T28 w 1541"/>
              <a:gd name="T30" fmla="+- 0 18315 18315"/>
              <a:gd name="T31" fmla="*/ 18315 h 682"/>
              <a:gd name="T32" fmla="+- 0 9155 8337"/>
              <a:gd name="T33" fmla="*/ T32 w 1541"/>
              <a:gd name="T34" fmla="+- 0 18769 18315"/>
              <a:gd name="T35" fmla="*/ 18769 h 682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</a:cxnLst>
            <a:rect l="0" t="0" r="r" b="b"/>
            <a:pathLst>
              <a:path w="1541" h="682" extrusionOk="0">
                <a:moveTo>
                  <a:pt x="1540" y="681"/>
                </a:moveTo>
                <a:lnTo>
                  <a:pt x="1540" y="681"/>
                </a:lnTo>
              </a:path>
              <a:path w="1541" h="682" extrusionOk="0">
                <a:moveTo>
                  <a:pt x="0" y="0"/>
                </a:moveTo>
                <a:cubicBezTo>
                  <a:pt x="393" y="97"/>
                  <a:pt x="485" y="187"/>
                  <a:pt x="818" y="454"/>
                </a:cubicBezTo>
              </a:path>
            </a:pathLst>
          </a:custGeom>
          <a:noFill/>
          <a:ln w="19050" cap="rnd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22541" name="Comment 13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5702300" y="1338263"/>
            <a:ext cx="506413" cy="768350"/>
          </a:xfrm>
          <a:custGeom>
            <a:avLst/>
            <a:gdLst>
              <a:gd name="T0" fmla="+- 0 16058 15839"/>
              <a:gd name="T1" fmla="*/ T0 w 1408"/>
              <a:gd name="T2" fmla="+- 0 4477 3718"/>
              <a:gd name="T3" fmla="*/ 4477 h 2132"/>
              <a:gd name="T4" fmla="+- 0 15976 15839"/>
              <a:gd name="T5" fmla="*/ T4 w 1408"/>
              <a:gd name="T6" fmla="+- 0 4553 3718"/>
              <a:gd name="T7" fmla="*/ 4553 h 2132"/>
              <a:gd name="T8" fmla="+- 0 15877 15839"/>
              <a:gd name="T9" fmla="*/ T8 w 1408"/>
              <a:gd name="T10" fmla="+- 0 4797 3718"/>
              <a:gd name="T11" fmla="*/ 4797 h 2132"/>
              <a:gd name="T12" fmla="+- 0 15839 15839"/>
              <a:gd name="T13" fmla="*/ T12 w 1408"/>
              <a:gd name="T14" fmla="+- 0 5108 3718"/>
              <a:gd name="T15" fmla="*/ 5108 h 2132"/>
              <a:gd name="T16" fmla="+- 0 15913 15839"/>
              <a:gd name="T17" fmla="*/ T16 w 1408"/>
              <a:gd name="T18" fmla="+- 0 5369 3718"/>
              <a:gd name="T19" fmla="*/ 5369 h 2132"/>
              <a:gd name="T20" fmla="+- 0 16141 15839"/>
              <a:gd name="T21" fmla="*/ T20 w 1408"/>
              <a:gd name="T22" fmla="+- 0 5545 3718"/>
              <a:gd name="T23" fmla="*/ 5545 h 2132"/>
              <a:gd name="T24" fmla="+- 0 16558 15839"/>
              <a:gd name="T25" fmla="*/ T24 w 1408"/>
              <a:gd name="T26" fmla="+- 0 5162 3718"/>
              <a:gd name="T27" fmla="*/ 5162 h 2132"/>
              <a:gd name="T28" fmla="+- 0 16582 15839"/>
              <a:gd name="T29" fmla="*/ T28 w 1408"/>
              <a:gd name="T30" fmla="+- 0 4447 3718"/>
              <a:gd name="T31" fmla="*/ 4447 h 2132"/>
              <a:gd name="T32" fmla="+- 0 16312 15839"/>
              <a:gd name="T33" fmla="*/ T32 w 1408"/>
              <a:gd name="T34" fmla="+- 0 4265 3718"/>
              <a:gd name="T35" fmla="*/ 4265 h 2132"/>
              <a:gd name="T36" fmla="+- 0 16081 15839"/>
              <a:gd name="T37" fmla="*/ T36 w 1408"/>
              <a:gd name="T38" fmla="+- 0 4481 3718"/>
              <a:gd name="T39" fmla="*/ 4481 h 2132"/>
              <a:gd name="T40" fmla="+- 0 16029 15839"/>
              <a:gd name="T41" fmla="*/ T40 w 1408"/>
              <a:gd name="T42" fmla="+- 0 4672 3718"/>
              <a:gd name="T43" fmla="*/ 4672 h 2132"/>
              <a:gd name="T44" fmla="+- 0 16122 15839"/>
              <a:gd name="T45" fmla="*/ T44 w 1408"/>
              <a:gd name="T46" fmla="+- 0 5151 3718"/>
              <a:gd name="T47" fmla="*/ 5151 h 2132"/>
              <a:gd name="T48" fmla="+- 0 16103 15839"/>
              <a:gd name="T49" fmla="*/ T48 w 1408"/>
              <a:gd name="T50" fmla="+- 0 5155 3718"/>
              <a:gd name="T51" fmla="*/ 5155 h 2132"/>
              <a:gd name="T52" fmla="+- 0 16183 15839"/>
              <a:gd name="T53" fmla="*/ T52 w 1408"/>
              <a:gd name="T54" fmla="+- 0 5301 3718"/>
              <a:gd name="T55" fmla="*/ 5301 h 2132"/>
              <a:gd name="T56" fmla="+- 0 16254 15839"/>
              <a:gd name="T57" fmla="*/ T56 w 1408"/>
              <a:gd name="T58" fmla="+- 0 5452 3718"/>
              <a:gd name="T59" fmla="*/ 5452 h 2132"/>
              <a:gd name="T60" fmla="+- 0 16377 15839"/>
              <a:gd name="T61" fmla="*/ T60 w 1408"/>
              <a:gd name="T62" fmla="+- 0 5558 3718"/>
              <a:gd name="T63" fmla="*/ 5558 h 2132"/>
              <a:gd name="T64" fmla="+- 0 16476 15839"/>
              <a:gd name="T65" fmla="*/ T64 w 1408"/>
              <a:gd name="T66" fmla="+- 0 5588 3718"/>
              <a:gd name="T67" fmla="*/ 5588 h 2132"/>
              <a:gd name="T68" fmla="+- 0 16468 15839"/>
              <a:gd name="T69" fmla="*/ T68 w 1408"/>
              <a:gd name="T70" fmla="+- 0 5605 3718"/>
              <a:gd name="T71" fmla="*/ 5605 h 2132"/>
              <a:gd name="T72" fmla="+- 0 16862 15839"/>
              <a:gd name="T73" fmla="*/ T72 w 1408"/>
              <a:gd name="T74" fmla="+- 0 5590 3718"/>
              <a:gd name="T75" fmla="*/ 5590 h 2132"/>
              <a:gd name="T76" fmla="+- 0 16841 15839"/>
              <a:gd name="T77" fmla="*/ T76 w 1408"/>
              <a:gd name="T78" fmla="+- 0 5692 3718"/>
              <a:gd name="T79" fmla="*/ 5692 h 2132"/>
              <a:gd name="T80" fmla="+- 0 16843 15839"/>
              <a:gd name="T81" fmla="*/ T80 w 1408"/>
              <a:gd name="T82" fmla="+- 0 5776 3718"/>
              <a:gd name="T83" fmla="*/ 5776 h 2132"/>
              <a:gd name="T84" fmla="+- 0 16921 15839"/>
              <a:gd name="T85" fmla="*/ T84 w 1408"/>
              <a:gd name="T86" fmla="+- 0 5849 3718"/>
              <a:gd name="T87" fmla="*/ 5849 h 2132"/>
              <a:gd name="T88" fmla="+- 0 17020 15839"/>
              <a:gd name="T89" fmla="*/ T88 w 1408"/>
              <a:gd name="T90" fmla="+- 0 5768 3718"/>
              <a:gd name="T91" fmla="*/ 5768 h 2132"/>
              <a:gd name="T92" fmla="+- 0 17027 15839"/>
              <a:gd name="T93" fmla="*/ T92 w 1408"/>
              <a:gd name="T94" fmla="+- 0 5726 3718"/>
              <a:gd name="T95" fmla="*/ 5726 h 2132"/>
              <a:gd name="T96" fmla="+- 0 16917 15839"/>
              <a:gd name="T97" fmla="*/ T96 w 1408"/>
              <a:gd name="T98" fmla="+- 0 5282 3718"/>
              <a:gd name="T99" fmla="*/ 5282 h 2132"/>
              <a:gd name="T100" fmla="+- 0 16888 15839"/>
              <a:gd name="T101" fmla="*/ T100 w 1408"/>
              <a:gd name="T102" fmla="+- 0 5213 3718"/>
              <a:gd name="T103" fmla="*/ 5213 h 2132"/>
              <a:gd name="T104" fmla="+- 0 17109 15839"/>
              <a:gd name="T105" fmla="*/ T104 w 1408"/>
              <a:gd name="T106" fmla="+- 0 3739 3718"/>
              <a:gd name="T107" fmla="*/ 3739 h 2132"/>
              <a:gd name="T108" fmla="+- 0 17111 15839"/>
              <a:gd name="T109" fmla="*/ T108 w 1408"/>
              <a:gd name="T110" fmla="+- 0 3718 3718"/>
              <a:gd name="T111" fmla="*/ 3718 h 2132"/>
              <a:gd name="T112" fmla="+- 0 17122 15839"/>
              <a:gd name="T113" fmla="*/ T112 w 1408"/>
              <a:gd name="T114" fmla="+- 0 3830 3718"/>
              <a:gd name="T115" fmla="*/ 3830 h 2132"/>
              <a:gd name="T116" fmla="+- 0 17122 15839"/>
              <a:gd name="T117" fmla="*/ T116 w 1408"/>
              <a:gd name="T118" fmla="+- 0 3993 3718"/>
              <a:gd name="T119" fmla="*/ 3993 h 2132"/>
              <a:gd name="T120" fmla="+- 0 17128 15839"/>
              <a:gd name="T121" fmla="*/ T120 w 1408"/>
              <a:gd name="T122" fmla="+- 0 4097 3718"/>
              <a:gd name="T123" fmla="*/ 4097 h 2132"/>
              <a:gd name="T124" fmla="+- 0 16881 15839"/>
              <a:gd name="T125" fmla="*/ T124 w 1408"/>
              <a:gd name="T126" fmla="+- 0 3951 3718"/>
              <a:gd name="T127" fmla="*/ 3951 h 2132"/>
              <a:gd name="T128" fmla="+- 0 17010 15839"/>
              <a:gd name="T129" fmla="*/ T128 w 1408"/>
              <a:gd name="T130" fmla="+- 0 3942 3718"/>
              <a:gd name="T131" fmla="*/ 3942 h 2132"/>
              <a:gd name="T132" fmla="+- 0 17162 15839"/>
              <a:gd name="T133" fmla="*/ T132 w 1408"/>
              <a:gd name="T134" fmla="+- 0 3917 3718"/>
              <a:gd name="T135" fmla="*/ 3917 h 2132"/>
              <a:gd name="T136" fmla="+- 0 17246 15839"/>
              <a:gd name="T137" fmla="*/ T136 w 1408"/>
              <a:gd name="T138" fmla="+- 0 3912 3718"/>
              <a:gd name="T139" fmla="*/ 3912 h 2132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</a:cxnLst>
            <a:rect l="0" t="0" r="r" b="b"/>
            <a:pathLst>
              <a:path w="1408" h="2132" extrusionOk="0">
                <a:moveTo>
                  <a:pt x="219" y="759"/>
                </a:moveTo>
                <a:cubicBezTo>
                  <a:pt x="184" y="779"/>
                  <a:pt x="158" y="793"/>
                  <a:pt x="137" y="835"/>
                </a:cubicBezTo>
                <a:cubicBezTo>
                  <a:pt x="98" y="910"/>
                  <a:pt x="61" y="997"/>
                  <a:pt x="38" y="1079"/>
                </a:cubicBezTo>
                <a:cubicBezTo>
                  <a:pt x="10" y="1178"/>
                  <a:pt x="-7" y="1287"/>
                  <a:pt x="0" y="1390"/>
                </a:cubicBezTo>
                <a:cubicBezTo>
                  <a:pt x="6" y="1480"/>
                  <a:pt x="31" y="1571"/>
                  <a:pt x="74" y="1651"/>
                </a:cubicBezTo>
                <a:cubicBezTo>
                  <a:pt x="117" y="1732"/>
                  <a:pt x="198" y="1834"/>
                  <a:pt x="302" y="1827"/>
                </a:cubicBezTo>
                <a:cubicBezTo>
                  <a:pt x="488" y="1814"/>
                  <a:pt x="645" y="1591"/>
                  <a:pt x="719" y="1444"/>
                </a:cubicBezTo>
                <a:cubicBezTo>
                  <a:pt x="828" y="1226"/>
                  <a:pt x="863" y="950"/>
                  <a:pt x="743" y="729"/>
                </a:cubicBezTo>
                <a:cubicBezTo>
                  <a:pt x="692" y="636"/>
                  <a:pt x="590" y="537"/>
                  <a:pt x="473" y="547"/>
                </a:cubicBezTo>
                <a:cubicBezTo>
                  <a:pt x="352" y="558"/>
                  <a:pt x="285" y="666"/>
                  <a:pt x="242" y="763"/>
                </a:cubicBezTo>
                <a:cubicBezTo>
                  <a:pt x="207" y="855"/>
                  <a:pt x="195" y="887"/>
                  <a:pt x="190" y="954"/>
                </a:cubicBezTo>
              </a:path>
              <a:path w="1408" h="2132" extrusionOk="0">
                <a:moveTo>
                  <a:pt x="283" y="1433"/>
                </a:moveTo>
                <a:cubicBezTo>
                  <a:pt x="277" y="1434"/>
                  <a:pt x="270" y="1436"/>
                  <a:pt x="264" y="1437"/>
                </a:cubicBezTo>
                <a:cubicBezTo>
                  <a:pt x="308" y="1479"/>
                  <a:pt x="324" y="1526"/>
                  <a:pt x="344" y="1583"/>
                </a:cubicBezTo>
                <a:cubicBezTo>
                  <a:pt x="362" y="1636"/>
                  <a:pt x="382" y="1688"/>
                  <a:pt x="415" y="1734"/>
                </a:cubicBezTo>
                <a:cubicBezTo>
                  <a:pt x="446" y="1778"/>
                  <a:pt x="491" y="1813"/>
                  <a:pt x="538" y="1840"/>
                </a:cubicBezTo>
                <a:cubicBezTo>
                  <a:pt x="546" y="1845"/>
                  <a:pt x="637" y="1869"/>
                  <a:pt x="637" y="1870"/>
                </a:cubicBezTo>
                <a:cubicBezTo>
                  <a:pt x="634" y="1876"/>
                  <a:pt x="632" y="1881"/>
                  <a:pt x="629" y="1887"/>
                </a:cubicBezTo>
              </a:path>
              <a:path w="1408" h="2132" extrusionOk="0">
                <a:moveTo>
                  <a:pt x="1023" y="1872"/>
                </a:moveTo>
                <a:cubicBezTo>
                  <a:pt x="1016" y="1906"/>
                  <a:pt x="1008" y="1940"/>
                  <a:pt x="1002" y="1974"/>
                </a:cubicBezTo>
                <a:cubicBezTo>
                  <a:pt x="998" y="2000"/>
                  <a:pt x="996" y="2033"/>
                  <a:pt x="1004" y="2058"/>
                </a:cubicBezTo>
                <a:cubicBezTo>
                  <a:pt x="1013" y="2086"/>
                  <a:pt x="1046" y="2136"/>
                  <a:pt x="1082" y="2131"/>
                </a:cubicBezTo>
                <a:cubicBezTo>
                  <a:pt x="1125" y="2125"/>
                  <a:pt x="1167" y="2091"/>
                  <a:pt x="1181" y="2050"/>
                </a:cubicBezTo>
                <a:cubicBezTo>
                  <a:pt x="1183" y="2036"/>
                  <a:pt x="1186" y="2022"/>
                  <a:pt x="1188" y="2008"/>
                </a:cubicBezTo>
              </a:path>
              <a:path w="1408" h="2132" extrusionOk="0">
                <a:moveTo>
                  <a:pt x="1078" y="1564"/>
                </a:moveTo>
                <a:cubicBezTo>
                  <a:pt x="1060" y="1532"/>
                  <a:pt x="1000" y="1478"/>
                  <a:pt x="1049" y="1495"/>
                </a:cubicBezTo>
              </a:path>
              <a:path w="1408" h="2132" extrusionOk="0">
                <a:moveTo>
                  <a:pt x="1270" y="21"/>
                </a:moveTo>
                <a:cubicBezTo>
                  <a:pt x="1271" y="14"/>
                  <a:pt x="1271" y="7"/>
                  <a:pt x="1272" y="0"/>
                </a:cubicBezTo>
                <a:cubicBezTo>
                  <a:pt x="1281" y="36"/>
                  <a:pt x="1283" y="75"/>
                  <a:pt x="1283" y="112"/>
                </a:cubicBezTo>
                <a:cubicBezTo>
                  <a:pt x="1283" y="166"/>
                  <a:pt x="1280" y="221"/>
                  <a:pt x="1283" y="275"/>
                </a:cubicBezTo>
                <a:cubicBezTo>
                  <a:pt x="1285" y="311"/>
                  <a:pt x="1292" y="346"/>
                  <a:pt x="1289" y="379"/>
                </a:cubicBezTo>
              </a:path>
              <a:path w="1408" h="2132" extrusionOk="0">
                <a:moveTo>
                  <a:pt x="1042" y="233"/>
                </a:moveTo>
                <a:cubicBezTo>
                  <a:pt x="1085" y="232"/>
                  <a:pt x="1129" y="231"/>
                  <a:pt x="1171" y="224"/>
                </a:cubicBezTo>
                <a:cubicBezTo>
                  <a:pt x="1221" y="216"/>
                  <a:pt x="1272" y="205"/>
                  <a:pt x="1323" y="199"/>
                </a:cubicBezTo>
                <a:cubicBezTo>
                  <a:pt x="1351" y="196"/>
                  <a:pt x="1379" y="194"/>
                  <a:pt x="1407" y="194"/>
                </a:cubicBezTo>
              </a:path>
            </a:pathLst>
          </a:custGeom>
          <a:noFill/>
          <a:ln w="19050" cap="rnd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22544" name="Comment 16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6453188" y="1557338"/>
            <a:ext cx="196850" cy="463550"/>
          </a:xfrm>
          <a:custGeom>
            <a:avLst/>
            <a:gdLst>
              <a:gd name="T0" fmla="+- 0 18152 17926"/>
              <a:gd name="T1" fmla="*/ T0 w 546"/>
              <a:gd name="T2" fmla="+- 0 4522 4327"/>
              <a:gd name="T3" fmla="*/ 4522 h 1287"/>
              <a:gd name="T4" fmla="+- 0 18071 17926"/>
              <a:gd name="T5" fmla="*/ T4 w 546"/>
              <a:gd name="T6" fmla="+- 0 4592 4327"/>
              <a:gd name="T7" fmla="*/ 4592 h 1287"/>
              <a:gd name="T8" fmla="+- 0 17972 17926"/>
              <a:gd name="T9" fmla="*/ T8 w 546"/>
              <a:gd name="T10" fmla="+- 0 4833 4327"/>
              <a:gd name="T11" fmla="*/ 4833 h 1287"/>
              <a:gd name="T12" fmla="+- 0 17930 17926"/>
              <a:gd name="T13" fmla="*/ T12 w 546"/>
              <a:gd name="T14" fmla="+- 0 5124 4327"/>
              <a:gd name="T15" fmla="*/ 5124 h 1287"/>
              <a:gd name="T16" fmla="+- 0 18048 17926"/>
              <a:gd name="T17" fmla="*/ T16 w 546"/>
              <a:gd name="T18" fmla="+- 0 5293 4327"/>
              <a:gd name="T19" fmla="*/ 5293 h 1287"/>
              <a:gd name="T20" fmla="+- 0 18258 17926"/>
              <a:gd name="T21" fmla="*/ T20 w 546"/>
              <a:gd name="T22" fmla="+- 0 5291 4327"/>
              <a:gd name="T23" fmla="*/ 5291 h 1287"/>
              <a:gd name="T24" fmla="+- 0 18410 17926"/>
              <a:gd name="T25" fmla="*/ T24 w 546"/>
              <a:gd name="T26" fmla="+- 0 5153 4327"/>
              <a:gd name="T27" fmla="*/ 5153 h 1287"/>
              <a:gd name="T28" fmla="+- 0 18471 17926"/>
              <a:gd name="T29" fmla="*/ T28 w 546"/>
              <a:gd name="T30" fmla="+- 0 4819 4327"/>
              <a:gd name="T31" fmla="*/ 4819 h 1287"/>
              <a:gd name="T32" fmla="+- 0 18395 17926"/>
              <a:gd name="T33" fmla="*/ T32 w 546"/>
              <a:gd name="T34" fmla="+- 0 4481 4327"/>
              <a:gd name="T35" fmla="*/ 4481 h 1287"/>
              <a:gd name="T36" fmla="+- 0 18224 17926"/>
              <a:gd name="T37" fmla="*/ T36 w 546"/>
              <a:gd name="T38" fmla="+- 0 4333 4327"/>
              <a:gd name="T39" fmla="*/ 4333 h 1287"/>
              <a:gd name="T40" fmla="+- 0 18021 17926"/>
              <a:gd name="T41" fmla="*/ T40 w 546"/>
              <a:gd name="T42" fmla="+- 0 4581 4327"/>
              <a:gd name="T43" fmla="*/ 4581 h 1287"/>
              <a:gd name="T44" fmla="+- 0 18145 17926"/>
              <a:gd name="T45" fmla="*/ T44 w 546"/>
              <a:gd name="T46" fmla="+- 0 5066 4327"/>
              <a:gd name="T47" fmla="*/ 5066 h 1287"/>
              <a:gd name="T48" fmla="+- 0 18192 17926"/>
              <a:gd name="T49" fmla="*/ T48 w 546"/>
              <a:gd name="T50" fmla="+- 0 5037 4327"/>
              <a:gd name="T51" fmla="*/ 5037 h 1287"/>
              <a:gd name="T52" fmla="+- 0 18237 17926"/>
              <a:gd name="T53" fmla="*/ T52 w 546"/>
              <a:gd name="T54" fmla="+- 0 5187 4327"/>
              <a:gd name="T55" fmla="*/ 5187 h 1287"/>
              <a:gd name="T56" fmla="+- 0 18330 17926"/>
              <a:gd name="T57" fmla="*/ T56 w 546"/>
              <a:gd name="T58" fmla="+- 0 5370 4327"/>
              <a:gd name="T59" fmla="*/ 5370 h 1287"/>
              <a:gd name="T60" fmla="+- 0 18410 17926"/>
              <a:gd name="T61" fmla="*/ T60 w 546"/>
              <a:gd name="T62" fmla="+- 0 5475 4327"/>
              <a:gd name="T63" fmla="*/ 5475 h 1287"/>
              <a:gd name="T64" fmla="+- 0 18419 17926"/>
              <a:gd name="T65" fmla="*/ T64 w 546"/>
              <a:gd name="T66" fmla="+- 0 5613 4327"/>
              <a:gd name="T67" fmla="*/ 5613 h 1287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</a:cxnLst>
            <a:rect l="0" t="0" r="r" b="b"/>
            <a:pathLst>
              <a:path w="546" h="1287" extrusionOk="0">
                <a:moveTo>
                  <a:pt x="226" y="195"/>
                </a:moveTo>
                <a:cubicBezTo>
                  <a:pt x="173" y="204"/>
                  <a:pt x="172" y="220"/>
                  <a:pt x="145" y="265"/>
                </a:cubicBezTo>
                <a:cubicBezTo>
                  <a:pt x="99" y="340"/>
                  <a:pt x="74" y="422"/>
                  <a:pt x="46" y="506"/>
                </a:cubicBezTo>
                <a:cubicBezTo>
                  <a:pt x="14" y="601"/>
                  <a:pt x="-10" y="696"/>
                  <a:pt x="4" y="797"/>
                </a:cubicBezTo>
                <a:cubicBezTo>
                  <a:pt x="14" y="868"/>
                  <a:pt x="54" y="936"/>
                  <a:pt x="122" y="966"/>
                </a:cubicBezTo>
                <a:cubicBezTo>
                  <a:pt x="183" y="993"/>
                  <a:pt x="271" y="988"/>
                  <a:pt x="332" y="964"/>
                </a:cubicBezTo>
                <a:cubicBezTo>
                  <a:pt x="397" y="938"/>
                  <a:pt x="449" y="885"/>
                  <a:pt x="484" y="826"/>
                </a:cubicBezTo>
                <a:cubicBezTo>
                  <a:pt x="541" y="729"/>
                  <a:pt x="548" y="601"/>
                  <a:pt x="545" y="492"/>
                </a:cubicBezTo>
                <a:cubicBezTo>
                  <a:pt x="542" y="375"/>
                  <a:pt x="519" y="261"/>
                  <a:pt x="469" y="154"/>
                </a:cubicBezTo>
                <a:cubicBezTo>
                  <a:pt x="438" y="88"/>
                  <a:pt x="383" y="-14"/>
                  <a:pt x="298" y="6"/>
                </a:cubicBezTo>
                <a:cubicBezTo>
                  <a:pt x="182" y="33"/>
                  <a:pt x="143" y="161"/>
                  <a:pt x="95" y="254"/>
                </a:cubicBezTo>
              </a:path>
              <a:path w="546" h="1287" extrusionOk="0">
                <a:moveTo>
                  <a:pt x="219" y="739"/>
                </a:moveTo>
                <a:cubicBezTo>
                  <a:pt x="242" y="719"/>
                  <a:pt x="240" y="714"/>
                  <a:pt x="266" y="710"/>
                </a:cubicBezTo>
                <a:cubicBezTo>
                  <a:pt x="277" y="763"/>
                  <a:pt x="291" y="809"/>
                  <a:pt x="311" y="860"/>
                </a:cubicBezTo>
                <a:cubicBezTo>
                  <a:pt x="337" y="925"/>
                  <a:pt x="367" y="984"/>
                  <a:pt x="404" y="1043"/>
                </a:cubicBezTo>
                <a:cubicBezTo>
                  <a:pt x="428" y="1081"/>
                  <a:pt x="459" y="1111"/>
                  <a:pt x="484" y="1148"/>
                </a:cubicBezTo>
                <a:cubicBezTo>
                  <a:pt x="518" y="1199"/>
                  <a:pt x="504" y="1231"/>
                  <a:pt x="493" y="1286"/>
                </a:cubicBezTo>
              </a:path>
            </a:pathLst>
          </a:custGeom>
          <a:noFill/>
          <a:ln w="19050" cap="rnd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22543" name="Comment 15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719138" y="860425"/>
            <a:ext cx="4395787" cy="209550"/>
          </a:xfrm>
          <a:custGeom>
            <a:avLst/>
            <a:gdLst>
              <a:gd name="T0" fmla="+- 0 2112 1998"/>
              <a:gd name="T1" fmla="*/ T0 w 12211"/>
              <a:gd name="T2" fmla="+- 0 2971 2388"/>
              <a:gd name="T3" fmla="*/ 2971 h 584"/>
              <a:gd name="T4" fmla="+- 0 1998 1998"/>
              <a:gd name="T5" fmla="*/ T4 w 12211"/>
              <a:gd name="T6" fmla="+- 0 2897 2388"/>
              <a:gd name="T7" fmla="*/ 2897 h 584"/>
              <a:gd name="T8" fmla="+- 0 2101 1998"/>
              <a:gd name="T9" fmla="*/ T8 w 12211"/>
              <a:gd name="T10" fmla="+- 0 2867 2388"/>
              <a:gd name="T11" fmla="*/ 2867 h 584"/>
              <a:gd name="T12" fmla="+- 0 3743 1998"/>
              <a:gd name="T13" fmla="*/ T12 w 12211"/>
              <a:gd name="T14" fmla="+- 0 2706 2388"/>
              <a:gd name="T15" fmla="*/ 2706 h 584"/>
              <a:gd name="T16" fmla="+- 0 7045 1998"/>
              <a:gd name="T17" fmla="*/ T16 w 12211"/>
              <a:gd name="T18" fmla="+- 0 2613 2388"/>
              <a:gd name="T19" fmla="*/ 2613 h 584"/>
              <a:gd name="T20" fmla="+- 0 8011 1998"/>
              <a:gd name="T21" fmla="*/ T20 w 12211"/>
              <a:gd name="T22" fmla="+- 0 2632 2388"/>
              <a:gd name="T23" fmla="*/ 2632 h 584"/>
              <a:gd name="T24" fmla="+- 0 10397 1998"/>
              <a:gd name="T25" fmla="*/ T24 w 12211"/>
              <a:gd name="T26" fmla="+- 0 2481 2388"/>
              <a:gd name="T27" fmla="*/ 2481 h 584"/>
              <a:gd name="T28" fmla="+- 0 12676 1998"/>
              <a:gd name="T29" fmla="*/ T28 w 12211"/>
              <a:gd name="T30" fmla="+- 0 2424 2388"/>
              <a:gd name="T31" fmla="*/ 2424 h 584"/>
              <a:gd name="T32" fmla="+- 0 14159 1998"/>
              <a:gd name="T33" fmla="*/ T32 w 12211"/>
              <a:gd name="T34" fmla="+- 0 2405 2388"/>
              <a:gd name="T35" fmla="*/ 2405 h 584"/>
              <a:gd name="T36" fmla="+- 0 14208 1998"/>
              <a:gd name="T37" fmla="*/ T36 w 12211"/>
              <a:gd name="T38" fmla="+- 0 2388 2388"/>
              <a:gd name="T39" fmla="*/ 2388 h 584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</a:cxnLst>
            <a:rect l="0" t="0" r="r" b="b"/>
            <a:pathLst>
              <a:path w="12211" h="584" extrusionOk="0">
                <a:moveTo>
                  <a:pt x="114" y="583"/>
                </a:moveTo>
                <a:cubicBezTo>
                  <a:pt x="75" y="559"/>
                  <a:pt x="38" y="534"/>
                  <a:pt x="0" y="509"/>
                </a:cubicBezTo>
                <a:cubicBezTo>
                  <a:pt x="16" y="506"/>
                  <a:pt x="69" y="483"/>
                  <a:pt x="103" y="479"/>
                </a:cubicBezTo>
                <a:cubicBezTo>
                  <a:pt x="644" y="414"/>
                  <a:pt x="1201" y="350"/>
                  <a:pt x="1745" y="318"/>
                </a:cubicBezTo>
                <a:cubicBezTo>
                  <a:pt x="2824" y="254"/>
                  <a:pt x="3969" y="202"/>
                  <a:pt x="5047" y="225"/>
                </a:cubicBezTo>
                <a:cubicBezTo>
                  <a:pt x="5372" y="232"/>
                  <a:pt x="5686" y="258"/>
                  <a:pt x="6013" y="244"/>
                </a:cubicBezTo>
                <a:cubicBezTo>
                  <a:pt x="6808" y="210"/>
                  <a:pt x="7606" y="162"/>
                  <a:pt x="8399" y="93"/>
                </a:cubicBezTo>
                <a:cubicBezTo>
                  <a:pt x="9152" y="27"/>
                  <a:pt x="9922" y="38"/>
                  <a:pt x="10678" y="36"/>
                </a:cubicBezTo>
                <a:cubicBezTo>
                  <a:pt x="11166" y="35"/>
                  <a:pt x="11678" y="92"/>
                  <a:pt x="12161" y="17"/>
                </a:cubicBezTo>
                <a:cubicBezTo>
                  <a:pt x="12187" y="11"/>
                  <a:pt x="12195" y="9"/>
                  <a:pt x="12210" y="0"/>
                </a:cubicBezTo>
              </a:path>
            </a:pathLst>
          </a:custGeom>
          <a:noFill/>
          <a:ln w="19050" cap="rnd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22546" name="Comment 18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6699250" y="1768475"/>
            <a:ext cx="227013" cy="455613"/>
          </a:xfrm>
          <a:custGeom>
            <a:avLst/>
            <a:gdLst>
              <a:gd name="T0" fmla="+- 0 19122 18607"/>
              <a:gd name="T1" fmla="*/ T0 w 634"/>
              <a:gd name="T2" fmla="+- 0 5369 4913"/>
              <a:gd name="T3" fmla="*/ 5369 h 1263"/>
              <a:gd name="T4" fmla="+- 0 19040 18607"/>
              <a:gd name="T5" fmla="*/ T4 w 634"/>
              <a:gd name="T6" fmla="+- 0 5297 4913"/>
              <a:gd name="T7" fmla="*/ 5297 h 1263"/>
              <a:gd name="T8" fmla="+- 0 19010 18607"/>
              <a:gd name="T9" fmla="*/ T8 w 634"/>
              <a:gd name="T10" fmla="+- 0 5514 4913"/>
              <a:gd name="T11" fmla="*/ 5514 h 1263"/>
              <a:gd name="T12" fmla="+- 0 19004 18607"/>
              <a:gd name="T13" fmla="*/ T12 w 634"/>
              <a:gd name="T14" fmla="+- 0 5785 4913"/>
              <a:gd name="T15" fmla="*/ 5785 h 1263"/>
              <a:gd name="T16" fmla="+- 0 19004 18607"/>
              <a:gd name="T17" fmla="*/ T16 w 634"/>
              <a:gd name="T18" fmla="+- 0 6020 4913"/>
              <a:gd name="T19" fmla="*/ 6020 h 1263"/>
              <a:gd name="T20" fmla="+- 0 18940 18607"/>
              <a:gd name="T21" fmla="*/ T20 w 634"/>
              <a:gd name="T22" fmla="+- 0 6158 4913"/>
              <a:gd name="T23" fmla="*/ 6158 h 1263"/>
              <a:gd name="T24" fmla="+- 0 18816 18607"/>
              <a:gd name="T25" fmla="*/ T24 w 634"/>
              <a:gd name="T26" fmla="+- 0 6158 4913"/>
              <a:gd name="T27" fmla="*/ 6158 h 1263"/>
              <a:gd name="T28" fmla="+- 0 18656 18607"/>
              <a:gd name="T29" fmla="*/ T28 w 634"/>
              <a:gd name="T30" fmla="+- 0 6023 4913"/>
              <a:gd name="T31" fmla="*/ 6023 h 1263"/>
              <a:gd name="T32" fmla="+- 0 18634 18607"/>
              <a:gd name="T33" fmla="*/ T32 w 634"/>
              <a:gd name="T34" fmla="+- 0 5919 4913"/>
              <a:gd name="T35" fmla="*/ 5919 h 1263"/>
              <a:gd name="T36" fmla="+- 0 18791 18607"/>
              <a:gd name="T37" fmla="*/ T36 w 634"/>
              <a:gd name="T38" fmla="+- 0 5806 4913"/>
              <a:gd name="T39" fmla="*/ 5806 h 1263"/>
              <a:gd name="T40" fmla="+- 0 19021 18607"/>
              <a:gd name="T41" fmla="*/ T40 w 634"/>
              <a:gd name="T42" fmla="+- 0 5605 4913"/>
              <a:gd name="T43" fmla="*/ 5605 h 1263"/>
              <a:gd name="T44" fmla="+- 0 19076 18607"/>
              <a:gd name="T45" fmla="*/ T44 w 634"/>
              <a:gd name="T46" fmla="+- 0 5554 4913"/>
              <a:gd name="T47" fmla="*/ 5554 h 1263"/>
              <a:gd name="T48" fmla="+- 0 19192 18607"/>
              <a:gd name="T49" fmla="*/ T48 w 634"/>
              <a:gd name="T50" fmla="+- 0 5005 4913"/>
              <a:gd name="T51" fmla="*/ 5005 h 1263"/>
              <a:gd name="T52" fmla="+- 0 19170 18607"/>
              <a:gd name="T53" fmla="*/ T52 w 634"/>
              <a:gd name="T54" fmla="+- 0 4926 4913"/>
              <a:gd name="T55" fmla="*/ 4926 h 1263"/>
              <a:gd name="T56" fmla="+- 0 19240 18607"/>
              <a:gd name="T57" fmla="*/ T56 w 634"/>
              <a:gd name="T58" fmla="+- 0 4913 4913"/>
              <a:gd name="T59" fmla="*/ 4913 h 1263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</a:cxnLst>
            <a:rect l="0" t="0" r="r" b="b"/>
            <a:pathLst>
              <a:path w="634" h="1263" extrusionOk="0">
                <a:moveTo>
                  <a:pt x="515" y="456"/>
                </a:moveTo>
                <a:cubicBezTo>
                  <a:pt x="484" y="430"/>
                  <a:pt x="457" y="416"/>
                  <a:pt x="433" y="384"/>
                </a:cubicBezTo>
                <a:cubicBezTo>
                  <a:pt x="420" y="456"/>
                  <a:pt x="409" y="528"/>
                  <a:pt x="403" y="601"/>
                </a:cubicBezTo>
                <a:cubicBezTo>
                  <a:pt x="396" y="691"/>
                  <a:pt x="396" y="782"/>
                  <a:pt x="397" y="872"/>
                </a:cubicBezTo>
                <a:cubicBezTo>
                  <a:pt x="398" y="950"/>
                  <a:pt x="405" y="1029"/>
                  <a:pt x="397" y="1107"/>
                </a:cubicBezTo>
                <a:cubicBezTo>
                  <a:pt x="392" y="1159"/>
                  <a:pt x="376" y="1212"/>
                  <a:pt x="333" y="1245"/>
                </a:cubicBezTo>
                <a:cubicBezTo>
                  <a:pt x="296" y="1274"/>
                  <a:pt x="248" y="1263"/>
                  <a:pt x="209" y="1245"/>
                </a:cubicBezTo>
                <a:cubicBezTo>
                  <a:pt x="145" y="1215"/>
                  <a:pt x="98" y="1159"/>
                  <a:pt x="49" y="1110"/>
                </a:cubicBezTo>
                <a:cubicBezTo>
                  <a:pt x="10" y="1071"/>
                  <a:pt x="-16" y="1053"/>
                  <a:pt x="27" y="1006"/>
                </a:cubicBezTo>
                <a:cubicBezTo>
                  <a:pt x="71" y="959"/>
                  <a:pt x="135" y="932"/>
                  <a:pt x="184" y="893"/>
                </a:cubicBezTo>
                <a:cubicBezTo>
                  <a:pt x="263" y="830"/>
                  <a:pt x="340" y="761"/>
                  <a:pt x="414" y="692"/>
                </a:cubicBezTo>
                <a:cubicBezTo>
                  <a:pt x="432" y="675"/>
                  <a:pt x="451" y="658"/>
                  <a:pt x="469" y="641"/>
                </a:cubicBezTo>
              </a:path>
              <a:path w="634" h="1263" extrusionOk="0">
                <a:moveTo>
                  <a:pt x="585" y="92"/>
                </a:moveTo>
                <a:cubicBezTo>
                  <a:pt x="584" y="63"/>
                  <a:pt x="574" y="41"/>
                  <a:pt x="563" y="13"/>
                </a:cubicBezTo>
                <a:cubicBezTo>
                  <a:pt x="594" y="16"/>
                  <a:pt x="606" y="14"/>
                  <a:pt x="633" y="0"/>
                </a:cubicBezTo>
              </a:path>
            </a:pathLst>
          </a:custGeom>
          <a:noFill/>
          <a:ln w="19050" cap="rnd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22547" name="Comment 19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561975" y="2497138"/>
            <a:ext cx="2001838" cy="908050"/>
          </a:xfrm>
          <a:custGeom>
            <a:avLst/>
            <a:gdLst>
              <a:gd name="T0" fmla="+- 0 1829 1559"/>
              <a:gd name="T1" fmla="*/ T0 w 5561"/>
              <a:gd name="T2" fmla="+- 0 6990 6937"/>
              <a:gd name="T3" fmla="*/ 6990 h 2520"/>
              <a:gd name="T4" fmla="+- 0 1675 1559"/>
              <a:gd name="T5" fmla="*/ T4 w 5561"/>
              <a:gd name="T6" fmla="+- 0 7036 6937"/>
              <a:gd name="T7" fmla="*/ 7036 h 2520"/>
              <a:gd name="T8" fmla="+- 0 1559 1559"/>
              <a:gd name="T9" fmla="*/ T8 w 5561"/>
              <a:gd name="T10" fmla="+- 0 7305 6937"/>
              <a:gd name="T11" fmla="*/ 7305 h 2520"/>
              <a:gd name="T12" fmla="+- 0 1768 1559"/>
              <a:gd name="T13" fmla="*/ T12 w 5561"/>
              <a:gd name="T14" fmla="+- 0 7590 6937"/>
              <a:gd name="T15" fmla="*/ 7590 h 2520"/>
              <a:gd name="T16" fmla="+- 0 3152 1559"/>
              <a:gd name="T17" fmla="*/ T16 w 5561"/>
              <a:gd name="T18" fmla="+- 0 7532 6937"/>
              <a:gd name="T19" fmla="*/ 7532 h 2520"/>
              <a:gd name="T20" fmla="+- 0 3163 1559"/>
              <a:gd name="T21" fmla="*/ T20 w 5561"/>
              <a:gd name="T22" fmla="+- 0 7651 6937"/>
              <a:gd name="T23" fmla="*/ 7651 h 2520"/>
              <a:gd name="T24" fmla="+- 0 3458 1559"/>
              <a:gd name="T25" fmla="*/ T24 w 5561"/>
              <a:gd name="T26" fmla="+- 0 7308 6937"/>
              <a:gd name="T27" fmla="*/ 7308 h 2520"/>
              <a:gd name="T28" fmla="+- 0 3962 1559"/>
              <a:gd name="T29" fmla="*/ T28 w 5561"/>
              <a:gd name="T30" fmla="+- 0 7299 6937"/>
              <a:gd name="T31" fmla="*/ 7299 h 2520"/>
              <a:gd name="T32" fmla="+- 0 4507 1559"/>
              <a:gd name="T33" fmla="*/ T32 w 5561"/>
              <a:gd name="T34" fmla="+- 0 7259 6937"/>
              <a:gd name="T35" fmla="*/ 7259 h 2520"/>
              <a:gd name="T36" fmla="+- 0 2768 1559"/>
              <a:gd name="T37" fmla="*/ T36 w 5561"/>
              <a:gd name="T38" fmla="+- 0 9002 6937"/>
              <a:gd name="T39" fmla="*/ 9002 h 2520"/>
              <a:gd name="T40" fmla="+- 0 2694 1559"/>
              <a:gd name="T41" fmla="*/ T40 w 5561"/>
              <a:gd name="T42" fmla="+- 0 9186 6937"/>
              <a:gd name="T43" fmla="*/ 9186 h 2520"/>
              <a:gd name="T44" fmla="+- 0 2724 1559"/>
              <a:gd name="T45" fmla="*/ T44 w 5561"/>
              <a:gd name="T46" fmla="+- 0 9456 6937"/>
              <a:gd name="T47" fmla="*/ 9456 h 2520"/>
              <a:gd name="T48" fmla="+- 0 2696 1559"/>
              <a:gd name="T49" fmla="*/ T48 w 5561"/>
              <a:gd name="T50" fmla="+- 0 8976 6937"/>
              <a:gd name="T51" fmla="*/ 8976 h 2520"/>
              <a:gd name="T52" fmla="+- 0 2722 1559"/>
              <a:gd name="T53" fmla="*/ T52 w 5561"/>
              <a:gd name="T54" fmla="+- 0 8720 6937"/>
              <a:gd name="T55" fmla="*/ 8720 h 2520"/>
              <a:gd name="T56" fmla="+- 0 3004 1559"/>
              <a:gd name="T57" fmla="*/ T56 w 5561"/>
              <a:gd name="T58" fmla="+- 0 8658 6937"/>
              <a:gd name="T59" fmla="*/ 8658 h 2520"/>
              <a:gd name="T60" fmla="+- 0 2819 1559"/>
              <a:gd name="T61" fmla="*/ T60 w 5561"/>
              <a:gd name="T62" fmla="+- 0 9138 6937"/>
              <a:gd name="T63" fmla="*/ 9138 h 2520"/>
              <a:gd name="T64" fmla="+- 0 2876 1559"/>
              <a:gd name="T65" fmla="*/ T64 w 5561"/>
              <a:gd name="T66" fmla="+- 0 9083 6937"/>
              <a:gd name="T67" fmla="*/ 9083 h 2520"/>
              <a:gd name="T68" fmla="+- 0 3186 1559"/>
              <a:gd name="T69" fmla="*/ T68 w 5561"/>
              <a:gd name="T70" fmla="+- 0 9087 6937"/>
              <a:gd name="T71" fmla="*/ 9087 h 2520"/>
              <a:gd name="T72" fmla="+- 0 3764 1559"/>
              <a:gd name="T73" fmla="*/ T72 w 5561"/>
              <a:gd name="T74" fmla="+- 0 9208 6937"/>
              <a:gd name="T75" fmla="*/ 9208 h 2520"/>
              <a:gd name="T76" fmla="+- 0 3937 1559"/>
              <a:gd name="T77" fmla="*/ T76 w 5561"/>
              <a:gd name="T78" fmla="+- 0 9167 6937"/>
              <a:gd name="T79" fmla="*/ 9167 h 2520"/>
              <a:gd name="T80" fmla="+- 0 4840 1559"/>
              <a:gd name="T81" fmla="*/ T80 w 5561"/>
              <a:gd name="T82" fmla="+- 0 8711 6937"/>
              <a:gd name="T83" fmla="*/ 8711 h 2520"/>
              <a:gd name="T84" fmla="+- 0 4846 1559"/>
              <a:gd name="T85" fmla="*/ T84 w 5561"/>
              <a:gd name="T86" fmla="+- 0 8733 6937"/>
              <a:gd name="T87" fmla="*/ 8733 h 2520"/>
              <a:gd name="T88" fmla="+- 0 4899 1559"/>
              <a:gd name="T89" fmla="*/ T88 w 5561"/>
              <a:gd name="T90" fmla="+- 0 9258 6937"/>
              <a:gd name="T91" fmla="*/ 9258 h 2520"/>
              <a:gd name="T92" fmla="+- 0 5203 1559"/>
              <a:gd name="T93" fmla="*/ T92 w 5561"/>
              <a:gd name="T94" fmla="+- 0 9222 6937"/>
              <a:gd name="T95" fmla="*/ 9222 h 2520"/>
              <a:gd name="T96" fmla="+- 0 5359 1559"/>
              <a:gd name="T97" fmla="*/ T96 w 5561"/>
              <a:gd name="T98" fmla="+- 0 9044 6937"/>
              <a:gd name="T99" fmla="*/ 9044 h 2520"/>
              <a:gd name="T100" fmla="+- 0 5289 1559"/>
              <a:gd name="T101" fmla="*/ T100 w 5561"/>
              <a:gd name="T102" fmla="+- 0 8951 6937"/>
              <a:gd name="T103" fmla="*/ 8951 h 2520"/>
              <a:gd name="T104" fmla="+- 0 5226 1559"/>
              <a:gd name="T105" fmla="*/ T104 w 5561"/>
              <a:gd name="T106" fmla="+- 0 9153 6937"/>
              <a:gd name="T107" fmla="*/ 9153 h 2520"/>
              <a:gd name="T108" fmla="+- 0 5541 1559"/>
              <a:gd name="T109" fmla="*/ T108 w 5561"/>
              <a:gd name="T110" fmla="+- 0 9271 6937"/>
              <a:gd name="T111" fmla="*/ 9271 h 2520"/>
              <a:gd name="T112" fmla="+- 0 5682 1559"/>
              <a:gd name="T113" fmla="*/ T112 w 5561"/>
              <a:gd name="T114" fmla="+- 0 9091 6937"/>
              <a:gd name="T115" fmla="*/ 9091 h 2520"/>
              <a:gd name="T116" fmla="+- 0 4817 1559"/>
              <a:gd name="T117" fmla="*/ T116 w 5561"/>
              <a:gd name="T118" fmla="+- 0 8896 6937"/>
              <a:gd name="T119" fmla="*/ 8896 h 2520"/>
              <a:gd name="T120" fmla="+- 0 5114 1559"/>
              <a:gd name="T121" fmla="*/ T120 w 5561"/>
              <a:gd name="T122" fmla="+- 0 8781 6937"/>
              <a:gd name="T123" fmla="*/ 8781 h 2520"/>
              <a:gd name="T124" fmla="+- 0 5539 1559"/>
              <a:gd name="T125" fmla="*/ T124 w 5561"/>
              <a:gd name="T126" fmla="+- 0 8703 6937"/>
              <a:gd name="T127" fmla="*/ 8703 h 2520"/>
              <a:gd name="T128" fmla="+- 0 5707 1559"/>
              <a:gd name="T129" fmla="*/ T128 w 5561"/>
              <a:gd name="T130" fmla="+- 0 9089 6937"/>
              <a:gd name="T131" fmla="*/ 9089 h 2520"/>
              <a:gd name="T132" fmla="+- 0 5878 1559"/>
              <a:gd name="T133" fmla="*/ T132 w 5561"/>
              <a:gd name="T134" fmla="+- 0 9082 6937"/>
              <a:gd name="T135" fmla="*/ 9082 h 2520"/>
              <a:gd name="T136" fmla="+- 0 5944 1559"/>
              <a:gd name="T137" fmla="*/ T136 w 5561"/>
              <a:gd name="T138" fmla="+- 0 9205 6937"/>
              <a:gd name="T139" fmla="*/ 9205 h 2520"/>
              <a:gd name="T140" fmla="+- 0 6106 1559"/>
              <a:gd name="T141" fmla="*/ T140 w 5561"/>
              <a:gd name="T142" fmla="+- 0 9006 6937"/>
              <a:gd name="T143" fmla="*/ 9006 h 2520"/>
              <a:gd name="T144" fmla="+- 0 6266 1559"/>
              <a:gd name="T145" fmla="*/ T144 w 5561"/>
              <a:gd name="T146" fmla="+- 0 9049 6937"/>
              <a:gd name="T147" fmla="*/ 9049 h 2520"/>
              <a:gd name="T148" fmla="+- 0 6323 1559"/>
              <a:gd name="T149" fmla="*/ T148 w 5561"/>
              <a:gd name="T150" fmla="+- 0 9241 6937"/>
              <a:gd name="T151" fmla="*/ 9241 h 2520"/>
              <a:gd name="T152" fmla="+- 0 6532 1559"/>
              <a:gd name="T153" fmla="*/ T152 w 5561"/>
              <a:gd name="T154" fmla="+- 0 8955 6937"/>
              <a:gd name="T155" fmla="*/ 8955 h 2520"/>
              <a:gd name="T156" fmla="+- 0 6644 1559"/>
              <a:gd name="T157" fmla="*/ T156 w 5561"/>
              <a:gd name="T158" fmla="+- 0 9138 6937"/>
              <a:gd name="T159" fmla="*/ 9138 h 2520"/>
              <a:gd name="T160" fmla="+- 0 6733 1559"/>
              <a:gd name="T161" fmla="*/ T160 w 5561"/>
              <a:gd name="T162" fmla="+- 0 9087 6937"/>
              <a:gd name="T163" fmla="*/ 9087 h 2520"/>
              <a:gd name="T164" fmla="+- 0 6899 1559"/>
              <a:gd name="T165" fmla="*/ T164 w 5561"/>
              <a:gd name="T166" fmla="+- 0 9012 6937"/>
              <a:gd name="T167" fmla="*/ 9012 h 2520"/>
              <a:gd name="T168" fmla="+- 0 7049 1559"/>
              <a:gd name="T169" fmla="*/ T168 w 5561"/>
              <a:gd name="T170" fmla="+- 0 9176 6937"/>
              <a:gd name="T171" fmla="*/ 9176 h 2520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  <a:cxn ang="0">
                <a:pos x="T145" y="T147"/>
              </a:cxn>
              <a:cxn ang="0">
                <a:pos x="T149" y="T151"/>
              </a:cxn>
              <a:cxn ang="0">
                <a:pos x="T153" y="T155"/>
              </a:cxn>
              <a:cxn ang="0">
                <a:pos x="T157" y="T159"/>
              </a:cxn>
              <a:cxn ang="0">
                <a:pos x="T161" y="T163"/>
              </a:cxn>
              <a:cxn ang="0">
                <a:pos x="T165" y="T167"/>
              </a:cxn>
              <a:cxn ang="0">
                <a:pos x="T169" y="T171"/>
              </a:cxn>
            </a:cxnLst>
            <a:rect l="0" t="0" r="r" b="b"/>
            <a:pathLst>
              <a:path w="5561" h="2520" extrusionOk="0">
                <a:moveTo>
                  <a:pt x="283" y="178"/>
                </a:moveTo>
                <a:cubicBezTo>
                  <a:pt x="280" y="135"/>
                  <a:pt x="289" y="94"/>
                  <a:pt x="270" y="53"/>
                </a:cubicBezTo>
                <a:cubicBezTo>
                  <a:pt x="245" y="1"/>
                  <a:pt x="252" y="0"/>
                  <a:pt x="197" y="16"/>
                </a:cubicBezTo>
                <a:cubicBezTo>
                  <a:pt x="164" y="26"/>
                  <a:pt x="136" y="74"/>
                  <a:pt x="116" y="99"/>
                </a:cubicBezTo>
                <a:cubicBezTo>
                  <a:pt x="84" y="139"/>
                  <a:pt x="60" y="183"/>
                  <a:pt x="38" y="228"/>
                </a:cubicBezTo>
                <a:cubicBezTo>
                  <a:pt x="16" y="273"/>
                  <a:pt x="3" y="317"/>
                  <a:pt x="0" y="368"/>
                </a:cubicBezTo>
                <a:cubicBezTo>
                  <a:pt x="-3" y="416"/>
                  <a:pt x="7" y="471"/>
                  <a:pt x="26" y="515"/>
                </a:cubicBezTo>
                <a:cubicBezTo>
                  <a:pt x="61" y="597"/>
                  <a:pt x="123" y="638"/>
                  <a:pt x="209" y="653"/>
                </a:cubicBezTo>
                <a:cubicBezTo>
                  <a:pt x="621" y="725"/>
                  <a:pt x="1013" y="426"/>
                  <a:pt x="1427" y="530"/>
                </a:cubicBezTo>
                <a:cubicBezTo>
                  <a:pt x="1483" y="544"/>
                  <a:pt x="1544" y="563"/>
                  <a:pt x="1593" y="595"/>
                </a:cubicBezTo>
                <a:cubicBezTo>
                  <a:pt x="1651" y="634"/>
                  <a:pt x="1648" y="652"/>
                  <a:pt x="1625" y="710"/>
                </a:cubicBezTo>
                <a:cubicBezTo>
                  <a:pt x="1618" y="711"/>
                  <a:pt x="1611" y="713"/>
                  <a:pt x="1604" y="714"/>
                </a:cubicBezTo>
                <a:cubicBezTo>
                  <a:pt x="1613" y="677"/>
                  <a:pt x="1615" y="643"/>
                  <a:pt x="1631" y="606"/>
                </a:cubicBezTo>
                <a:cubicBezTo>
                  <a:pt x="1681" y="490"/>
                  <a:pt x="1779" y="408"/>
                  <a:pt x="1899" y="371"/>
                </a:cubicBezTo>
                <a:cubicBezTo>
                  <a:pt x="1975" y="347"/>
                  <a:pt x="2064" y="335"/>
                  <a:pt x="2144" y="337"/>
                </a:cubicBezTo>
                <a:cubicBezTo>
                  <a:pt x="2229" y="339"/>
                  <a:pt x="2319" y="350"/>
                  <a:pt x="2403" y="362"/>
                </a:cubicBezTo>
                <a:cubicBezTo>
                  <a:pt x="2509" y="378"/>
                  <a:pt x="2609" y="394"/>
                  <a:pt x="2716" y="390"/>
                </a:cubicBezTo>
                <a:cubicBezTo>
                  <a:pt x="2800" y="387"/>
                  <a:pt x="2875" y="362"/>
                  <a:pt x="2948" y="322"/>
                </a:cubicBezTo>
                <a:cubicBezTo>
                  <a:pt x="3023" y="281"/>
                  <a:pt x="3091" y="222"/>
                  <a:pt x="3159" y="175"/>
                </a:cubicBezTo>
              </a:path>
              <a:path w="5561" h="2520" extrusionOk="0">
                <a:moveTo>
                  <a:pt x="1209" y="2065"/>
                </a:moveTo>
                <a:cubicBezTo>
                  <a:pt x="1209" y="2013"/>
                  <a:pt x="1183" y="2086"/>
                  <a:pt x="1176" y="2105"/>
                </a:cubicBezTo>
                <a:cubicBezTo>
                  <a:pt x="1159" y="2150"/>
                  <a:pt x="1143" y="2201"/>
                  <a:pt x="1135" y="2249"/>
                </a:cubicBezTo>
                <a:cubicBezTo>
                  <a:pt x="1124" y="2312"/>
                  <a:pt x="1126" y="2385"/>
                  <a:pt x="1138" y="2447"/>
                </a:cubicBezTo>
                <a:cubicBezTo>
                  <a:pt x="1143" y="2472"/>
                  <a:pt x="1155" y="2496"/>
                  <a:pt x="1165" y="2519"/>
                </a:cubicBezTo>
                <a:cubicBezTo>
                  <a:pt x="1181" y="2464"/>
                  <a:pt x="1179" y="2413"/>
                  <a:pt x="1175" y="2355"/>
                </a:cubicBezTo>
                <a:cubicBezTo>
                  <a:pt x="1167" y="2249"/>
                  <a:pt x="1153" y="2144"/>
                  <a:pt x="1137" y="2039"/>
                </a:cubicBezTo>
                <a:cubicBezTo>
                  <a:pt x="1129" y="1986"/>
                  <a:pt x="1119" y="1933"/>
                  <a:pt x="1112" y="1880"/>
                </a:cubicBezTo>
                <a:cubicBezTo>
                  <a:pt x="1106" y="1836"/>
                  <a:pt x="1124" y="1805"/>
                  <a:pt x="1163" y="1783"/>
                </a:cubicBezTo>
                <a:cubicBezTo>
                  <a:pt x="1202" y="1761"/>
                  <a:pt x="1246" y="1748"/>
                  <a:pt x="1289" y="1738"/>
                </a:cubicBezTo>
                <a:cubicBezTo>
                  <a:pt x="1340" y="1726"/>
                  <a:pt x="1392" y="1716"/>
                  <a:pt x="1445" y="1721"/>
                </a:cubicBezTo>
                <a:cubicBezTo>
                  <a:pt x="1526" y="1728"/>
                  <a:pt x="1559" y="1739"/>
                  <a:pt x="1606" y="1804"/>
                </a:cubicBezTo>
              </a:path>
              <a:path w="5561" h="2520" extrusionOk="0">
                <a:moveTo>
                  <a:pt x="1260" y="2201"/>
                </a:moveTo>
                <a:cubicBezTo>
                  <a:pt x="1253" y="2200"/>
                  <a:pt x="1246" y="2199"/>
                  <a:pt x="1239" y="2198"/>
                </a:cubicBezTo>
                <a:cubicBezTo>
                  <a:pt x="1259" y="2171"/>
                  <a:pt x="1284" y="2154"/>
                  <a:pt x="1317" y="2146"/>
                </a:cubicBezTo>
                <a:cubicBezTo>
                  <a:pt x="1363" y="2135"/>
                  <a:pt x="1415" y="2137"/>
                  <a:pt x="1462" y="2139"/>
                </a:cubicBezTo>
                <a:cubicBezTo>
                  <a:pt x="1518" y="2141"/>
                  <a:pt x="1571" y="2149"/>
                  <a:pt x="1627" y="2150"/>
                </a:cubicBezTo>
                <a:cubicBezTo>
                  <a:pt x="1677" y="2151"/>
                  <a:pt x="1723" y="2145"/>
                  <a:pt x="1773" y="2143"/>
                </a:cubicBezTo>
              </a:path>
              <a:path w="5561" h="2520" extrusionOk="0">
                <a:moveTo>
                  <a:pt x="2205" y="2271"/>
                </a:moveTo>
                <a:cubicBezTo>
                  <a:pt x="2230" y="2264"/>
                  <a:pt x="2235" y="2239"/>
                  <a:pt x="2268" y="2237"/>
                </a:cubicBezTo>
                <a:cubicBezTo>
                  <a:pt x="2307" y="2234"/>
                  <a:pt x="2338" y="2242"/>
                  <a:pt x="2378" y="2230"/>
                </a:cubicBezTo>
                <a:cubicBezTo>
                  <a:pt x="2445" y="2211"/>
                  <a:pt x="2508" y="2190"/>
                  <a:pt x="2574" y="2169"/>
                </a:cubicBezTo>
              </a:path>
              <a:path w="5561" h="2520" extrusionOk="0">
                <a:moveTo>
                  <a:pt x="3281" y="1774"/>
                </a:moveTo>
                <a:cubicBezTo>
                  <a:pt x="3289" y="1723"/>
                  <a:pt x="3300" y="1695"/>
                  <a:pt x="3275" y="1651"/>
                </a:cubicBezTo>
                <a:cubicBezTo>
                  <a:pt x="3280" y="1699"/>
                  <a:pt x="3285" y="1748"/>
                  <a:pt x="3287" y="1796"/>
                </a:cubicBezTo>
                <a:cubicBezTo>
                  <a:pt x="3291" y="1940"/>
                  <a:pt x="3283" y="2080"/>
                  <a:pt x="3308" y="2222"/>
                </a:cubicBezTo>
                <a:cubicBezTo>
                  <a:pt x="3315" y="2260"/>
                  <a:pt x="3321" y="2288"/>
                  <a:pt x="3340" y="2321"/>
                </a:cubicBezTo>
                <a:cubicBezTo>
                  <a:pt x="3362" y="2359"/>
                  <a:pt x="3385" y="2357"/>
                  <a:pt x="3425" y="2353"/>
                </a:cubicBezTo>
                <a:cubicBezTo>
                  <a:pt x="3499" y="2345"/>
                  <a:pt x="3578" y="2320"/>
                  <a:pt x="3644" y="2285"/>
                </a:cubicBezTo>
                <a:cubicBezTo>
                  <a:pt x="3681" y="2265"/>
                  <a:pt x="3721" y="2238"/>
                  <a:pt x="3747" y="2205"/>
                </a:cubicBezTo>
                <a:cubicBezTo>
                  <a:pt x="3769" y="2177"/>
                  <a:pt x="3790" y="2141"/>
                  <a:pt x="3800" y="2107"/>
                </a:cubicBezTo>
                <a:cubicBezTo>
                  <a:pt x="3805" y="2087"/>
                  <a:pt x="3820" y="2046"/>
                  <a:pt x="3807" y="2027"/>
                </a:cubicBezTo>
                <a:cubicBezTo>
                  <a:pt x="3785" y="1995"/>
                  <a:pt x="3764" y="2003"/>
                  <a:pt x="3730" y="2014"/>
                </a:cubicBezTo>
                <a:cubicBezTo>
                  <a:pt x="3694" y="2026"/>
                  <a:pt x="3633" y="2075"/>
                  <a:pt x="3629" y="2116"/>
                </a:cubicBezTo>
                <a:cubicBezTo>
                  <a:pt x="3625" y="2156"/>
                  <a:pt x="3644" y="2185"/>
                  <a:pt x="3667" y="2216"/>
                </a:cubicBezTo>
                <a:cubicBezTo>
                  <a:pt x="3698" y="2258"/>
                  <a:pt x="3737" y="2289"/>
                  <a:pt x="3781" y="2315"/>
                </a:cubicBezTo>
                <a:cubicBezTo>
                  <a:pt x="3848" y="2354"/>
                  <a:pt x="3911" y="2348"/>
                  <a:pt x="3982" y="2334"/>
                </a:cubicBezTo>
                <a:cubicBezTo>
                  <a:pt x="4027" y="2325"/>
                  <a:pt x="4105" y="2297"/>
                  <a:pt x="4133" y="2256"/>
                </a:cubicBezTo>
                <a:cubicBezTo>
                  <a:pt x="4162" y="2214"/>
                  <a:pt x="4141" y="2191"/>
                  <a:pt x="4123" y="2154"/>
                </a:cubicBezTo>
              </a:path>
              <a:path w="5561" h="2520" extrusionOk="0">
                <a:moveTo>
                  <a:pt x="3325" y="1987"/>
                </a:moveTo>
                <a:cubicBezTo>
                  <a:pt x="3298" y="1982"/>
                  <a:pt x="3282" y="1974"/>
                  <a:pt x="3258" y="1959"/>
                </a:cubicBezTo>
                <a:cubicBezTo>
                  <a:pt x="3285" y="1923"/>
                  <a:pt x="3310" y="1916"/>
                  <a:pt x="3353" y="1902"/>
                </a:cubicBezTo>
                <a:cubicBezTo>
                  <a:pt x="3419" y="1881"/>
                  <a:pt x="3488" y="1860"/>
                  <a:pt x="3555" y="1844"/>
                </a:cubicBezTo>
                <a:cubicBezTo>
                  <a:pt x="3654" y="1821"/>
                  <a:pt x="3752" y="1799"/>
                  <a:pt x="3851" y="1779"/>
                </a:cubicBezTo>
                <a:cubicBezTo>
                  <a:pt x="3914" y="1764"/>
                  <a:pt x="3936" y="1759"/>
                  <a:pt x="3980" y="1766"/>
                </a:cubicBezTo>
              </a:path>
              <a:path w="5561" h="2520" extrusionOk="0">
                <a:moveTo>
                  <a:pt x="4182" y="2160"/>
                </a:moveTo>
                <a:cubicBezTo>
                  <a:pt x="4166" y="2150"/>
                  <a:pt x="4161" y="2147"/>
                  <a:pt x="4148" y="2152"/>
                </a:cubicBezTo>
                <a:cubicBezTo>
                  <a:pt x="4168" y="2129"/>
                  <a:pt x="4177" y="2118"/>
                  <a:pt x="4214" y="2107"/>
                </a:cubicBezTo>
                <a:cubicBezTo>
                  <a:pt x="4254" y="2095"/>
                  <a:pt x="4291" y="2118"/>
                  <a:pt x="4319" y="2145"/>
                </a:cubicBezTo>
                <a:cubicBezTo>
                  <a:pt x="4340" y="2166"/>
                  <a:pt x="4358" y="2197"/>
                  <a:pt x="4370" y="2224"/>
                </a:cubicBezTo>
                <a:cubicBezTo>
                  <a:pt x="4377" y="2245"/>
                  <a:pt x="4379" y="2254"/>
                  <a:pt x="4385" y="2268"/>
                </a:cubicBezTo>
                <a:cubicBezTo>
                  <a:pt x="4411" y="2234"/>
                  <a:pt x="4433" y="2195"/>
                  <a:pt x="4460" y="2162"/>
                </a:cubicBezTo>
                <a:cubicBezTo>
                  <a:pt x="4487" y="2130"/>
                  <a:pt x="4516" y="2097"/>
                  <a:pt x="4547" y="2069"/>
                </a:cubicBezTo>
                <a:cubicBezTo>
                  <a:pt x="4575" y="2044"/>
                  <a:pt x="4601" y="2025"/>
                  <a:pt x="4640" y="2025"/>
                </a:cubicBezTo>
                <a:cubicBezTo>
                  <a:pt x="4678" y="2025"/>
                  <a:pt x="4696" y="2086"/>
                  <a:pt x="4707" y="2112"/>
                </a:cubicBezTo>
                <a:cubicBezTo>
                  <a:pt x="4722" y="2146"/>
                  <a:pt x="4731" y="2184"/>
                  <a:pt x="4741" y="2220"/>
                </a:cubicBezTo>
                <a:cubicBezTo>
                  <a:pt x="4749" y="2249"/>
                  <a:pt x="4755" y="2276"/>
                  <a:pt x="4764" y="2304"/>
                </a:cubicBezTo>
                <a:cubicBezTo>
                  <a:pt x="4806" y="2249"/>
                  <a:pt x="4830" y="2186"/>
                  <a:pt x="4863" y="2124"/>
                </a:cubicBezTo>
                <a:cubicBezTo>
                  <a:pt x="4885" y="2083"/>
                  <a:pt x="4916" y="2006"/>
                  <a:pt x="4973" y="2018"/>
                </a:cubicBezTo>
                <a:cubicBezTo>
                  <a:pt x="5004" y="2024"/>
                  <a:pt x="5041" y="2095"/>
                  <a:pt x="5055" y="2122"/>
                </a:cubicBezTo>
                <a:cubicBezTo>
                  <a:pt x="5066" y="2143"/>
                  <a:pt x="5080" y="2178"/>
                  <a:pt x="5085" y="2201"/>
                </a:cubicBezTo>
                <a:cubicBezTo>
                  <a:pt x="5085" y="2208"/>
                  <a:pt x="5085" y="2215"/>
                  <a:pt x="5085" y="2222"/>
                </a:cubicBezTo>
                <a:cubicBezTo>
                  <a:pt x="5119" y="2201"/>
                  <a:pt x="5142" y="2182"/>
                  <a:pt x="5174" y="2150"/>
                </a:cubicBezTo>
                <a:cubicBezTo>
                  <a:pt x="5202" y="2122"/>
                  <a:pt x="5231" y="2093"/>
                  <a:pt x="5260" y="2065"/>
                </a:cubicBezTo>
                <a:cubicBezTo>
                  <a:pt x="5303" y="2024"/>
                  <a:pt x="5305" y="2044"/>
                  <a:pt x="5340" y="2075"/>
                </a:cubicBezTo>
                <a:cubicBezTo>
                  <a:pt x="5363" y="2095"/>
                  <a:pt x="5383" y="2126"/>
                  <a:pt x="5401" y="2150"/>
                </a:cubicBezTo>
                <a:cubicBezTo>
                  <a:pt x="5422" y="2179"/>
                  <a:pt x="5451" y="2234"/>
                  <a:pt x="5490" y="2239"/>
                </a:cubicBezTo>
                <a:cubicBezTo>
                  <a:pt x="5515" y="2242"/>
                  <a:pt x="5544" y="2211"/>
                  <a:pt x="5560" y="2198"/>
                </a:cubicBezTo>
              </a:path>
            </a:pathLst>
          </a:custGeom>
          <a:noFill/>
          <a:ln w="19050" cap="rnd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22548" name="Comment 20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2955925" y="2908300"/>
            <a:ext cx="2360613" cy="747713"/>
          </a:xfrm>
          <a:custGeom>
            <a:avLst/>
            <a:gdLst>
              <a:gd name="T0" fmla="+- 0 8269 8210"/>
              <a:gd name="T1" fmla="*/ T0 w 6560"/>
              <a:gd name="T2" fmla="+- 0 9208 8079"/>
              <a:gd name="T3" fmla="*/ 9208 h 2075"/>
              <a:gd name="T4" fmla="+- 0 8505 8210"/>
              <a:gd name="T5" fmla="*/ T4 w 6560"/>
              <a:gd name="T6" fmla="+- 0 8739 8079"/>
              <a:gd name="T7" fmla="*/ 8739 h 2075"/>
              <a:gd name="T8" fmla="+- 0 8708 8210"/>
              <a:gd name="T9" fmla="*/ T8 w 6560"/>
              <a:gd name="T10" fmla="+- 0 9241 8079"/>
              <a:gd name="T11" fmla="*/ 9241 h 2075"/>
              <a:gd name="T12" fmla="+- 0 8743 8210"/>
              <a:gd name="T13" fmla="*/ T12 w 6560"/>
              <a:gd name="T14" fmla="+- 0 9123 8079"/>
              <a:gd name="T15" fmla="*/ 9123 h 2075"/>
              <a:gd name="T16" fmla="+- 0 9155 8210"/>
              <a:gd name="T17" fmla="*/ T16 w 6560"/>
              <a:gd name="T18" fmla="+- 0 8843 8079"/>
              <a:gd name="T19" fmla="*/ 8843 h 2075"/>
              <a:gd name="T20" fmla="+- 0 9214 8210"/>
              <a:gd name="T21" fmla="*/ T20 w 6560"/>
              <a:gd name="T22" fmla="+- 0 9127 8079"/>
              <a:gd name="T23" fmla="*/ 9127 h 2075"/>
              <a:gd name="T24" fmla="+- 0 9480 8210"/>
              <a:gd name="T25" fmla="*/ T24 w 6560"/>
              <a:gd name="T26" fmla="+- 0 8824 8079"/>
              <a:gd name="T27" fmla="*/ 8824 h 2075"/>
              <a:gd name="T28" fmla="+- 0 9535 8210"/>
              <a:gd name="T29" fmla="*/ T28 w 6560"/>
              <a:gd name="T30" fmla="+- 0 9099 8079"/>
              <a:gd name="T31" fmla="*/ 9099 h 2075"/>
              <a:gd name="T32" fmla="+- 0 9879 8210"/>
              <a:gd name="T33" fmla="*/ T32 w 6560"/>
              <a:gd name="T34" fmla="+- 0 8885 8079"/>
              <a:gd name="T35" fmla="*/ 8885 h 2075"/>
              <a:gd name="T36" fmla="+- 0 9897 8210"/>
              <a:gd name="T37" fmla="*/ T36 w 6560"/>
              <a:gd name="T38" fmla="+- 0 9821 8079"/>
              <a:gd name="T39" fmla="*/ 9821 h 2075"/>
              <a:gd name="T40" fmla="+- 0 9910 8210"/>
              <a:gd name="T41" fmla="*/ T40 w 6560"/>
              <a:gd name="T42" fmla="+- 0 9375 8079"/>
              <a:gd name="T43" fmla="*/ 9375 h 2075"/>
              <a:gd name="T44" fmla="+- 0 10115 8210"/>
              <a:gd name="T45" fmla="*/ T44 w 6560"/>
              <a:gd name="T46" fmla="+- 0 8866 8079"/>
              <a:gd name="T47" fmla="*/ 8866 h 2075"/>
              <a:gd name="T48" fmla="+- 0 9910 8210"/>
              <a:gd name="T49" fmla="*/ T48 w 6560"/>
              <a:gd name="T50" fmla="+- 0 9188 8079"/>
              <a:gd name="T51" fmla="*/ 9188 h 2075"/>
              <a:gd name="T52" fmla="+- 0 10320 8210"/>
              <a:gd name="T53" fmla="*/ T52 w 6560"/>
              <a:gd name="T54" fmla="+- 0 8981 8079"/>
              <a:gd name="T55" fmla="*/ 8981 h 2075"/>
              <a:gd name="T56" fmla="+- 0 10589 8210"/>
              <a:gd name="T57" fmla="*/ T56 w 6560"/>
              <a:gd name="T58" fmla="+- 0 8798 8079"/>
              <a:gd name="T59" fmla="*/ 8798 h 2075"/>
              <a:gd name="T60" fmla="+- 0 10370 8210"/>
              <a:gd name="T61" fmla="*/ T60 w 6560"/>
              <a:gd name="T62" fmla="+- 0 9085 8079"/>
              <a:gd name="T63" fmla="*/ 9085 h 2075"/>
              <a:gd name="T64" fmla="+- 0 10788 8210"/>
              <a:gd name="T65" fmla="*/ T64 w 6560"/>
              <a:gd name="T66" fmla="+- 0 9040 8079"/>
              <a:gd name="T67" fmla="*/ 9040 h 2075"/>
              <a:gd name="T68" fmla="+- 0 10904 8210"/>
              <a:gd name="T69" fmla="*/ T68 w 6560"/>
              <a:gd name="T70" fmla="+- 0 8966 8079"/>
              <a:gd name="T71" fmla="*/ 8966 h 2075"/>
              <a:gd name="T72" fmla="+- 0 11328 8210"/>
              <a:gd name="T73" fmla="*/ T72 w 6560"/>
              <a:gd name="T74" fmla="+- 0 8792 8079"/>
              <a:gd name="T75" fmla="*/ 8792 h 2075"/>
              <a:gd name="T76" fmla="+- 0 11347 8210"/>
              <a:gd name="T77" fmla="*/ T76 w 6560"/>
              <a:gd name="T78" fmla="+- 0 9169 8079"/>
              <a:gd name="T79" fmla="*/ 9169 h 2075"/>
              <a:gd name="T80" fmla="+- 0 11235 8210"/>
              <a:gd name="T81" fmla="*/ T80 w 6560"/>
              <a:gd name="T82" fmla="+- 0 9206 8079"/>
              <a:gd name="T83" fmla="*/ 9206 h 2075"/>
              <a:gd name="T84" fmla="+- 0 11594 8210"/>
              <a:gd name="T85" fmla="*/ T84 w 6560"/>
              <a:gd name="T86" fmla="+- 0 8879 8079"/>
              <a:gd name="T87" fmla="*/ 8879 h 2075"/>
              <a:gd name="T88" fmla="+- 0 11773 8210"/>
              <a:gd name="T89" fmla="*/ T88 w 6560"/>
              <a:gd name="T90" fmla="+- 0 8996 8079"/>
              <a:gd name="T91" fmla="*/ 8996 h 2075"/>
              <a:gd name="T92" fmla="+- 0 11860 8210"/>
              <a:gd name="T93" fmla="*/ T92 w 6560"/>
              <a:gd name="T94" fmla="+- 0 8976 8079"/>
              <a:gd name="T95" fmla="*/ 8976 h 2075"/>
              <a:gd name="T96" fmla="+- 0 11511 8210"/>
              <a:gd name="T97" fmla="*/ T96 w 6560"/>
              <a:gd name="T98" fmla="+- 0 10153 8079"/>
              <a:gd name="T99" fmla="*/ 10153 h 2075"/>
              <a:gd name="T100" fmla="+- 0 11741 8210"/>
              <a:gd name="T101" fmla="*/ T100 w 6560"/>
              <a:gd name="T102" fmla="+- 0 9341 8079"/>
              <a:gd name="T103" fmla="*/ 9341 h 2075"/>
              <a:gd name="T104" fmla="+- 0 12018 8210"/>
              <a:gd name="T105" fmla="*/ T104 w 6560"/>
              <a:gd name="T106" fmla="+- 0 8826 8079"/>
              <a:gd name="T107" fmla="*/ 8826 h 2075"/>
              <a:gd name="T108" fmla="+- 0 12187 8210"/>
              <a:gd name="T109" fmla="*/ T108 w 6560"/>
              <a:gd name="T110" fmla="+- 0 8940 8079"/>
              <a:gd name="T111" fmla="*/ 8940 h 2075"/>
              <a:gd name="T112" fmla="+- 0 12332 8210"/>
              <a:gd name="T113" fmla="*/ T112 w 6560"/>
              <a:gd name="T114" fmla="+- 0 8790 8079"/>
              <a:gd name="T115" fmla="*/ 8790 h 2075"/>
              <a:gd name="T116" fmla="+- 0 12448 8210"/>
              <a:gd name="T117" fmla="*/ T116 w 6560"/>
              <a:gd name="T118" fmla="+- 0 8907 8079"/>
              <a:gd name="T119" fmla="*/ 8907 h 2075"/>
              <a:gd name="T120" fmla="+- 0 12588 8210"/>
              <a:gd name="T121" fmla="*/ T120 w 6560"/>
              <a:gd name="T122" fmla="+- 0 8703 8079"/>
              <a:gd name="T123" fmla="*/ 8703 h 2075"/>
              <a:gd name="T124" fmla="+- 0 12712 8210"/>
              <a:gd name="T125" fmla="*/ T124 w 6560"/>
              <a:gd name="T126" fmla="+- 0 8962 8079"/>
              <a:gd name="T127" fmla="*/ 8962 h 2075"/>
              <a:gd name="T128" fmla="+- 0 13024 8210"/>
              <a:gd name="T129" fmla="*/ T128 w 6560"/>
              <a:gd name="T130" fmla="+- 0 8892 8079"/>
              <a:gd name="T131" fmla="*/ 8892 h 2075"/>
              <a:gd name="T132" fmla="+- 0 13062 8210"/>
              <a:gd name="T133" fmla="*/ T132 w 6560"/>
              <a:gd name="T134" fmla="+- 0 8822 8079"/>
              <a:gd name="T135" fmla="*/ 8822 h 2075"/>
              <a:gd name="T136" fmla="+- 0 13292 8210"/>
              <a:gd name="T137" fmla="*/ T136 w 6560"/>
              <a:gd name="T138" fmla="+- 0 8873 8079"/>
              <a:gd name="T139" fmla="*/ 8873 h 2075"/>
              <a:gd name="T140" fmla="+- 0 13406 8210"/>
              <a:gd name="T141" fmla="*/ T140 w 6560"/>
              <a:gd name="T142" fmla="+- 0 8828 8079"/>
              <a:gd name="T143" fmla="*/ 8828 h 2075"/>
              <a:gd name="T144" fmla="+- 0 13702 8210"/>
              <a:gd name="T145" fmla="*/ T144 w 6560"/>
              <a:gd name="T146" fmla="+- 0 8851 8079"/>
              <a:gd name="T147" fmla="*/ 8851 h 2075"/>
              <a:gd name="T148" fmla="+- 0 13731 8210"/>
              <a:gd name="T149" fmla="*/ T148 w 6560"/>
              <a:gd name="T150" fmla="+- 0 8682 8079"/>
              <a:gd name="T151" fmla="*/ 8682 h 2075"/>
              <a:gd name="T152" fmla="+- 0 13839 8210"/>
              <a:gd name="T153" fmla="*/ T152 w 6560"/>
              <a:gd name="T154" fmla="+- 0 9023 8079"/>
              <a:gd name="T155" fmla="*/ 9023 h 2075"/>
              <a:gd name="T156" fmla="+- 0 14111 8210"/>
              <a:gd name="T157" fmla="*/ T156 w 6560"/>
              <a:gd name="T158" fmla="+- 0 8079 8079"/>
              <a:gd name="T159" fmla="*/ 8079 h 2075"/>
              <a:gd name="T160" fmla="+- 0 14058 8210"/>
              <a:gd name="T161" fmla="*/ T160 w 6560"/>
              <a:gd name="T162" fmla="+- 0 8730 8079"/>
              <a:gd name="T163" fmla="*/ 8730 h 2075"/>
              <a:gd name="T164" fmla="+- 0 14170 8210"/>
              <a:gd name="T165" fmla="*/ T164 w 6560"/>
              <a:gd name="T166" fmla="+- 0 8991 8079"/>
              <a:gd name="T167" fmla="*/ 8991 h 2075"/>
              <a:gd name="T168" fmla="+- 0 14529 8210"/>
              <a:gd name="T169" fmla="*/ T168 w 6560"/>
              <a:gd name="T170" fmla="+- 0 9021 8079"/>
              <a:gd name="T171" fmla="*/ 9021 h 2075"/>
              <a:gd name="T172" fmla="+- 0 14733 8210"/>
              <a:gd name="T173" fmla="*/ T172 w 6560"/>
              <a:gd name="T174" fmla="+- 0 8915 8079"/>
              <a:gd name="T175" fmla="*/ 8915 h 2075"/>
              <a:gd name="T176" fmla="+- 0 14655 8210"/>
              <a:gd name="T177" fmla="*/ T176 w 6560"/>
              <a:gd name="T178" fmla="+- 0 9341 8079"/>
              <a:gd name="T179" fmla="*/ 9341 h 2075"/>
              <a:gd name="T180" fmla="+- 0 13835 8210"/>
              <a:gd name="T181" fmla="*/ T180 w 6560"/>
              <a:gd name="T182" fmla="+- 0 8351 8079"/>
              <a:gd name="T183" fmla="*/ 8351 h 2075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  <a:cxn ang="0">
                <a:pos x="T145" y="T147"/>
              </a:cxn>
              <a:cxn ang="0">
                <a:pos x="T149" y="T151"/>
              </a:cxn>
              <a:cxn ang="0">
                <a:pos x="T153" y="T155"/>
              </a:cxn>
              <a:cxn ang="0">
                <a:pos x="T157" y="T159"/>
              </a:cxn>
              <a:cxn ang="0">
                <a:pos x="T161" y="T163"/>
              </a:cxn>
              <a:cxn ang="0">
                <a:pos x="T165" y="T167"/>
              </a:cxn>
              <a:cxn ang="0">
                <a:pos x="T169" y="T171"/>
              </a:cxn>
              <a:cxn ang="0">
                <a:pos x="T173" y="T175"/>
              </a:cxn>
              <a:cxn ang="0">
                <a:pos x="T177" y="T179"/>
              </a:cxn>
              <a:cxn ang="0">
                <a:pos x="T181" y="T183"/>
              </a:cxn>
            </a:cxnLst>
            <a:rect l="0" t="0" r="r" b="b"/>
            <a:pathLst>
              <a:path w="6560" h="2075" extrusionOk="0">
                <a:moveTo>
                  <a:pt x="61" y="1222"/>
                </a:moveTo>
                <a:cubicBezTo>
                  <a:pt x="38" y="1233"/>
                  <a:pt x="27" y="1243"/>
                  <a:pt x="0" y="1252"/>
                </a:cubicBezTo>
                <a:cubicBezTo>
                  <a:pt x="19" y="1211"/>
                  <a:pt x="38" y="1167"/>
                  <a:pt x="59" y="1129"/>
                </a:cubicBezTo>
                <a:cubicBezTo>
                  <a:pt x="89" y="1075"/>
                  <a:pt x="117" y="1020"/>
                  <a:pt x="147" y="965"/>
                </a:cubicBezTo>
                <a:cubicBezTo>
                  <a:pt x="178" y="908"/>
                  <a:pt x="210" y="850"/>
                  <a:pt x="238" y="791"/>
                </a:cubicBezTo>
                <a:cubicBezTo>
                  <a:pt x="258" y="748"/>
                  <a:pt x="276" y="704"/>
                  <a:pt x="295" y="660"/>
                </a:cubicBezTo>
                <a:cubicBezTo>
                  <a:pt x="323" y="695"/>
                  <a:pt x="345" y="731"/>
                  <a:pt x="365" y="772"/>
                </a:cubicBezTo>
                <a:cubicBezTo>
                  <a:pt x="397" y="838"/>
                  <a:pt x="424" y="906"/>
                  <a:pt x="449" y="974"/>
                </a:cubicBezTo>
                <a:cubicBezTo>
                  <a:pt x="469" y="1030"/>
                  <a:pt x="500" y="1102"/>
                  <a:pt x="498" y="1162"/>
                </a:cubicBezTo>
                <a:cubicBezTo>
                  <a:pt x="497" y="1190"/>
                  <a:pt x="492" y="1239"/>
                  <a:pt x="449" y="1226"/>
                </a:cubicBezTo>
                <a:cubicBezTo>
                  <a:pt x="404" y="1213"/>
                  <a:pt x="420" y="1162"/>
                  <a:pt x="438" y="1135"/>
                </a:cubicBezTo>
                <a:cubicBezTo>
                  <a:pt x="460" y="1103"/>
                  <a:pt x="502" y="1068"/>
                  <a:pt x="533" y="1044"/>
                </a:cubicBezTo>
                <a:cubicBezTo>
                  <a:pt x="586" y="1003"/>
                  <a:pt x="644" y="968"/>
                  <a:pt x="698" y="927"/>
                </a:cubicBezTo>
                <a:cubicBezTo>
                  <a:pt x="748" y="889"/>
                  <a:pt x="799" y="854"/>
                  <a:pt x="850" y="817"/>
                </a:cubicBezTo>
                <a:cubicBezTo>
                  <a:pt x="879" y="795"/>
                  <a:pt x="909" y="771"/>
                  <a:pt x="945" y="764"/>
                </a:cubicBezTo>
                <a:cubicBezTo>
                  <a:pt x="998" y="754"/>
                  <a:pt x="1016" y="804"/>
                  <a:pt x="1021" y="847"/>
                </a:cubicBezTo>
                <a:cubicBezTo>
                  <a:pt x="1027" y="901"/>
                  <a:pt x="1014" y="953"/>
                  <a:pt x="1008" y="1006"/>
                </a:cubicBezTo>
                <a:cubicBezTo>
                  <a:pt x="1002" y="1027"/>
                  <a:pt x="1000" y="1034"/>
                  <a:pt x="1004" y="1048"/>
                </a:cubicBezTo>
                <a:cubicBezTo>
                  <a:pt x="1055" y="1056"/>
                  <a:pt x="1055" y="1056"/>
                  <a:pt x="1097" y="1012"/>
                </a:cubicBezTo>
                <a:cubicBezTo>
                  <a:pt x="1137" y="970"/>
                  <a:pt x="1172" y="916"/>
                  <a:pt x="1202" y="866"/>
                </a:cubicBezTo>
                <a:cubicBezTo>
                  <a:pt x="1225" y="827"/>
                  <a:pt x="1244" y="782"/>
                  <a:pt x="1270" y="745"/>
                </a:cubicBezTo>
                <a:cubicBezTo>
                  <a:pt x="1276" y="739"/>
                  <a:pt x="1283" y="732"/>
                  <a:pt x="1289" y="726"/>
                </a:cubicBezTo>
                <a:cubicBezTo>
                  <a:pt x="1302" y="781"/>
                  <a:pt x="1305" y="832"/>
                  <a:pt x="1308" y="889"/>
                </a:cubicBezTo>
                <a:cubicBezTo>
                  <a:pt x="1309" y="911"/>
                  <a:pt x="1306" y="1005"/>
                  <a:pt x="1325" y="1020"/>
                </a:cubicBezTo>
                <a:cubicBezTo>
                  <a:pt x="1362" y="1049"/>
                  <a:pt x="1380" y="1015"/>
                  <a:pt x="1405" y="986"/>
                </a:cubicBezTo>
              </a:path>
              <a:path w="6560" h="2075" extrusionOk="0">
                <a:moveTo>
                  <a:pt x="1673" y="912"/>
                </a:moveTo>
                <a:cubicBezTo>
                  <a:pt x="1679" y="866"/>
                  <a:pt x="1676" y="847"/>
                  <a:pt x="1669" y="806"/>
                </a:cubicBezTo>
                <a:cubicBezTo>
                  <a:pt x="1671" y="861"/>
                  <a:pt x="1669" y="915"/>
                  <a:pt x="1675" y="970"/>
                </a:cubicBezTo>
                <a:cubicBezTo>
                  <a:pt x="1686" y="1074"/>
                  <a:pt x="1695" y="1178"/>
                  <a:pt x="1704" y="1283"/>
                </a:cubicBezTo>
                <a:cubicBezTo>
                  <a:pt x="1716" y="1432"/>
                  <a:pt x="1728" y="1596"/>
                  <a:pt x="1687" y="1742"/>
                </a:cubicBezTo>
                <a:cubicBezTo>
                  <a:pt x="1680" y="1771"/>
                  <a:pt x="1679" y="1778"/>
                  <a:pt x="1671" y="1794"/>
                </a:cubicBezTo>
                <a:cubicBezTo>
                  <a:pt x="1661" y="1733"/>
                  <a:pt x="1670" y="1677"/>
                  <a:pt x="1675" y="1614"/>
                </a:cubicBezTo>
                <a:cubicBezTo>
                  <a:pt x="1683" y="1508"/>
                  <a:pt x="1690" y="1402"/>
                  <a:pt x="1700" y="1296"/>
                </a:cubicBezTo>
                <a:cubicBezTo>
                  <a:pt x="1714" y="1140"/>
                  <a:pt x="1715" y="981"/>
                  <a:pt x="1742" y="827"/>
                </a:cubicBezTo>
                <a:cubicBezTo>
                  <a:pt x="1748" y="791"/>
                  <a:pt x="1757" y="742"/>
                  <a:pt x="1797" y="730"/>
                </a:cubicBezTo>
                <a:cubicBezTo>
                  <a:pt x="1841" y="717"/>
                  <a:pt x="1879" y="758"/>
                  <a:pt x="1905" y="787"/>
                </a:cubicBezTo>
                <a:cubicBezTo>
                  <a:pt x="1971" y="862"/>
                  <a:pt x="1975" y="971"/>
                  <a:pt x="1928" y="1057"/>
                </a:cubicBezTo>
                <a:cubicBezTo>
                  <a:pt x="1903" y="1101"/>
                  <a:pt x="1849" y="1158"/>
                  <a:pt x="1793" y="1156"/>
                </a:cubicBezTo>
                <a:cubicBezTo>
                  <a:pt x="1752" y="1155"/>
                  <a:pt x="1720" y="1150"/>
                  <a:pt x="1700" y="1109"/>
                </a:cubicBezTo>
                <a:cubicBezTo>
                  <a:pt x="1684" y="1076"/>
                  <a:pt x="1702" y="1041"/>
                  <a:pt x="1725" y="1018"/>
                </a:cubicBezTo>
                <a:cubicBezTo>
                  <a:pt x="1774" y="969"/>
                  <a:pt x="1858" y="968"/>
                  <a:pt x="1920" y="955"/>
                </a:cubicBezTo>
                <a:cubicBezTo>
                  <a:pt x="1983" y="941"/>
                  <a:pt x="2050" y="925"/>
                  <a:pt x="2110" y="902"/>
                </a:cubicBezTo>
                <a:cubicBezTo>
                  <a:pt x="2170" y="879"/>
                  <a:pt x="2230" y="851"/>
                  <a:pt x="2285" y="817"/>
                </a:cubicBezTo>
                <a:cubicBezTo>
                  <a:pt x="2321" y="794"/>
                  <a:pt x="2355" y="774"/>
                  <a:pt x="2377" y="736"/>
                </a:cubicBezTo>
                <a:cubicBezTo>
                  <a:pt x="2378" y="730"/>
                  <a:pt x="2378" y="725"/>
                  <a:pt x="2379" y="719"/>
                </a:cubicBezTo>
                <a:cubicBezTo>
                  <a:pt x="2332" y="704"/>
                  <a:pt x="2344" y="690"/>
                  <a:pt x="2287" y="711"/>
                </a:cubicBezTo>
                <a:cubicBezTo>
                  <a:pt x="2234" y="730"/>
                  <a:pt x="2198" y="798"/>
                  <a:pt x="2179" y="845"/>
                </a:cubicBezTo>
                <a:cubicBezTo>
                  <a:pt x="2160" y="891"/>
                  <a:pt x="2135" y="957"/>
                  <a:pt x="2160" y="1006"/>
                </a:cubicBezTo>
                <a:cubicBezTo>
                  <a:pt x="2184" y="1052"/>
                  <a:pt x="2229" y="1058"/>
                  <a:pt x="2276" y="1054"/>
                </a:cubicBezTo>
                <a:cubicBezTo>
                  <a:pt x="2334" y="1049"/>
                  <a:pt x="2389" y="1023"/>
                  <a:pt x="2443" y="1004"/>
                </a:cubicBezTo>
                <a:cubicBezTo>
                  <a:pt x="2488" y="988"/>
                  <a:pt x="2531" y="969"/>
                  <a:pt x="2578" y="961"/>
                </a:cubicBezTo>
                <a:cubicBezTo>
                  <a:pt x="2604" y="956"/>
                  <a:pt x="2643" y="952"/>
                  <a:pt x="2667" y="967"/>
                </a:cubicBezTo>
                <a:cubicBezTo>
                  <a:pt x="2685" y="982"/>
                  <a:pt x="2691" y="987"/>
                  <a:pt x="2698" y="1001"/>
                </a:cubicBezTo>
                <a:cubicBezTo>
                  <a:pt x="2697" y="963"/>
                  <a:pt x="2696" y="925"/>
                  <a:pt x="2694" y="887"/>
                </a:cubicBezTo>
                <a:cubicBezTo>
                  <a:pt x="2692" y="838"/>
                  <a:pt x="2697" y="783"/>
                  <a:pt x="2717" y="738"/>
                </a:cubicBezTo>
                <a:cubicBezTo>
                  <a:pt x="2736" y="694"/>
                  <a:pt x="2756" y="680"/>
                  <a:pt x="2789" y="649"/>
                </a:cubicBezTo>
              </a:path>
              <a:path w="6560" h="2075" extrusionOk="0">
                <a:moveTo>
                  <a:pt x="3118" y="713"/>
                </a:moveTo>
                <a:cubicBezTo>
                  <a:pt x="3102" y="697"/>
                  <a:pt x="3090" y="687"/>
                  <a:pt x="3070" y="673"/>
                </a:cubicBezTo>
                <a:cubicBezTo>
                  <a:pt x="3073" y="716"/>
                  <a:pt x="3071" y="745"/>
                  <a:pt x="3086" y="792"/>
                </a:cubicBezTo>
                <a:cubicBezTo>
                  <a:pt x="3116" y="890"/>
                  <a:pt x="3144" y="986"/>
                  <a:pt x="3137" y="1090"/>
                </a:cubicBezTo>
                <a:cubicBezTo>
                  <a:pt x="3133" y="1150"/>
                  <a:pt x="3102" y="1234"/>
                  <a:pt x="3036" y="1247"/>
                </a:cubicBezTo>
                <a:cubicBezTo>
                  <a:pt x="3025" y="1245"/>
                  <a:pt x="3013" y="1243"/>
                  <a:pt x="3002" y="1241"/>
                </a:cubicBezTo>
                <a:cubicBezTo>
                  <a:pt x="2992" y="1187"/>
                  <a:pt x="2995" y="1178"/>
                  <a:pt x="3025" y="1127"/>
                </a:cubicBezTo>
                <a:cubicBezTo>
                  <a:pt x="3062" y="1064"/>
                  <a:pt x="3109" y="1011"/>
                  <a:pt x="3162" y="961"/>
                </a:cubicBezTo>
                <a:cubicBezTo>
                  <a:pt x="3214" y="911"/>
                  <a:pt x="3277" y="842"/>
                  <a:pt x="3344" y="813"/>
                </a:cubicBezTo>
                <a:cubicBezTo>
                  <a:pt x="3363" y="801"/>
                  <a:pt x="3368" y="797"/>
                  <a:pt x="3384" y="800"/>
                </a:cubicBezTo>
                <a:cubicBezTo>
                  <a:pt x="3402" y="831"/>
                  <a:pt x="3417" y="859"/>
                  <a:pt x="3430" y="895"/>
                </a:cubicBezTo>
                <a:cubicBezTo>
                  <a:pt x="3445" y="935"/>
                  <a:pt x="3463" y="957"/>
                  <a:pt x="3489" y="989"/>
                </a:cubicBezTo>
                <a:cubicBezTo>
                  <a:pt x="3521" y="966"/>
                  <a:pt x="3541" y="959"/>
                  <a:pt x="3563" y="917"/>
                </a:cubicBezTo>
                <a:cubicBezTo>
                  <a:pt x="3582" y="879"/>
                  <a:pt x="3599" y="838"/>
                  <a:pt x="3614" y="798"/>
                </a:cubicBezTo>
                <a:cubicBezTo>
                  <a:pt x="3622" y="774"/>
                  <a:pt x="3625" y="765"/>
                  <a:pt x="3631" y="749"/>
                </a:cubicBezTo>
                <a:cubicBezTo>
                  <a:pt x="3638" y="798"/>
                  <a:pt x="3644" y="848"/>
                  <a:pt x="3650" y="897"/>
                </a:cubicBezTo>
                <a:cubicBezTo>
                  <a:pt x="3682" y="1170"/>
                  <a:pt x="3676" y="1438"/>
                  <a:pt x="3582" y="1699"/>
                </a:cubicBezTo>
                <a:cubicBezTo>
                  <a:pt x="3542" y="1810"/>
                  <a:pt x="3485" y="1915"/>
                  <a:pt x="3409" y="2006"/>
                </a:cubicBezTo>
                <a:cubicBezTo>
                  <a:pt x="3373" y="2049"/>
                  <a:pt x="3352" y="2059"/>
                  <a:pt x="3301" y="2074"/>
                </a:cubicBezTo>
                <a:cubicBezTo>
                  <a:pt x="3237" y="2030"/>
                  <a:pt x="3218" y="1979"/>
                  <a:pt x="3196" y="1903"/>
                </a:cubicBezTo>
                <a:cubicBezTo>
                  <a:pt x="3155" y="1762"/>
                  <a:pt x="3146" y="1601"/>
                  <a:pt x="3230" y="1474"/>
                </a:cubicBezTo>
                <a:cubicBezTo>
                  <a:pt x="3298" y="1371"/>
                  <a:pt x="3432" y="1325"/>
                  <a:pt x="3531" y="1262"/>
                </a:cubicBezTo>
                <a:cubicBezTo>
                  <a:pt x="3598" y="1213"/>
                  <a:pt x="3622" y="1196"/>
                  <a:pt x="3675" y="1177"/>
                </a:cubicBezTo>
              </a:path>
              <a:path w="6560" h="2075" extrusionOk="0">
                <a:moveTo>
                  <a:pt x="3781" y="840"/>
                </a:moveTo>
                <a:cubicBezTo>
                  <a:pt x="3787" y="807"/>
                  <a:pt x="3799" y="779"/>
                  <a:pt x="3808" y="747"/>
                </a:cubicBezTo>
                <a:cubicBezTo>
                  <a:pt x="3819" y="710"/>
                  <a:pt x="3830" y="678"/>
                  <a:pt x="3850" y="645"/>
                </a:cubicBezTo>
                <a:cubicBezTo>
                  <a:pt x="3888" y="656"/>
                  <a:pt x="3906" y="679"/>
                  <a:pt x="3924" y="717"/>
                </a:cubicBezTo>
                <a:cubicBezTo>
                  <a:pt x="3946" y="762"/>
                  <a:pt x="3966" y="812"/>
                  <a:pt x="3977" y="861"/>
                </a:cubicBezTo>
                <a:cubicBezTo>
                  <a:pt x="3986" y="899"/>
                  <a:pt x="3992" y="936"/>
                  <a:pt x="4000" y="974"/>
                </a:cubicBezTo>
                <a:cubicBezTo>
                  <a:pt x="4030" y="934"/>
                  <a:pt x="4049" y="896"/>
                  <a:pt x="4067" y="849"/>
                </a:cubicBezTo>
                <a:cubicBezTo>
                  <a:pt x="4085" y="803"/>
                  <a:pt x="4104" y="758"/>
                  <a:pt x="4122" y="711"/>
                </a:cubicBezTo>
                <a:cubicBezTo>
                  <a:pt x="4131" y="689"/>
                  <a:pt x="4133" y="682"/>
                  <a:pt x="4143" y="669"/>
                </a:cubicBezTo>
                <a:cubicBezTo>
                  <a:pt x="4161" y="696"/>
                  <a:pt x="4169" y="722"/>
                  <a:pt x="4183" y="751"/>
                </a:cubicBezTo>
                <a:cubicBezTo>
                  <a:pt x="4195" y="776"/>
                  <a:pt x="4211" y="815"/>
                  <a:pt x="4238" y="828"/>
                </a:cubicBezTo>
                <a:cubicBezTo>
                  <a:pt x="4276" y="847"/>
                  <a:pt x="4304" y="806"/>
                  <a:pt x="4321" y="779"/>
                </a:cubicBezTo>
                <a:cubicBezTo>
                  <a:pt x="4339" y="749"/>
                  <a:pt x="4348" y="714"/>
                  <a:pt x="4359" y="681"/>
                </a:cubicBezTo>
                <a:cubicBezTo>
                  <a:pt x="4365" y="662"/>
                  <a:pt x="4371" y="643"/>
                  <a:pt x="4378" y="624"/>
                </a:cubicBezTo>
                <a:cubicBezTo>
                  <a:pt x="4386" y="659"/>
                  <a:pt x="4389" y="694"/>
                  <a:pt x="4395" y="730"/>
                </a:cubicBezTo>
                <a:cubicBezTo>
                  <a:pt x="4401" y="769"/>
                  <a:pt x="4409" y="817"/>
                  <a:pt x="4426" y="853"/>
                </a:cubicBezTo>
                <a:cubicBezTo>
                  <a:pt x="4447" y="897"/>
                  <a:pt x="4466" y="909"/>
                  <a:pt x="4502" y="883"/>
                </a:cubicBezTo>
              </a:path>
              <a:path w="6560" h="2075" extrusionOk="0">
                <a:moveTo>
                  <a:pt x="4622" y="679"/>
                </a:moveTo>
                <a:cubicBezTo>
                  <a:pt x="4667" y="663"/>
                  <a:pt x="4719" y="650"/>
                  <a:pt x="4759" y="687"/>
                </a:cubicBezTo>
                <a:cubicBezTo>
                  <a:pt x="4792" y="718"/>
                  <a:pt x="4805" y="771"/>
                  <a:pt x="4814" y="813"/>
                </a:cubicBezTo>
                <a:cubicBezTo>
                  <a:pt x="4819" y="836"/>
                  <a:pt x="4821" y="860"/>
                  <a:pt x="4825" y="883"/>
                </a:cubicBezTo>
                <a:cubicBezTo>
                  <a:pt x="4830" y="854"/>
                  <a:pt x="4829" y="867"/>
                  <a:pt x="4833" y="838"/>
                </a:cubicBezTo>
                <a:cubicBezTo>
                  <a:pt x="4838" y="808"/>
                  <a:pt x="4840" y="771"/>
                  <a:pt x="4852" y="743"/>
                </a:cubicBezTo>
                <a:cubicBezTo>
                  <a:pt x="4868" y="705"/>
                  <a:pt x="4885" y="678"/>
                  <a:pt x="4930" y="707"/>
                </a:cubicBezTo>
                <a:cubicBezTo>
                  <a:pt x="4995" y="749"/>
                  <a:pt x="5033" y="832"/>
                  <a:pt x="5068" y="898"/>
                </a:cubicBezTo>
                <a:cubicBezTo>
                  <a:pt x="5073" y="863"/>
                  <a:pt x="5076" y="828"/>
                  <a:pt x="5082" y="794"/>
                </a:cubicBezTo>
                <a:cubicBezTo>
                  <a:pt x="5087" y="762"/>
                  <a:pt x="5096" y="732"/>
                  <a:pt x="5105" y="702"/>
                </a:cubicBezTo>
                <a:cubicBezTo>
                  <a:pt x="5107" y="695"/>
                  <a:pt x="5110" y="688"/>
                  <a:pt x="5112" y="681"/>
                </a:cubicBezTo>
                <a:cubicBezTo>
                  <a:pt x="5139" y="701"/>
                  <a:pt x="5168" y="725"/>
                  <a:pt x="5196" y="749"/>
                </a:cubicBezTo>
                <a:cubicBezTo>
                  <a:pt x="5221" y="771"/>
                  <a:pt x="5247" y="790"/>
                  <a:pt x="5276" y="806"/>
                </a:cubicBezTo>
                <a:cubicBezTo>
                  <a:pt x="5304" y="822"/>
                  <a:pt x="5331" y="826"/>
                  <a:pt x="5363" y="827"/>
                </a:cubicBezTo>
                <a:cubicBezTo>
                  <a:pt x="5409" y="828"/>
                  <a:pt x="5459" y="802"/>
                  <a:pt x="5492" y="772"/>
                </a:cubicBezTo>
                <a:cubicBezTo>
                  <a:pt x="5537" y="732"/>
                  <a:pt x="5555" y="682"/>
                  <a:pt x="5570" y="626"/>
                </a:cubicBezTo>
                <a:cubicBezTo>
                  <a:pt x="5579" y="591"/>
                  <a:pt x="5582" y="558"/>
                  <a:pt x="5586" y="522"/>
                </a:cubicBezTo>
                <a:cubicBezTo>
                  <a:pt x="5556" y="543"/>
                  <a:pt x="5543" y="556"/>
                  <a:pt x="5521" y="603"/>
                </a:cubicBezTo>
                <a:cubicBezTo>
                  <a:pt x="5493" y="664"/>
                  <a:pt x="5470" y="733"/>
                  <a:pt x="5462" y="800"/>
                </a:cubicBezTo>
                <a:cubicBezTo>
                  <a:pt x="5457" y="842"/>
                  <a:pt x="5453" y="919"/>
                  <a:pt x="5489" y="950"/>
                </a:cubicBezTo>
                <a:cubicBezTo>
                  <a:pt x="5527" y="983"/>
                  <a:pt x="5588" y="965"/>
                  <a:pt x="5629" y="944"/>
                </a:cubicBezTo>
                <a:cubicBezTo>
                  <a:pt x="5669" y="916"/>
                  <a:pt x="5683" y="906"/>
                  <a:pt x="5709" y="885"/>
                </a:cubicBezTo>
              </a:path>
              <a:path w="6560" h="2075" extrusionOk="0">
                <a:moveTo>
                  <a:pt x="5931" y="26"/>
                </a:moveTo>
                <a:cubicBezTo>
                  <a:pt x="5921" y="6"/>
                  <a:pt x="5918" y="0"/>
                  <a:pt x="5901" y="0"/>
                </a:cubicBezTo>
                <a:cubicBezTo>
                  <a:pt x="5896" y="43"/>
                  <a:pt x="5896" y="85"/>
                  <a:pt x="5892" y="128"/>
                </a:cubicBezTo>
                <a:cubicBezTo>
                  <a:pt x="5885" y="205"/>
                  <a:pt x="5880" y="282"/>
                  <a:pt x="5874" y="359"/>
                </a:cubicBezTo>
                <a:cubicBezTo>
                  <a:pt x="5866" y="457"/>
                  <a:pt x="5854" y="553"/>
                  <a:pt x="5848" y="651"/>
                </a:cubicBezTo>
                <a:cubicBezTo>
                  <a:pt x="5842" y="742"/>
                  <a:pt x="5829" y="843"/>
                  <a:pt x="5844" y="934"/>
                </a:cubicBezTo>
                <a:cubicBezTo>
                  <a:pt x="5851" y="960"/>
                  <a:pt x="5853" y="968"/>
                  <a:pt x="5859" y="984"/>
                </a:cubicBezTo>
                <a:cubicBezTo>
                  <a:pt x="5903" y="967"/>
                  <a:pt x="5925" y="964"/>
                  <a:pt x="5960" y="912"/>
                </a:cubicBezTo>
                <a:cubicBezTo>
                  <a:pt x="6013" y="833"/>
                  <a:pt x="6058" y="737"/>
                  <a:pt x="6127" y="671"/>
                </a:cubicBezTo>
                <a:cubicBezTo>
                  <a:pt x="6171" y="629"/>
                  <a:pt x="6190" y="624"/>
                  <a:pt x="6224" y="675"/>
                </a:cubicBezTo>
                <a:cubicBezTo>
                  <a:pt x="6276" y="752"/>
                  <a:pt x="6295" y="854"/>
                  <a:pt x="6319" y="942"/>
                </a:cubicBezTo>
                <a:cubicBezTo>
                  <a:pt x="6336" y="908"/>
                  <a:pt x="6347" y="872"/>
                  <a:pt x="6363" y="836"/>
                </a:cubicBezTo>
                <a:cubicBezTo>
                  <a:pt x="6379" y="800"/>
                  <a:pt x="6400" y="758"/>
                  <a:pt x="6445" y="774"/>
                </a:cubicBezTo>
                <a:cubicBezTo>
                  <a:pt x="6473" y="784"/>
                  <a:pt x="6503" y="816"/>
                  <a:pt x="6523" y="836"/>
                </a:cubicBezTo>
                <a:cubicBezTo>
                  <a:pt x="6547" y="860"/>
                  <a:pt x="6553" y="891"/>
                  <a:pt x="6557" y="923"/>
                </a:cubicBezTo>
                <a:cubicBezTo>
                  <a:pt x="6566" y="1007"/>
                  <a:pt x="6541" y="1093"/>
                  <a:pt x="6511" y="1171"/>
                </a:cubicBezTo>
                <a:cubicBezTo>
                  <a:pt x="6502" y="1195"/>
                  <a:pt x="6474" y="1253"/>
                  <a:pt x="6445" y="1262"/>
                </a:cubicBezTo>
                <a:cubicBezTo>
                  <a:pt x="6419" y="1262"/>
                  <a:pt x="6410" y="1262"/>
                  <a:pt x="6393" y="1260"/>
                </a:cubicBezTo>
              </a:path>
              <a:path w="6560" h="2075" extrusionOk="0">
                <a:moveTo>
                  <a:pt x="5473" y="359"/>
                </a:moveTo>
                <a:cubicBezTo>
                  <a:pt x="5517" y="319"/>
                  <a:pt x="5566" y="292"/>
                  <a:pt x="5625" y="272"/>
                </a:cubicBezTo>
                <a:cubicBezTo>
                  <a:pt x="5731" y="236"/>
                  <a:pt x="5849" y="210"/>
                  <a:pt x="5960" y="196"/>
                </a:cubicBezTo>
                <a:cubicBezTo>
                  <a:pt x="6074" y="182"/>
                  <a:pt x="6186" y="170"/>
                  <a:pt x="6300" y="155"/>
                </a:cubicBezTo>
              </a:path>
            </a:pathLst>
          </a:custGeom>
          <a:noFill/>
          <a:ln w="19050" cap="rnd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22549" name="Comment 21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5794375" y="2894013"/>
            <a:ext cx="1722438" cy="552450"/>
          </a:xfrm>
          <a:custGeom>
            <a:avLst/>
            <a:gdLst>
              <a:gd name="T0" fmla="+- 0 16155 16096"/>
              <a:gd name="T1" fmla="*/ T0 w 4786"/>
              <a:gd name="T2" fmla="+- 0 8039 8039"/>
              <a:gd name="T3" fmla="*/ 8039 h 1536"/>
              <a:gd name="T4" fmla="+- 0 16134 16096"/>
              <a:gd name="T5" fmla="*/ T4 w 4786"/>
              <a:gd name="T6" fmla="+- 0 8451 8039"/>
              <a:gd name="T7" fmla="*/ 8451 h 1536"/>
              <a:gd name="T8" fmla="+- 0 16158 16096"/>
              <a:gd name="T9" fmla="*/ T8 w 4786"/>
              <a:gd name="T10" fmla="+- 0 8773 8039"/>
              <a:gd name="T11" fmla="*/ 8773 h 1536"/>
              <a:gd name="T12" fmla="+- 0 16196 16096"/>
              <a:gd name="T13" fmla="*/ T12 w 4786"/>
              <a:gd name="T14" fmla="+- 0 8578 8039"/>
              <a:gd name="T15" fmla="*/ 8578 h 1536"/>
              <a:gd name="T16" fmla="+- 0 16366 16096"/>
              <a:gd name="T17" fmla="*/ T16 w 4786"/>
              <a:gd name="T18" fmla="+- 0 8467 8039"/>
              <a:gd name="T19" fmla="*/ 8467 h 1536"/>
              <a:gd name="T20" fmla="+- 0 16284 16096"/>
              <a:gd name="T21" fmla="*/ T20 w 4786"/>
              <a:gd name="T22" fmla="+- 0 8839 8039"/>
              <a:gd name="T23" fmla="*/ 8839 h 1536"/>
              <a:gd name="T24" fmla="+- 0 16096 16096"/>
              <a:gd name="T25" fmla="*/ T24 w 4786"/>
              <a:gd name="T26" fmla="+- 0 8807 8039"/>
              <a:gd name="T27" fmla="*/ 8807 h 1536"/>
              <a:gd name="T28" fmla="+- 0 16385 16096"/>
              <a:gd name="T29" fmla="*/ T28 w 4786"/>
              <a:gd name="T30" fmla="+- 0 8665 8039"/>
              <a:gd name="T31" fmla="*/ 8665 h 1536"/>
              <a:gd name="T32" fmla="+- 0 16714 16096"/>
              <a:gd name="T33" fmla="*/ T32 w 4786"/>
              <a:gd name="T34" fmla="+- 0 8584 8039"/>
              <a:gd name="T35" fmla="*/ 8584 h 1536"/>
              <a:gd name="T36" fmla="+- 0 16757 16096"/>
              <a:gd name="T37" fmla="*/ T36 w 4786"/>
              <a:gd name="T38" fmla="+- 0 8779 8039"/>
              <a:gd name="T39" fmla="*/ 8779 h 1536"/>
              <a:gd name="T40" fmla="+- 0 16879 16096"/>
              <a:gd name="T41" fmla="*/ T40 w 4786"/>
              <a:gd name="T42" fmla="+- 0 8470 8039"/>
              <a:gd name="T43" fmla="*/ 8470 h 1536"/>
              <a:gd name="T44" fmla="+- 0 17259 16096"/>
              <a:gd name="T45" fmla="*/ T44 w 4786"/>
              <a:gd name="T46" fmla="+- 0 8595 8039"/>
              <a:gd name="T47" fmla="*/ 8595 h 1536"/>
              <a:gd name="T48" fmla="+- 0 17312 16096"/>
              <a:gd name="T49" fmla="*/ T48 w 4786"/>
              <a:gd name="T50" fmla="+- 0 8374 8039"/>
              <a:gd name="T51" fmla="*/ 8374 h 1536"/>
              <a:gd name="T52" fmla="+- 0 17177 16096"/>
              <a:gd name="T53" fmla="*/ T52 w 4786"/>
              <a:gd name="T54" fmla="+- 0 8733 8039"/>
              <a:gd name="T55" fmla="*/ 8733 h 1536"/>
              <a:gd name="T56" fmla="+- 0 17552 16096"/>
              <a:gd name="T57" fmla="*/ T56 w 4786"/>
              <a:gd name="T58" fmla="+- 0 8771 8039"/>
              <a:gd name="T59" fmla="*/ 8771 h 1536"/>
              <a:gd name="T60" fmla="+- 0 17755 16096"/>
              <a:gd name="T61" fmla="*/ T60 w 4786"/>
              <a:gd name="T62" fmla="+- 0 8741 8039"/>
              <a:gd name="T63" fmla="*/ 8741 h 1536"/>
              <a:gd name="T64" fmla="+- 0 17896 16096"/>
              <a:gd name="T65" fmla="*/ T64 w 4786"/>
              <a:gd name="T66" fmla="+- 0 8516 8039"/>
              <a:gd name="T67" fmla="*/ 8516 h 1536"/>
              <a:gd name="T68" fmla="+- 0 17839 16096"/>
              <a:gd name="T69" fmla="*/ T68 w 4786"/>
              <a:gd name="T70" fmla="+- 0 8546 8039"/>
              <a:gd name="T71" fmla="*/ 8546 h 1536"/>
              <a:gd name="T72" fmla="+- 0 18031 16096"/>
              <a:gd name="T73" fmla="*/ T72 w 4786"/>
              <a:gd name="T74" fmla="+- 0 8752 8039"/>
              <a:gd name="T75" fmla="*/ 8752 h 1536"/>
              <a:gd name="T76" fmla="+- 0 18343 16096"/>
              <a:gd name="T77" fmla="*/ T76 w 4786"/>
              <a:gd name="T78" fmla="+- 0 8090 8039"/>
              <a:gd name="T79" fmla="*/ 8090 h 1536"/>
              <a:gd name="T80" fmla="+- 0 18293 16096"/>
              <a:gd name="T81" fmla="*/ T80 w 4786"/>
              <a:gd name="T82" fmla="+- 0 8162 8039"/>
              <a:gd name="T83" fmla="*/ 8162 h 1536"/>
              <a:gd name="T84" fmla="+- 0 18307 16096"/>
              <a:gd name="T85" fmla="*/ T84 w 4786"/>
              <a:gd name="T86" fmla="+- 0 8658 8039"/>
              <a:gd name="T87" fmla="*/ 8658 h 1536"/>
              <a:gd name="T88" fmla="+- 0 18293 16096"/>
              <a:gd name="T89" fmla="*/ T88 w 4786"/>
              <a:gd name="T90" fmla="+- 0 8856 8039"/>
              <a:gd name="T91" fmla="*/ 8856 h 1536"/>
              <a:gd name="T92" fmla="+- 0 18531 16096"/>
              <a:gd name="T93" fmla="*/ T92 w 4786"/>
              <a:gd name="T94" fmla="+- 0 8625 8039"/>
              <a:gd name="T95" fmla="*/ 8625 h 1536"/>
              <a:gd name="T96" fmla="+- 0 18801 16096"/>
              <a:gd name="T97" fmla="*/ T96 w 4786"/>
              <a:gd name="T98" fmla="+- 0 8404 8039"/>
              <a:gd name="T99" fmla="*/ 8404 h 1536"/>
              <a:gd name="T100" fmla="+- 0 18594 16096"/>
              <a:gd name="T101" fmla="*/ T100 w 4786"/>
              <a:gd name="T102" fmla="+- 0 8714 8039"/>
              <a:gd name="T103" fmla="*/ 8714 h 1536"/>
              <a:gd name="T104" fmla="+- 0 18742 16096"/>
              <a:gd name="T105" fmla="*/ T104 w 4786"/>
              <a:gd name="T106" fmla="+- 0 8828 8039"/>
              <a:gd name="T107" fmla="*/ 8828 h 1536"/>
              <a:gd name="T108" fmla="+- 0 19172 16096"/>
              <a:gd name="T109" fmla="*/ T108 w 4786"/>
              <a:gd name="T110" fmla="+- 0 8504 8039"/>
              <a:gd name="T111" fmla="*/ 8504 h 1536"/>
              <a:gd name="T112" fmla="+- 0 19164 16096"/>
              <a:gd name="T113" fmla="*/ T112 w 4786"/>
              <a:gd name="T114" fmla="+- 0 8775 8039"/>
              <a:gd name="T115" fmla="*/ 8775 h 1536"/>
              <a:gd name="T116" fmla="+- 0 19333 16096"/>
              <a:gd name="T117" fmla="*/ T116 w 4786"/>
              <a:gd name="T118" fmla="+- 0 8811 8039"/>
              <a:gd name="T119" fmla="*/ 8811 h 1536"/>
              <a:gd name="T120" fmla="+- 0 19259 16096"/>
              <a:gd name="T121" fmla="*/ T120 w 4786"/>
              <a:gd name="T122" fmla="+- 0 8090 8039"/>
              <a:gd name="T123" fmla="*/ 8090 h 1536"/>
              <a:gd name="T124" fmla="+- 0 19527 16096"/>
              <a:gd name="T125" fmla="*/ T124 w 4786"/>
              <a:gd name="T126" fmla="+- 0 8552 8039"/>
              <a:gd name="T127" fmla="*/ 8552 h 1536"/>
              <a:gd name="T128" fmla="+- 0 19622 16096"/>
              <a:gd name="T129" fmla="*/ T128 w 4786"/>
              <a:gd name="T130" fmla="+- 0 8654 8039"/>
              <a:gd name="T131" fmla="*/ 8654 h 1536"/>
              <a:gd name="T132" fmla="+- 0 19711 16096"/>
              <a:gd name="T133" fmla="*/ T132 w 4786"/>
              <a:gd name="T134" fmla="+- 0 8631 8039"/>
              <a:gd name="T135" fmla="*/ 8631 h 1536"/>
              <a:gd name="T136" fmla="+- 0 19883 16096"/>
              <a:gd name="T137" fmla="*/ T136 w 4786"/>
              <a:gd name="T138" fmla="+- 0 8472 8039"/>
              <a:gd name="T139" fmla="*/ 8472 h 1536"/>
              <a:gd name="T140" fmla="+- 0 19922 16096"/>
              <a:gd name="T141" fmla="*/ T140 w 4786"/>
              <a:gd name="T142" fmla="+- 0 8745 8039"/>
              <a:gd name="T143" fmla="*/ 8745 h 1536"/>
              <a:gd name="T144" fmla="+- 0 20152 16096"/>
              <a:gd name="T145" fmla="*/ T144 w 4786"/>
              <a:gd name="T146" fmla="+- 0 8726 8039"/>
              <a:gd name="T147" fmla="*/ 8726 h 1536"/>
              <a:gd name="T148" fmla="+- 0 20230 16096"/>
              <a:gd name="T149" fmla="*/ T148 w 4786"/>
              <a:gd name="T150" fmla="+- 0 8622 8039"/>
              <a:gd name="T151" fmla="*/ 8622 h 1536"/>
              <a:gd name="T152" fmla="+- 0 20485 16096"/>
              <a:gd name="T153" fmla="*/ T152 w 4786"/>
              <a:gd name="T154" fmla="+- 0 8703 8039"/>
              <a:gd name="T155" fmla="*/ 8703 h 1536"/>
              <a:gd name="T156" fmla="+- 0 20479 16096"/>
              <a:gd name="T157" fmla="*/ T156 w 4786"/>
              <a:gd name="T158" fmla="+- 0 8487 8039"/>
              <a:gd name="T159" fmla="*/ 8487 h 1536"/>
              <a:gd name="T160" fmla="+- 0 20312 16096"/>
              <a:gd name="T161" fmla="*/ T160 w 4786"/>
              <a:gd name="T162" fmla="+- 0 8620 8039"/>
              <a:gd name="T163" fmla="*/ 8620 h 1536"/>
              <a:gd name="T164" fmla="+- 0 20238 16096"/>
              <a:gd name="T165" fmla="*/ T164 w 4786"/>
              <a:gd name="T166" fmla="+- 0 9074 8039"/>
              <a:gd name="T167" fmla="*/ 9074 h 1536"/>
              <a:gd name="T168" fmla="+- 0 20076 16096"/>
              <a:gd name="T169" fmla="*/ T168 w 4786"/>
              <a:gd name="T170" fmla="+- 0 9541 8039"/>
              <a:gd name="T171" fmla="*/ 9541 h 1536"/>
              <a:gd name="T172" fmla="+- 0 19869 16096"/>
              <a:gd name="T173" fmla="*/ T172 w 4786"/>
              <a:gd name="T174" fmla="+- 0 9382 8039"/>
              <a:gd name="T175" fmla="*/ 9382 h 1536"/>
              <a:gd name="T176" fmla="+- 0 20567 16096"/>
              <a:gd name="T177" fmla="*/ T176 w 4786"/>
              <a:gd name="T178" fmla="+- 0 9110 8039"/>
              <a:gd name="T179" fmla="*/ 9110 h 1536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  <a:cxn ang="0">
                <a:pos x="T145" y="T147"/>
              </a:cxn>
              <a:cxn ang="0">
                <a:pos x="T149" y="T151"/>
              </a:cxn>
              <a:cxn ang="0">
                <a:pos x="T153" y="T155"/>
              </a:cxn>
              <a:cxn ang="0">
                <a:pos x="T157" y="T159"/>
              </a:cxn>
              <a:cxn ang="0">
                <a:pos x="T161" y="T163"/>
              </a:cxn>
              <a:cxn ang="0">
                <a:pos x="T165" y="T167"/>
              </a:cxn>
              <a:cxn ang="0">
                <a:pos x="T169" y="T171"/>
              </a:cxn>
              <a:cxn ang="0">
                <a:pos x="T173" y="T175"/>
              </a:cxn>
              <a:cxn ang="0">
                <a:pos x="T177" y="T179"/>
              </a:cxn>
            </a:cxnLst>
            <a:rect l="0" t="0" r="r" b="b"/>
            <a:pathLst>
              <a:path w="4786" h="1536" extrusionOk="0">
                <a:moveTo>
                  <a:pt x="70" y="47"/>
                </a:moveTo>
                <a:cubicBezTo>
                  <a:pt x="74" y="21"/>
                  <a:pt x="75" y="13"/>
                  <a:pt x="59" y="0"/>
                </a:cubicBezTo>
                <a:cubicBezTo>
                  <a:pt x="53" y="46"/>
                  <a:pt x="45" y="88"/>
                  <a:pt x="42" y="136"/>
                </a:cubicBezTo>
                <a:cubicBezTo>
                  <a:pt x="36" y="228"/>
                  <a:pt x="35" y="320"/>
                  <a:pt x="38" y="412"/>
                </a:cubicBezTo>
                <a:cubicBezTo>
                  <a:pt x="41" y="514"/>
                  <a:pt x="52" y="615"/>
                  <a:pt x="61" y="717"/>
                </a:cubicBezTo>
                <a:cubicBezTo>
                  <a:pt x="61" y="723"/>
                  <a:pt x="62" y="728"/>
                  <a:pt x="62" y="734"/>
                </a:cubicBezTo>
                <a:cubicBezTo>
                  <a:pt x="47" y="702"/>
                  <a:pt x="29" y="699"/>
                  <a:pt x="40" y="649"/>
                </a:cubicBezTo>
                <a:cubicBezTo>
                  <a:pt x="49" y="610"/>
                  <a:pt x="76" y="570"/>
                  <a:pt x="100" y="539"/>
                </a:cubicBezTo>
                <a:cubicBezTo>
                  <a:pt x="127" y="504"/>
                  <a:pt x="158" y="473"/>
                  <a:pt x="194" y="448"/>
                </a:cubicBezTo>
                <a:cubicBezTo>
                  <a:pt x="217" y="432"/>
                  <a:pt x="243" y="417"/>
                  <a:pt x="270" y="428"/>
                </a:cubicBezTo>
                <a:cubicBezTo>
                  <a:pt x="342" y="458"/>
                  <a:pt x="317" y="640"/>
                  <a:pt x="294" y="689"/>
                </a:cubicBezTo>
                <a:cubicBezTo>
                  <a:pt x="271" y="738"/>
                  <a:pt x="235" y="774"/>
                  <a:pt x="188" y="800"/>
                </a:cubicBezTo>
                <a:cubicBezTo>
                  <a:pt x="146" y="823"/>
                  <a:pt x="101" y="830"/>
                  <a:pt x="55" y="821"/>
                </a:cubicBezTo>
                <a:cubicBezTo>
                  <a:pt x="12" y="812"/>
                  <a:pt x="25" y="793"/>
                  <a:pt x="0" y="768"/>
                </a:cubicBezTo>
                <a:cubicBezTo>
                  <a:pt x="42" y="736"/>
                  <a:pt x="61" y="715"/>
                  <a:pt x="112" y="692"/>
                </a:cubicBezTo>
                <a:cubicBezTo>
                  <a:pt x="169" y="666"/>
                  <a:pt x="230" y="649"/>
                  <a:pt x="289" y="626"/>
                </a:cubicBezTo>
                <a:cubicBezTo>
                  <a:pt x="353" y="601"/>
                  <a:pt x="417" y="577"/>
                  <a:pt x="483" y="556"/>
                </a:cubicBezTo>
                <a:cubicBezTo>
                  <a:pt x="524" y="543"/>
                  <a:pt x="576" y="515"/>
                  <a:pt x="618" y="545"/>
                </a:cubicBezTo>
                <a:cubicBezTo>
                  <a:pt x="643" y="563"/>
                  <a:pt x="639" y="617"/>
                  <a:pt x="644" y="643"/>
                </a:cubicBezTo>
                <a:cubicBezTo>
                  <a:pt x="651" y="675"/>
                  <a:pt x="656" y="707"/>
                  <a:pt x="661" y="740"/>
                </a:cubicBezTo>
                <a:cubicBezTo>
                  <a:pt x="667" y="706"/>
                  <a:pt x="672" y="672"/>
                  <a:pt x="680" y="638"/>
                </a:cubicBezTo>
                <a:cubicBezTo>
                  <a:pt x="701" y="551"/>
                  <a:pt x="726" y="493"/>
                  <a:pt x="783" y="431"/>
                </a:cubicBezTo>
                <a:cubicBezTo>
                  <a:pt x="854" y="503"/>
                  <a:pt x="918" y="607"/>
                  <a:pt x="1032" y="604"/>
                </a:cubicBezTo>
                <a:cubicBezTo>
                  <a:pt x="1078" y="603"/>
                  <a:pt x="1126" y="581"/>
                  <a:pt x="1163" y="556"/>
                </a:cubicBezTo>
                <a:cubicBezTo>
                  <a:pt x="1211" y="523"/>
                  <a:pt x="1246" y="473"/>
                  <a:pt x="1258" y="416"/>
                </a:cubicBezTo>
                <a:cubicBezTo>
                  <a:pt x="1270" y="361"/>
                  <a:pt x="1242" y="367"/>
                  <a:pt x="1216" y="335"/>
                </a:cubicBezTo>
                <a:cubicBezTo>
                  <a:pt x="1152" y="376"/>
                  <a:pt x="1121" y="412"/>
                  <a:pt x="1098" y="492"/>
                </a:cubicBezTo>
                <a:cubicBezTo>
                  <a:pt x="1079" y="556"/>
                  <a:pt x="1070" y="628"/>
                  <a:pt x="1081" y="694"/>
                </a:cubicBezTo>
                <a:cubicBezTo>
                  <a:pt x="1096" y="786"/>
                  <a:pt x="1161" y="823"/>
                  <a:pt x="1249" y="815"/>
                </a:cubicBezTo>
                <a:cubicBezTo>
                  <a:pt x="1321" y="809"/>
                  <a:pt x="1395" y="767"/>
                  <a:pt x="1456" y="732"/>
                </a:cubicBezTo>
                <a:cubicBezTo>
                  <a:pt x="1550" y="678"/>
                  <a:pt x="1633" y="614"/>
                  <a:pt x="1714" y="543"/>
                </a:cubicBezTo>
                <a:cubicBezTo>
                  <a:pt x="1691" y="569"/>
                  <a:pt x="1588" y="660"/>
                  <a:pt x="1659" y="702"/>
                </a:cubicBezTo>
                <a:cubicBezTo>
                  <a:pt x="1700" y="726"/>
                  <a:pt x="1746" y="698"/>
                  <a:pt x="1771" y="664"/>
                </a:cubicBezTo>
                <a:cubicBezTo>
                  <a:pt x="1812" y="608"/>
                  <a:pt x="1808" y="541"/>
                  <a:pt x="1800" y="477"/>
                </a:cubicBezTo>
                <a:cubicBezTo>
                  <a:pt x="1795" y="441"/>
                  <a:pt x="1784" y="435"/>
                  <a:pt x="1770" y="405"/>
                </a:cubicBezTo>
                <a:cubicBezTo>
                  <a:pt x="1756" y="443"/>
                  <a:pt x="1742" y="462"/>
                  <a:pt x="1743" y="507"/>
                </a:cubicBezTo>
                <a:cubicBezTo>
                  <a:pt x="1744" y="546"/>
                  <a:pt x="1753" y="584"/>
                  <a:pt x="1771" y="619"/>
                </a:cubicBezTo>
                <a:cubicBezTo>
                  <a:pt x="1805" y="687"/>
                  <a:pt x="1865" y="725"/>
                  <a:pt x="1935" y="713"/>
                </a:cubicBezTo>
                <a:cubicBezTo>
                  <a:pt x="1964" y="708"/>
                  <a:pt x="1968" y="697"/>
                  <a:pt x="1994" y="687"/>
                </a:cubicBezTo>
              </a:path>
              <a:path w="4786" h="1536" extrusionOk="0">
                <a:moveTo>
                  <a:pt x="2247" y="51"/>
                </a:moveTo>
                <a:cubicBezTo>
                  <a:pt x="2243" y="24"/>
                  <a:pt x="2242" y="15"/>
                  <a:pt x="2226" y="4"/>
                </a:cubicBezTo>
                <a:cubicBezTo>
                  <a:pt x="2214" y="44"/>
                  <a:pt x="2199" y="81"/>
                  <a:pt x="2197" y="123"/>
                </a:cubicBezTo>
                <a:cubicBezTo>
                  <a:pt x="2194" y="194"/>
                  <a:pt x="2195" y="264"/>
                  <a:pt x="2199" y="335"/>
                </a:cubicBezTo>
                <a:cubicBezTo>
                  <a:pt x="2204" y="429"/>
                  <a:pt x="2214" y="525"/>
                  <a:pt x="2211" y="619"/>
                </a:cubicBezTo>
                <a:cubicBezTo>
                  <a:pt x="2209" y="679"/>
                  <a:pt x="2197" y="740"/>
                  <a:pt x="2195" y="800"/>
                </a:cubicBezTo>
                <a:cubicBezTo>
                  <a:pt x="2196" y="806"/>
                  <a:pt x="2196" y="811"/>
                  <a:pt x="2197" y="817"/>
                </a:cubicBezTo>
                <a:cubicBezTo>
                  <a:pt x="2239" y="809"/>
                  <a:pt x="2251" y="811"/>
                  <a:pt x="2289" y="766"/>
                </a:cubicBezTo>
                <a:cubicBezTo>
                  <a:pt x="2338" y="707"/>
                  <a:pt x="2385" y="645"/>
                  <a:pt x="2435" y="586"/>
                </a:cubicBezTo>
                <a:cubicBezTo>
                  <a:pt x="2486" y="526"/>
                  <a:pt x="2540" y="471"/>
                  <a:pt x="2600" y="420"/>
                </a:cubicBezTo>
                <a:cubicBezTo>
                  <a:pt x="2637" y="389"/>
                  <a:pt x="2662" y="379"/>
                  <a:pt x="2705" y="365"/>
                </a:cubicBezTo>
                <a:cubicBezTo>
                  <a:pt x="2687" y="401"/>
                  <a:pt x="2670" y="429"/>
                  <a:pt x="2644" y="463"/>
                </a:cubicBezTo>
                <a:cubicBezTo>
                  <a:pt x="2592" y="531"/>
                  <a:pt x="2532" y="596"/>
                  <a:pt x="2498" y="675"/>
                </a:cubicBezTo>
                <a:cubicBezTo>
                  <a:pt x="2484" y="707"/>
                  <a:pt x="2474" y="746"/>
                  <a:pt x="2505" y="772"/>
                </a:cubicBezTo>
                <a:cubicBezTo>
                  <a:pt x="2540" y="801"/>
                  <a:pt x="2605" y="795"/>
                  <a:pt x="2646" y="789"/>
                </a:cubicBezTo>
                <a:cubicBezTo>
                  <a:pt x="2784" y="769"/>
                  <a:pt x="2947" y="703"/>
                  <a:pt x="3026" y="583"/>
                </a:cubicBezTo>
                <a:cubicBezTo>
                  <a:pt x="3050" y="547"/>
                  <a:pt x="3061" y="505"/>
                  <a:pt x="3076" y="465"/>
                </a:cubicBezTo>
                <a:cubicBezTo>
                  <a:pt x="3064" y="504"/>
                  <a:pt x="3064" y="511"/>
                  <a:pt x="3060" y="552"/>
                </a:cubicBezTo>
                <a:cubicBezTo>
                  <a:pt x="3055" y="611"/>
                  <a:pt x="3055" y="678"/>
                  <a:pt x="3068" y="736"/>
                </a:cubicBezTo>
                <a:cubicBezTo>
                  <a:pt x="3076" y="774"/>
                  <a:pt x="3098" y="840"/>
                  <a:pt x="3148" y="840"/>
                </a:cubicBezTo>
                <a:cubicBezTo>
                  <a:pt x="3191" y="840"/>
                  <a:pt x="3214" y="799"/>
                  <a:pt x="3237" y="772"/>
                </a:cubicBezTo>
              </a:path>
              <a:path w="4786" h="1536" extrusionOk="0">
                <a:moveTo>
                  <a:pt x="3226" y="115"/>
                </a:moveTo>
                <a:cubicBezTo>
                  <a:pt x="3200" y="94"/>
                  <a:pt x="3181" y="77"/>
                  <a:pt x="3163" y="51"/>
                </a:cubicBezTo>
                <a:cubicBezTo>
                  <a:pt x="3170" y="85"/>
                  <a:pt x="3180" y="113"/>
                  <a:pt x="3195" y="146"/>
                </a:cubicBezTo>
              </a:path>
              <a:path w="4786" h="1536" extrusionOk="0">
                <a:moveTo>
                  <a:pt x="3431" y="513"/>
                </a:moveTo>
                <a:cubicBezTo>
                  <a:pt x="3450" y="499"/>
                  <a:pt x="3472" y="482"/>
                  <a:pt x="3496" y="462"/>
                </a:cubicBezTo>
                <a:cubicBezTo>
                  <a:pt x="3508" y="512"/>
                  <a:pt x="3515" y="564"/>
                  <a:pt x="3526" y="615"/>
                </a:cubicBezTo>
                <a:cubicBezTo>
                  <a:pt x="3535" y="636"/>
                  <a:pt x="3538" y="644"/>
                  <a:pt x="3537" y="660"/>
                </a:cubicBezTo>
                <a:cubicBezTo>
                  <a:pt x="3557" y="645"/>
                  <a:pt x="3590" y="621"/>
                  <a:pt x="3615" y="592"/>
                </a:cubicBezTo>
                <a:cubicBezTo>
                  <a:pt x="3650" y="552"/>
                  <a:pt x="3684" y="512"/>
                  <a:pt x="3722" y="475"/>
                </a:cubicBezTo>
                <a:cubicBezTo>
                  <a:pt x="3747" y="451"/>
                  <a:pt x="3760" y="449"/>
                  <a:pt x="3787" y="433"/>
                </a:cubicBezTo>
                <a:cubicBezTo>
                  <a:pt x="3788" y="485"/>
                  <a:pt x="3784" y="539"/>
                  <a:pt x="3788" y="592"/>
                </a:cubicBezTo>
                <a:cubicBezTo>
                  <a:pt x="3791" y="635"/>
                  <a:pt x="3794" y="674"/>
                  <a:pt x="3826" y="706"/>
                </a:cubicBezTo>
                <a:cubicBezTo>
                  <a:pt x="3850" y="731"/>
                  <a:pt x="3901" y="742"/>
                  <a:pt x="3935" y="738"/>
                </a:cubicBezTo>
                <a:cubicBezTo>
                  <a:pt x="3974" y="733"/>
                  <a:pt x="4024" y="709"/>
                  <a:pt x="4056" y="687"/>
                </a:cubicBezTo>
                <a:cubicBezTo>
                  <a:pt x="4083" y="668"/>
                  <a:pt x="4115" y="630"/>
                  <a:pt x="4132" y="600"/>
                </a:cubicBezTo>
                <a:cubicBezTo>
                  <a:pt x="4133" y="594"/>
                  <a:pt x="4133" y="589"/>
                  <a:pt x="4134" y="583"/>
                </a:cubicBezTo>
                <a:cubicBezTo>
                  <a:pt x="4158" y="651"/>
                  <a:pt x="4171" y="677"/>
                  <a:pt x="4258" y="683"/>
                </a:cubicBezTo>
                <a:cubicBezTo>
                  <a:pt x="4300" y="686"/>
                  <a:pt x="4350" y="680"/>
                  <a:pt x="4389" y="664"/>
                </a:cubicBezTo>
                <a:cubicBezTo>
                  <a:pt x="4425" y="649"/>
                  <a:pt x="4437" y="635"/>
                  <a:pt x="4440" y="598"/>
                </a:cubicBezTo>
                <a:cubicBezTo>
                  <a:pt x="4444" y="548"/>
                  <a:pt x="4416" y="483"/>
                  <a:pt x="4383" y="448"/>
                </a:cubicBezTo>
                <a:cubicBezTo>
                  <a:pt x="4357" y="420"/>
                  <a:pt x="4337" y="420"/>
                  <a:pt x="4307" y="439"/>
                </a:cubicBezTo>
                <a:cubicBezTo>
                  <a:pt x="4263" y="467"/>
                  <a:pt x="4230" y="533"/>
                  <a:pt x="4216" y="581"/>
                </a:cubicBezTo>
                <a:cubicBezTo>
                  <a:pt x="4198" y="642"/>
                  <a:pt x="4182" y="711"/>
                  <a:pt x="4174" y="774"/>
                </a:cubicBezTo>
                <a:cubicBezTo>
                  <a:pt x="4163" y="861"/>
                  <a:pt x="4154" y="948"/>
                  <a:pt x="4142" y="1035"/>
                </a:cubicBezTo>
                <a:cubicBezTo>
                  <a:pt x="4129" y="1127"/>
                  <a:pt x="4117" y="1225"/>
                  <a:pt x="4087" y="1313"/>
                </a:cubicBezTo>
                <a:cubicBezTo>
                  <a:pt x="4065" y="1378"/>
                  <a:pt x="4035" y="1457"/>
                  <a:pt x="3980" y="1502"/>
                </a:cubicBezTo>
                <a:cubicBezTo>
                  <a:pt x="3923" y="1549"/>
                  <a:pt x="3862" y="1543"/>
                  <a:pt x="3807" y="1501"/>
                </a:cubicBezTo>
                <a:cubicBezTo>
                  <a:pt x="3764" y="1468"/>
                  <a:pt x="3759" y="1389"/>
                  <a:pt x="3773" y="1343"/>
                </a:cubicBezTo>
                <a:cubicBezTo>
                  <a:pt x="3800" y="1256"/>
                  <a:pt x="3896" y="1211"/>
                  <a:pt x="3975" y="1183"/>
                </a:cubicBezTo>
                <a:cubicBezTo>
                  <a:pt x="4137" y="1125"/>
                  <a:pt x="4304" y="1105"/>
                  <a:pt x="4471" y="1071"/>
                </a:cubicBezTo>
                <a:cubicBezTo>
                  <a:pt x="4626" y="1036"/>
                  <a:pt x="4680" y="1024"/>
                  <a:pt x="4785" y="1003"/>
                </a:cubicBezTo>
              </a:path>
            </a:pathLst>
          </a:custGeom>
          <a:noFill/>
          <a:ln w="19050" cap="rnd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22550" name="Comment 22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639763" y="4171950"/>
            <a:ext cx="1290637" cy="334963"/>
          </a:xfrm>
          <a:custGeom>
            <a:avLst/>
            <a:gdLst>
              <a:gd name="T0" fmla="+- 0 1867 1777"/>
              <a:gd name="T1" fmla="*/ T0 w 3585"/>
              <a:gd name="T2" fmla="+- 0 11634 11587"/>
              <a:gd name="T3" fmla="*/ 11634 h 930"/>
              <a:gd name="T4" fmla="+- 0 1798 1777"/>
              <a:gd name="T5" fmla="*/ T4 w 3585"/>
              <a:gd name="T6" fmla="+- 0 11587 11587"/>
              <a:gd name="T7" fmla="*/ 11587 h 930"/>
              <a:gd name="T8" fmla="+- 0 1779 1777"/>
              <a:gd name="T9" fmla="*/ T8 w 3585"/>
              <a:gd name="T10" fmla="+- 0 11716 11587"/>
              <a:gd name="T11" fmla="*/ 11716 h 930"/>
              <a:gd name="T12" fmla="+- 0 1785 1777"/>
              <a:gd name="T13" fmla="*/ T12 w 3585"/>
              <a:gd name="T14" fmla="+- 0 11983 11587"/>
              <a:gd name="T15" fmla="*/ 11983 h 930"/>
              <a:gd name="T16" fmla="+- 0 1821 1777"/>
              <a:gd name="T17" fmla="*/ T16 w 3585"/>
              <a:gd name="T18" fmla="+- 0 12314 11587"/>
              <a:gd name="T19" fmla="*/ 12314 h 930"/>
              <a:gd name="T20" fmla="+- 0 1853 1777"/>
              <a:gd name="T21" fmla="*/ T20 w 3585"/>
              <a:gd name="T22" fmla="+- 0 12475 11587"/>
              <a:gd name="T23" fmla="*/ 12475 h 930"/>
              <a:gd name="T24" fmla="+- 0 1876 1777"/>
              <a:gd name="T25" fmla="*/ T24 w 3585"/>
              <a:gd name="T26" fmla="+- 0 12516 11587"/>
              <a:gd name="T27" fmla="*/ 12516 h 930"/>
              <a:gd name="T28" fmla="+- 0 1888 1777"/>
              <a:gd name="T29" fmla="*/ T28 w 3585"/>
              <a:gd name="T30" fmla="+- 0 12395 11587"/>
              <a:gd name="T31" fmla="*/ 12395 h 930"/>
              <a:gd name="T32" fmla="+- 0 1878 1777"/>
              <a:gd name="T33" fmla="*/ T32 w 3585"/>
              <a:gd name="T34" fmla="+- 0 12229 11587"/>
              <a:gd name="T35" fmla="*/ 12229 h 930"/>
              <a:gd name="T36" fmla="+- 0 1867 1777"/>
              <a:gd name="T37" fmla="*/ T36 w 3585"/>
              <a:gd name="T38" fmla="+- 0 12159 11587"/>
              <a:gd name="T39" fmla="*/ 12159 h 930"/>
              <a:gd name="T40" fmla="+- 0 1985 1777"/>
              <a:gd name="T41" fmla="*/ T40 w 3585"/>
              <a:gd name="T42" fmla="+- 0 12128 11587"/>
              <a:gd name="T43" fmla="*/ 12128 h 930"/>
              <a:gd name="T44" fmla="+- 0 2184 1777"/>
              <a:gd name="T45" fmla="*/ T44 w 3585"/>
              <a:gd name="T46" fmla="+- 0 12019 11587"/>
              <a:gd name="T47" fmla="*/ 12019 h 930"/>
              <a:gd name="T48" fmla="+- 0 2306 1777"/>
              <a:gd name="T49" fmla="*/ T48 w 3585"/>
              <a:gd name="T50" fmla="+- 0 11894 11587"/>
              <a:gd name="T51" fmla="*/ 11894 h 930"/>
              <a:gd name="T52" fmla="+- 0 2336 1777"/>
              <a:gd name="T53" fmla="*/ T52 w 3585"/>
              <a:gd name="T54" fmla="+- 0 11742 11587"/>
              <a:gd name="T55" fmla="*/ 11742 h 930"/>
              <a:gd name="T56" fmla="+- 0 2319 1777"/>
              <a:gd name="T57" fmla="*/ T56 w 3585"/>
              <a:gd name="T58" fmla="+- 0 11621 11587"/>
              <a:gd name="T59" fmla="*/ 11621 h 930"/>
              <a:gd name="T60" fmla="+- 0 2332 1777"/>
              <a:gd name="T61" fmla="*/ T60 w 3585"/>
              <a:gd name="T62" fmla="+- 0 11782 11587"/>
              <a:gd name="T63" fmla="*/ 11782 h 930"/>
              <a:gd name="T64" fmla="+- 0 2361 1777"/>
              <a:gd name="T65" fmla="*/ T64 w 3585"/>
              <a:gd name="T66" fmla="+- 0 12028 11587"/>
              <a:gd name="T67" fmla="*/ 12028 h 930"/>
              <a:gd name="T68" fmla="+- 0 2384 1777"/>
              <a:gd name="T69" fmla="*/ T68 w 3585"/>
              <a:gd name="T70" fmla="+- 0 12234 11587"/>
              <a:gd name="T71" fmla="*/ 12234 h 930"/>
              <a:gd name="T72" fmla="+- 0 2409 1777"/>
              <a:gd name="T73" fmla="*/ T72 w 3585"/>
              <a:gd name="T74" fmla="+- 0 12382 11587"/>
              <a:gd name="T75" fmla="*/ 12382 h 930"/>
              <a:gd name="T76" fmla="+- 0 2439 1777"/>
              <a:gd name="T77" fmla="*/ T76 w 3585"/>
              <a:gd name="T78" fmla="+- 0 12414 11587"/>
              <a:gd name="T79" fmla="*/ 12414 h 930"/>
              <a:gd name="T80" fmla="+- 0 2684 1777"/>
              <a:gd name="T81" fmla="*/ T80 w 3585"/>
              <a:gd name="T82" fmla="+- 0 12246 11587"/>
              <a:gd name="T83" fmla="*/ 12246 h 930"/>
              <a:gd name="T84" fmla="+- 0 2800 1777"/>
              <a:gd name="T85" fmla="*/ T84 w 3585"/>
              <a:gd name="T86" fmla="+- 0 12238 11587"/>
              <a:gd name="T87" fmla="*/ 12238 h 930"/>
              <a:gd name="T88" fmla="+- 0 2941 1777"/>
              <a:gd name="T89" fmla="*/ T88 w 3585"/>
              <a:gd name="T90" fmla="+- 0 12181 11587"/>
              <a:gd name="T91" fmla="*/ 12181 h 930"/>
              <a:gd name="T92" fmla="+- 0 3070 1777"/>
              <a:gd name="T93" fmla="*/ T92 w 3585"/>
              <a:gd name="T94" fmla="+- 0 12081 11587"/>
              <a:gd name="T95" fmla="*/ 12081 h 930"/>
              <a:gd name="T96" fmla="+- 0 3095 1777"/>
              <a:gd name="T97" fmla="*/ T96 w 3585"/>
              <a:gd name="T98" fmla="+- 0 11969 11587"/>
              <a:gd name="T99" fmla="*/ 11969 h 930"/>
              <a:gd name="T100" fmla="+- 0 3005 1777"/>
              <a:gd name="T101" fmla="*/ T100 w 3585"/>
              <a:gd name="T102" fmla="+- 0 11884 11587"/>
              <a:gd name="T103" fmla="*/ 11884 h 930"/>
              <a:gd name="T104" fmla="+- 0 2888 1777"/>
              <a:gd name="T105" fmla="*/ T104 w 3585"/>
              <a:gd name="T106" fmla="+- 0 11935 11587"/>
              <a:gd name="T107" fmla="*/ 11935 h 930"/>
              <a:gd name="T108" fmla="+- 0 2821 1777"/>
              <a:gd name="T109" fmla="*/ T108 w 3585"/>
              <a:gd name="T110" fmla="+- 0 12125 11587"/>
              <a:gd name="T111" fmla="*/ 12125 h 930"/>
              <a:gd name="T112" fmla="+- 0 2869 1777"/>
              <a:gd name="T113" fmla="*/ T112 w 3585"/>
              <a:gd name="T114" fmla="+- 0 12318 11587"/>
              <a:gd name="T115" fmla="*/ 12318 h 930"/>
              <a:gd name="T116" fmla="+- 0 3028 1777"/>
              <a:gd name="T117" fmla="*/ T116 w 3585"/>
              <a:gd name="T118" fmla="+- 0 12410 11587"/>
              <a:gd name="T119" fmla="*/ 12410 h 930"/>
              <a:gd name="T120" fmla="+- 0 3249 1777"/>
              <a:gd name="T121" fmla="*/ T120 w 3585"/>
              <a:gd name="T122" fmla="+- 0 12395 11587"/>
              <a:gd name="T123" fmla="*/ 12395 h 930"/>
              <a:gd name="T124" fmla="+- 0 3292 1777"/>
              <a:gd name="T125" fmla="*/ T124 w 3585"/>
              <a:gd name="T126" fmla="+- 0 12376 11587"/>
              <a:gd name="T127" fmla="*/ 12376 h 930"/>
              <a:gd name="T128" fmla="+- 0 3513 1777"/>
              <a:gd name="T129" fmla="*/ T128 w 3585"/>
              <a:gd name="T130" fmla="+- 0 12051 11587"/>
              <a:gd name="T131" fmla="*/ 12051 h 930"/>
              <a:gd name="T132" fmla="+- 0 3553 1777"/>
              <a:gd name="T133" fmla="*/ T132 w 3585"/>
              <a:gd name="T134" fmla="+- 0 12013 11587"/>
              <a:gd name="T135" fmla="*/ 12013 h 930"/>
              <a:gd name="T136" fmla="+- 0 3561 1777"/>
              <a:gd name="T137" fmla="*/ T136 w 3585"/>
              <a:gd name="T138" fmla="+- 0 12128 11587"/>
              <a:gd name="T139" fmla="*/ 12128 h 930"/>
              <a:gd name="T140" fmla="+- 0 3564 1777"/>
              <a:gd name="T141" fmla="*/ T140 w 3585"/>
              <a:gd name="T142" fmla="+- 0 12325 11587"/>
              <a:gd name="T143" fmla="*/ 12325 h 930"/>
              <a:gd name="T144" fmla="+- 0 3568 1777"/>
              <a:gd name="T145" fmla="*/ T144 w 3585"/>
              <a:gd name="T146" fmla="+- 0 12371 11587"/>
              <a:gd name="T147" fmla="*/ 12371 h 930"/>
              <a:gd name="T148" fmla="+- 0 3675 1777"/>
              <a:gd name="T149" fmla="*/ T148 w 3585"/>
              <a:gd name="T150" fmla="+- 0 12168 11587"/>
              <a:gd name="T151" fmla="*/ 12168 h 930"/>
              <a:gd name="T152" fmla="+- 0 3749 1777"/>
              <a:gd name="T153" fmla="*/ T152 w 3585"/>
              <a:gd name="T154" fmla="+- 0 12072 11587"/>
              <a:gd name="T155" fmla="*/ 12072 h 930"/>
              <a:gd name="T156" fmla="+- 0 3808 1777"/>
              <a:gd name="T157" fmla="*/ T156 w 3585"/>
              <a:gd name="T158" fmla="+- 0 12168 11587"/>
              <a:gd name="T159" fmla="*/ 12168 h 930"/>
              <a:gd name="T160" fmla="+- 0 3855 1777"/>
              <a:gd name="T161" fmla="*/ T160 w 3585"/>
              <a:gd name="T162" fmla="+- 0 12283 11587"/>
              <a:gd name="T163" fmla="*/ 12283 h 930"/>
              <a:gd name="T164" fmla="+- 0 3910 1777"/>
              <a:gd name="T165" fmla="*/ T164 w 3585"/>
              <a:gd name="T166" fmla="+- 0 12363 11587"/>
              <a:gd name="T167" fmla="*/ 12363 h 930"/>
              <a:gd name="T168" fmla="+- 0 4313 1777"/>
              <a:gd name="T169" fmla="*/ T168 w 3585"/>
              <a:gd name="T170" fmla="+- 0 11996 11587"/>
              <a:gd name="T171" fmla="*/ 11996 h 930"/>
              <a:gd name="T172" fmla="+- 0 4294 1777"/>
              <a:gd name="T173" fmla="*/ T172 w 3585"/>
              <a:gd name="T174" fmla="+- 0 11943 11587"/>
              <a:gd name="T175" fmla="*/ 11943 h 930"/>
              <a:gd name="T176" fmla="+- 0 4235 1777"/>
              <a:gd name="T177" fmla="*/ T176 w 3585"/>
              <a:gd name="T178" fmla="+- 0 12003 11587"/>
              <a:gd name="T179" fmla="*/ 12003 h 930"/>
              <a:gd name="T180" fmla="+- 0 4201 1777"/>
              <a:gd name="T181" fmla="*/ T180 w 3585"/>
              <a:gd name="T182" fmla="+- 0 12147 11587"/>
              <a:gd name="T183" fmla="*/ 12147 h 930"/>
              <a:gd name="T184" fmla="+- 0 4218 1777"/>
              <a:gd name="T185" fmla="*/ T184 w 3585"/>
              <a:gd name="T186" fmla="+- 0 12283 11587"/>
              <a:gd name="T187" fmla="*/ 12283 h 930"/>
              <a:gd name="T188" fmla="+- 0 4340 1777"/>
              <a:gd name="T189" fmla="*/ T188 w 3585"/>
              <a:gd name="T190" fmla="+- 0 12325 11587"/>
              <a:gd name="T191" fmla="*/ 12325 h 930"/>
              <a:gd name="T192" fmla="+- 0 4555 1777"/>
              <a:gd name="T193" fmla="*/ T192 w 3585"/>
              <a:gd name="T194" fmla="+- 0 12283 11587"/>
              <a:gd name="T195" fmla="*/ 12283 h 930"/>
              <a:gd name="T196" fmla="+- 0 4783 1777"/>
              <a:gd name="T197" fmla="*/ T196 w 3585"/>
              <a:gd name="T198" fmla="+- 0 12198 11587"/>
              <a:gd name="T199" fmla="*/ 12198 h 930"/>
              <a:gd name="T200" fmla="+- 0 4990 1777"/>
              <a:gd name="T201" fmla="*/ T200 w 3585"/>
              <a:gd name="T202" fmla="+- 0 12043 11587"/>
              <a:gd name="T203" fmla="*/ 12043 h 930"/>
              <a:gd name="T204" fmla="+- 0 4971 1777"/>
              <a:gd name="T205" fmla="*/ T204 w 3585"/>
              <a:gd name="T206" fmla="+- 0 11931 11587"/>
              <a:gd name="T207" fmla="*/ 11931 h 930"/>
              <a:gd name="T208" fmla="+- 0 4910 1777"/>
              <a:gd name="T209" fmla="*/ T208 w 3585"/>
              <a:gd name="T210" fmla="+- 0 11861 11587"/>
              <a:gd name="T211" fmla="*/ 11861 h 930"/>
              <a:gd name="T212" fmla="+- 0 4802 1777"/>
              <a:gd name="T213" fmla="*/ T212 w 3585"/>
              <a:gd name="T214" fmla="+- 0 11943 11587"/>
              <a:gd name="T215" fmla="*/ 11943 h 930"/>
              <a:gd name="T216" fmla="+- 0 4756 1777"/>
              <a:gd name="T217" fmla="*/ T216 w 3585"/>
              <a:gd name="T218" fmla="+- 0 12215 11587"/>
              <a:gd name="T219" fmla="*/ 12215 h 930"/>
              <a:gd name="T220" fmla="+- 0 4887 1777"/>
              <a:gd name="T221" fmla="*/ T220 w 3585"/>
              <a:gd name="T222" fmla="+- 0 12355 11587"/>
              <a:gd name="T223" fmla="*/ 12355 h 930"/>
              <a:gd name="T224" fmla="+- 0 5169 1777"/>
              <a:gd name="T225" fmla="*/ T224 w 3585"/>
              <a:gd name="T226" fmla="+- 0 12316 11587"/>
              <a:gd name="T227" fmla="*/ 12316 h 930"/>
              <a:gd name="T228" fmla="+- 0 5361 1777"/>
              <a:gd name="T229" fmla="*/ T228 w 3585"/>
              <a:gd name="T230" fmla="+- 0 12208 11587"/>
              <a:gd name="T231" fmla="*/ 12208 h 930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  <a:cxn ang="0">
                <a:pos x="T145" y="T147"/>
              </a:cxn>
              <a:cxn ang="0">
                <a:pos x="T149" y="T151"/>
              </a:cxn>
              <a:cxn ang="0">
                <a:pos x="T153" y="T155"/>
              </a:cxn>
              <a:cxn ang="0">
                <a:pos x="T157" y="T159"/>
              </a:cxn>
              <a:cxn ang="0">
                <a:pos x="T161" y="T163"/>
              </a:cxn>
              <a:cxn ang="0">
                <a:pos x="T165" y="T167"/>
              </a:cxn>
              <a:cxn ang="0">
                <a:pos x="T169" y="T171"/>
              </a:cxn>
              <a:cxn ang="0">
                <a:pos x="T173" y="T175"/>
              </a:cxn>
              <a:cxn ang="0">
                <a:pos x="T177" y="T179"/>
              </a:cxn>
              <a:cxn ang="0">
                <a:pos x="T181" y="T183"/>
              </a:cxn>
              <a:cxn ang="0">
                <a:pos x="T185" y="T187"/>
              </a:cxn>
              <a:cxn ang="0">
                <a:pos x="T189" y="T191"/>
              </a:cxn>
              <a:cxn ang="0">
                <a:pos x="T193" y="T195"/>
              </a:cxn>
              <a:cxn ang="0">
                <a:pos x="T197" y="T199"/>
              </a:cxn>
              <a:cxn ang="0">
                <a:pos x="T201" y="T203"/>
              </a:cxn>
              <a:cxn ang="0">
                <a:pos x="T205" y="T207"/>
              </a:cxn>
              <a:cxn ang="0">
                <a:pos x="T209" y="T211"/>
              </a:cxn>
              <a:cxn ang="0">
                <a:pos x="T213" y="T215"/>
              </a:cxn>
              <a:cxn ang="0">
                <a:pos x="T217" y="T219"/>
              </a:cxn>
              <a:cxn ang="0">
                <a:pos x="T221" y="T223"/>
              </a:cxn>
              <a:cxn ang="0">
                <a:pos x="T225" y="T227"/>
              </a:cxn>
              <a:cxn ang="0">
                <a:pos x="T229" y="T231"/>
              </a:cxn>
            </a:cxnLst>
            <a:rect l="0" t="0" r="r" b="b"/>
            <a:pathLst>
              <a:path w="3585" h="930" extrusionOk="0">
                <a:moveTo>
                  <a:pt x="90" y="47"/>
                </a:moveTo>
                <a:cubicBezTo>
                  <a:pt x="66" y="30"/>
                  <a:pt x="44" y="18"/>
                  <a:pt x="21" y="0"/>
                </a:cubicBezTo>
                <a:cubicBezTo>
                  <a:pt x="10" y="45"/>
                  <a:pt x="3" y="81"/>
                  <a:pt x="2" y="129"/>
                </a:cubicBezTo>
                <a:cubicBezTo>
                  <a:pt x="-1" y="218"/>
                  <a:pt x="2" y="307"/>
                  <a:pt x="8" y="396"/>
                </a:cubicBezTo>
                <a:cubicBezTo>
                  <a:pt x="16" y="507"/>
                  <a:pt x="29" y="617"/>
                  <a:pt x="44" y="727"/>
                </a:cubicBezTo>
                <a:cubicBezTo>
                  <a:pt x="51" y="780"/>
                  <a:pt x="53" y="839"/>
                  <a:pt x="76" y="888"/>
                </a:cubicBezTo>
                <a:cubicBezTo>
                  <a:pt x="84" y="910"/>
                  <a:pt x="87" y="918"/>
                  <a:pt x="99" y="929"/>
                </a:cubicBezTo>
                <a:cubicBezTo>
                  <a:pt x="115" y="887"/>
                  <a:pt x="112" y="854"/>
                  <a:pt x="111" y="808"/>
                </a:cubicBezTo>
                <a:cubicBezTo>
                  <a:pt x="110" y="752"/>
                  <a:pt x="108" y="698"/>
                  <a:pt x="101" y="642"/>
                </a:cubicBezTo>
                <a:cubicBezTo>
                  <a:pt x="98" y="618"/>
                  <a:pt x="94" y="595"/>
                  <a:pt x="90" y="572"/>
                </a:cubicBezTo>
                <a:cubicBezTo>
                  <a:pt x="129" y="561"/>
                  <a:pt x="170" y="555"/>
                  <a:pt x="208" y="541"/>
                </a:cubicBezTo>
                <a:cubicBezTo>
                  <a:pt x="280" y="515"/>
                  <a:pt x="345" y="475"/>
                  <a:pt x="407" y="432"/>
                </a:cubicBezTo>
                <a:cubicBezTo>
                  <a:pt x="455" y="398"/>
                  <a:pt x="501" y="360"/>
                  <a:pt x="529" y="307"/>
                </a:cubicBezTo>
                <a:cubicBezTo>
                  <a:pt x="554" y="260"/>
                  <a:pt x="559" y="207"/>
                  <a:pt x="559" y="155"/>
                </a:cubicBezTo>
                <a:cubicBezTo>
                  <a:pt x="559" y="114"/>
                  <a:pt x="549" y="74"/>
                  <a:pt x="542" y="34"/>
                </a:cubicBezTo>
                <a:cubicBezTo>
                  <a:pt x="540" y="87"/>
                  <a:pt x="550" y="141"/>
                  <a:pt x="555" y="195"/>
                </a:cubicBezTo>
                <a:cubicBezTo>
                  <a:pt x="563" y="277"/>
                  <a:pt x="573" y="359"/>
                  <a:pt x="584" y="441"/>
                </a:cubicBezTo>
                <a:cubicBezTo>
                  <a:pt x="594" y="509"/>
                  <a:pt x="597" y="579"/>
                  <a:pt x="607" y="647"/>
                </a:cubicBezTo>
                <a:cubicBezTo>
                  <a:pt x="613" y="688"/>
                  <a:pt x="608" y="758"/>
                  <a:pt x="632" y="795"/>
                </a:cubicBezTo>
                <a:cubicBezTo>
                  <a:pt x="642" y="814"/>
                  <a:pt x="647" y="821"/>
                  <a:pt x="662" y="827"/>
                </a:cubicBezTo>
              </a:path>
              <a:path w="3585" h="930" extrusionOk="0">
                <a:moveTo>
                  <a:pt x="907" y="659"/>
                </a:moveTo>
                <a:cubicBezTo>
                  <a:pt x="945" y="654"/>
                  <a:pt x="985" y="660"/>
                  <a:pt x="1023" y="651"/>
                </a:cubicBezTo>
                <a:cubicBezTo>
                  <a:pt x="1072" y="639"/>
                  <a:pt x="1120" y="619"/>
                  <a:pt x="1164" y="594"/>
                </a:cubicBezTo>
                <a:cubicBezTo>
                  <a:pt x="1209" y="569"/>
                  <a:pt x="1260" y="534"/>
                  <a:pt x="1293" y="494"/>
                </a:cubicBezTo>
                <a:cubicBezTo>
                  <a:pt x="1317" y="465"/>
                  <a:pt x="1330" y="419"/>
                  <a:pt x="1318" y="382"/>
                </a:cubicBezTo>
                <a:cubicBezTo>
                  <a:pt x="1305" y="342"/>
                  <a:pt x="1268" y="309"/>
                  <a:pt x="1228" y="297"/>
                </a:cubicBezTo>
                <a:cubicBezTo>
                  <a:pt x="1181" y="283"/>
                  <a:pt x="1140" y="314"/>
                  <a:pt x="1111" y="348"/>
                </a:cubicBezTo>
                <a:cubicBezTo>
                  <a:pt x="1068" y="398"/>
                  <a:pt x="1047" y="473"/>
                  <a:pt x="1044" y="538"/>
                </a:cubicBezTo>
                <a:cubicBezTo>
                  <a:pt x="1041" y="604"/>
                  <a:pt x="1053" y="677"/>
                  <a:pt x="1092" y="731"/>
                </a:cubicBezTo>
                <a:cubicBezTo>
                  <a:pt x="1133" y="788"/>
                  <a:pt x="1184" y="813"/>
                  <a:pt x="1251" y="823"/>
                </a:cubicBezTo>
                <a:cubicBezTo>
                  <a:pt x="1325" y="834"/>
                  <a:pt x="1401" y="831"/>
                  <a:pt x="1472" y="808"/>
                </a:cubicBezTo>
                <a:cubicBezTo>
                  <a:pt x="1486" y="802"/>
                  <a:pt x="1501" y="795"/>
                  <a:pt x="1515" y="789"/>
                </a:cubicBezTo>
              </a:path>
              <a:path w="3585" h="930" extrusionOk="0">
                <a:moveTo>
                  <a:pt x="1736" y="464"/>
                </a:moveTo>
                <a:cubicBezTo>
                  <a:pt x="1748" y="433"/>
                  <a:pt x="1745" y="431"/>
                  <a:pt x="1776" y="426"/>
                </a:cubicBezTo>
                <a:cubicBezTo>
                  <a:pt x="1783" y="464"/>
                  <a:pt x="1783" y="502"/>
                  <a:pt x="1784" y="541"/>
                </a:cubicBezTo>
                <a:cubicBezTo>
                  <a:pt x="1785" y="607"/>
                  <a:pt x="1786" y="672"/>
                  <a:pt x="1787" y="738"/>
                </a:cubicBezTo>
                <a:cubicBezTo>
                  <a:pt x="1787" y="761"/>
                  <a:pt x="1787" y="769"/>
                  <a:pt x="1791" y="784"/>
                </a:cubicBezTo>
                <a:cubicBezTo>
                  <a:pt x="1829" y="717"/>
                  <a:pt x="1859" y="647"/>
                  <a:pt x="1898" y="581"/>
                </a:cubicBezTo>
                <a:cubicBezTo>
                  <a:pt x="1921" y="542"/>
                  <a:pt x="1937" y="512"/>
                  <a:pt x="1972" y="485"/>
                </a:cubicBezTo>
                <a:cubicBezTo>
                  <a:pt x="2004" y="508"/>
                  <a:pt x="2014" y="543"/>
                  <a:pt x="2031" y="581"/>
                </a:cubicBezTo>
                <a:cubicBezTo>
                  <a:pt x="2048" y="619"/>
                  <a:pt x="2061" y="658"/>
                  <a:pt x="2078" y="696"/>
                </a:cubicBezTo>
                <a:cubicBezTo>
                  <a:pt x="2093" y="729"/>
                  <a:pt x="2107" y="752"/>
                  <a:pt x="2133" y="776"/>
                </a:cubicBezTo>
              </a:path>
              <a:path w="3585" h="930" extrusionOk="0">
                <a:moveTo>
                  <a:pt x="2536" y="409"/>
                </a:moveTo>
                <a:cubicBezTo>
                  <a:pt x="2534" y="380"/>
                  <a:pt x="2533" y="370"/>
                  <a:pt x="2517" y="356"/>
                </a:cubicBezTo>
                <a:cubicBezTo>
                  <a:pt x="2489" y="375"/>
                  <a:pt x="2473" y="372"/>
                  <a:pt x="2458" y="416"/>
                </a:cubicBezTo>
                <a:cubicBezTo>
                  <a:pt x="2443" y="462"/>
                  <a:pt x="2426" y="511"/>
                  <a:pt x="2424" y="560"/>
                </a:cubicBezTo>
                <a:cubicBezTo>
                  <a:pt x="2422" y="600"/>
                  <a:pt x="2416" y="661"/>
                  <a:pt x="2441" y="696"/>
                </a:cubicBezTo>
                <a:cubicBezTo>
                  <a:pt x="2468" y="733"/>
                  <a:pt x="2521" y="739"/>
                  <a:pt x="2563" y="738"/>
                </a:cubicBezTo>
                <a:cubicBezTo>
                  <a:pt x="2635" y="736"/>
                  <a:pt x="2709" y="718"/>
                  <a:pt x="2778" y="696"/>
                </a:cubicBezTo>
                <a:cubicBezTo>
                  <a:pt x="2855" y="671"/>
                  <a:pt x="2931" y="641"/>
                  <a:pt x="3006" y="611"/>
                </a:cubicBezTo>
                <a:cubicBezTo>
                  <a:pt x="3075" y="584"/>
                  <a:pt x="3196" y="543"/>
                  <a:pt x="3213" y="456"/>
                </a:cubicBezTo>
                <a:cubicBezTo>
                  <a:pt x="3220" y="420"/>
                  <a:pt x="3206" y="377"/>
                  <a:pt x="3194" y="344"/>
                </a:cubicBezTo>
                <a:cubicBezTo>
                  <a:pt x="3185" y="319"/>
                  <a:pt x="3162" y="282"/>
                  <a:pt x="3133" y="274"/>
                </a:cubicBezTo>
                <a:cubicBezTo>
                  <a:pt x="3081" y="259"/>
                  <a:pt x="3046" y="318"/>
                  <a:pt x="3025" y="356"/>
                </a:cubicBezTo>
                <a:cubicBezTo>
                  <a:pt x="2984" y="432"/>
                  <a:pt x="2965" y="543"/>
                  <a:pt x="2979" y="628"/>
                </a:cubicBezTo>
                <a:cubicBezTo>
                  <a:pt x="2990" y="697"/>
                  <a:pt x="3043" y="750"/>
                  <a:pt x="3110" y="768"/>
                </a:cubicBezTo>
                <a:cubicBezTo>
                  <a:pt x="3195" y="790"/>
                  <a:pt x="3312" y="759"/>
                  <a:pt x="3392" y="729"/>
                </a:cubicBezTo>
                <a:cubicBezTo>
                  <a:pt x="3462" y="702"/>
                  <a:pt x="3522" y="661"/>
                  <a:pt x="3584" y="621"/>
                </a:cubicBezTo>
              </a:path>
            </a:pathLst>
          </a:custGeom>
          <a:noFill/>
          <a:ln w="19050" cap="rnd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22551" name="Comment 23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860425" y="4752975"/>
            <a:ext cx="1789113" cy="774700"/>
          </a:xfrm>
          <a:custGeom>
            <a:avLst/>
            <a:gdLst>
              <a:gd name="T0" fmla="+- 0 3408 2388"/>
              <a:gd name="T1" fmla="*/ T0 w 4970"/>
              <a:gd name="T2" fmla="+- 0 14781 13203"/>
              <a:gd name="T3" fmla="*/ 14781 h 2151"/>
              <a:gd name="T4" fmla="+- 0 3486 2388"/>
              <a:gd name="T5" fmla="*/ T4 w 4970"/>
              <a:gd name="T6" fmla="+- 0 14526 13203"/>
              <a:gd name="T7" fmla="*/ 14526 h 2151"/>
              <a:gd name="T8" fmla="+- 0 3676 2388"/>
              <a:gd name="T9" fmla="*/ T8 w 4970"/>
              <a:gd name="T10" fmla="+- 0 14437 13203"/>
              <a:gd name="T11" fmla="*/ 14437 h 2151"/>
              <a:gd name="T12" fmla="+- 0 3775 2388"/>
              <a:gd name="T13" fmla="*/ T12 w 4970"/>
              <a:gd name="T14" fmla="+- 0 14827 13203"/>
              <a:gd name="T15" fmla="*/ 14827 h 2151"/>
              <a:gd name="T16" fmla="+- 0 3825 2388"/>
              <a:gd name="T17" fmla="*/ T16 w 4970"/>
              <a:gd name="T18" fmla="+- 0 14727 13203"/>
              <a:gd name="T19" fmla="*/ 14727 h 2151"/>
              <a:gd name="T20" fmla="+- 0 3986 2388"/>
              <a:gd name="T21" fmla="*/ T20 w 4970"/>
              <a:gd name="T22" fmla="+- 0 14361 13203"/>
              <a:gd name="T23" fmla="*/ 14361 h 2151"/>
              <a:gd name="T24" fmla="+- 0 4131 2388"/>
              <a:gd name="T25" fmla="*/ T24 w 4970"/>
              <a:gd name="T26" fmla="+- 0 14747 13203"/>
              <a:gd name="T27" fmla="*/ 14747 h 2151"/>
              <a:gd name="T28" fmla="+- 0 4292 2388"/>
              <a:gd name="T29" fmla="*/ T28 w 4970"/>
              <a:gd name="T30" fmla="+- 0 14373 13203"/>
              <a:gd name="T31" fmla="*/ 14373 h 2151"/>
              <a:gd name="T32" fmla="+- 0 4418 2388"/>
              <a:gd name="T33" fmla="*/ T32 w 4970"/>
              <a:gd name="T34" fmla="+- 0 14441 13203"/>
              <a:gd name="T35" fmla="*/ 14441 h 2151"/>
              <a:gd name="T36" fmla="+- 0 4463 2388"/>
              <a:gd name="T37" fmla="*/ T36 w 4970"/>
              <a:gd name="T38" fmla="+- 0 14819 13203"/>
              <a:gd name="T39" fmla="*/ 14819 h 2151"/>
              <a:gd name="T40" fmla="+- 0 3713 2388"/>
              <a:gd name="T41" fmla="*/ T40 w 4970"/>
              <a:gd name="T42" fmla="+- 0 13856 13203"/>
              <a:gd name="T43" fmla="*/ 13856 h 2151"/>
              <a:gd name="T44" fmla="+- 0 3775 2388"/>
              <a:gd name="T45" fmla="*/ T44 w 4970"/>
              <a:gd name="T46" fmla="+- 0 13655 13203"/>
              <a:gd name="T47" fmla="*/ 13655 h 2151"/>
              <a:gd name="T48" fmla="+- 0 3946 2388"/>
              <a:gd name="T49" fmla="*/ T48 w 4970"/>
              <a:gd name="T50" fmla="+- 0 13585 13203"/>
              <a:gd name="T51" fmla="*/ 13585 h 2151"/>
              <a:gd name="T52" fmla="+- 0 4232 2388"/>
              <a:gd name="T53" fmla="*/ T52 w 4970"/>
              <a:gd name="T54" fmla="+- 0 13724 13203"/>
              <a:gd name="T55" fmla="*/ 13724 h 2151"/>
              <a:gd name="T56" fmla="+- 0 4380 2388"/>
              <a:gd name="T57" fmla="*/ T56 w 4970"/>
              <a:gd name="T58" fmla="+- 0 13610 13203"/>
              <a:gd name="T59" fmla="*/ 13610 h 2151"/>
              <a:gd name="T60" fmla="+- 0 4809 2388"/>
              <a:gd name="T61" fmla="*/ T60 w 4970"/>
              <a:gd name="T62" fmla="+- 0 14053 13203"/>
              <a:gd name="T63" fmla="*/ 14053 h 2151"/>
              <a:gd name="T64" fmla="+- 0 4927 2388"/>
              <a:gd name="T65" fmla="*/ T64 w 4970"/>
              <a:gd name="T66" fmla="+- 0 13943 13203"/>
              <a:gd name="T67" fmla="*/ 13943 h 2151"/>
              <a:gd name="T68" fmla="+- 0 5039 2388"/>
              <a:gd name="T69" fmla="*/ T68 w 4970"/>
              <a:gd name="T70" fmla="+- 0 14200 13203"/>
              <a:gd name="T71" fmla="*/ 14200 h 2151"/>
              <a:gd name="T72" fmla="+- 0 5062 2388"/>
              <a:gd name="T73" fmla="*/ T72 w 4970"/>
              <a:gd name="T74" fmla="+- 0 14223 13203"/>
              <a:gd name="T75" fmla="*/ 14223 h 2151"/>
              <a:gd name="T76" fmla="+- 0 5275 2388"/>
              <a:gd name="T77" fmla="*/ T76 w 4970"/>
              <a:gd name="T78" fmla="+- 0 14229 13203"/>
              <a:gd name="T79" fmla="*/ 14229 h 2151"/>
              <a:gd name="T80" fmla="+- 0 5693 2388"/>
              <a:gd name="T81" fmla="*/ T80 w 4970"/>
              <a:gd name="T82" fmla="+- 0 13495 13203"/>
              <a:gd name="T83" fmla="*/ 13495 h 2151"/>
              <a:gd name="T84" fmla="+- 0 5904 2388"/>
              <a:gd name="T85" fmla="*/ T84 w 4970"/>
              <a:gd name="T86" fmla="+- 0 14002 13203"/>
              <a:gd name="T87" fmla="*/ 14002 h 2151"/>
              <a:gd name="T88" fmla="+- 0 5642 2388"/>
              <a:gd name="T89" fmla="*/ T88 w 4970"/>
              <a:gd name="T90" fmla="+- 0 14891 13203"/>
              <a:gd name="T91" fmla="*/ 14891 h 2151"/>
              <a:gd name="T92" fmla="+- 0 3213 2388"/>
              <a:gd name="T93" fmla="*/ T92 w 4970"/>
              <a:gd name="T94" fmla="+- 0 13627 13203"/>
              <a:gd name="T95" fmla="*/ 13627 h 2151"/>
              <a:gd name="T96" fmla="+- 0 2946 2388"/>
              <a:gd name="T97" fmla="*/ T96 w 4970"/>
              <a:gd name="T98" fmla="+- 0 13411 13203"/>
              <a:gd name="T99" fmla="*/ 13411 h 2151"/>
              <a:gd name="T100" fmla="+- 0 2460 2388"/>
              <a:gd name="T101" fmla="*/ T100 w 4970"/>
              <a:gd name="T102" fmla="+- 0 14009 13203"/>
              <a:gd name="T103" fmla="*/ 14009 h 2151"/>
              <a:gd name="T104" fmla="+- 0 2568 2388"/>
              <a:gd name="T105" fmla="*/ T104 w 4970"/>
              <a:gd name="T106" fmla="+- 0 14959 13203"/>
              <a:gd name="T107" fmla="*/ 14959 h 2151"/>
              <a:gd name="T108" fmla="+- 0 3361 2388"/>
              <a:gd name="T109" fmla="*/ T108 w 4970"/>
              <a:gd name="T110" fmla="+- 0 15343 13203"/>
              <a:gd name="T111" fmla="*/ 15343 h 2151"/>
              <a:gd name="T112" fmla="+- 0 6330 2388"/>
              <a:gd name="T113" fmla="*/ T112 w 4970"/>
              <a:gd name="T114" fmla="+- 0 13421 13203"/>
              <a:gd name="T115" fmla="*/ 13421 h 2151"/>
              <a:gd name="T116" fmla="+- 0 6195 2388"/>
              <a:gd name="T117" fmla="*/ T116 w 4970"/>
              <a:gd name="T118" fmla="+- 0 13761 13203"/>
              <a:gd name="T119" fmla="*/ 13761 h 2151"/>
              <a:gd name="T120" fmla="+- 0 6216 2388"/>
              <a:gd name="T121" fmla="*/ T120 w 4970"/>
              <a:gd name="T122" fmla="+- 0 13722 13203"/>
              <a:gd name="T123" fmla="*/ 13722 h 2151"/>
              <a:gd name="T124" fmla="+- 0 6357 2388"/>
              <a:gd name="T125" fmla="*/ T124 w 4970"/>
              <a:gd name="T126" fmla="+- 0 13279 13203"/>
              <a:gd name="T127" fmla="*/ 13279 h 2151"/>
              <a:gd name="T128" fmla="+- 0 6467 2388"/>
              <a:gd name="T129" fmla="*/ T128 w 4970"/>
              <a:gd name="T130" fmla="+- 0 13334 13203"/>
              <a:gd name="T131" fmla="*/ 13334 h 2151"/>
              <a:gd name="T132" fmla="+- 0 6602 2388"/>
              <a:gd name="T133" fmla="*/ T132 w 4970"/>
              <a:gd name="T134" fmla="+- 0 13718 13203"/>
              <a:gd name="T135" fmla="*/ 13718 h 2151"/>
              <a:gd name="T136" fmla="+- 0 6226 2388"/>
              <a:gd name="T137" fmla="*/ T136 w 4970"/>
              <a:gd name="T138" fmla="+- 0 13591 13203"/>
              <a:gd name="T139" fmla="*/ 13591 h 2151"/>
              <a:gd name="T140" fmla="+- 0 6439 2388"/>
              <a:gd name="T141" fmla="*/ T140 w 4970"/>
              <a:gd name="T142" fmla="+- 0 13536 13203"/>
              <a:gd name="T143" fmla="*/ 13536 h 2151"/>
              <a:gd name="T144" fmla="+- 0 6724 2388"/>
              <a:gd name="T145" fmla="*/ T144 w 4970"/>
              <a:gd name="T146" fmla="+- 0 13500 13203"/>
              <a:gd name="T147" fmla="*/ 13500 h 2151"/>
              <a:gd name="T148" fmla="+- 0 6984 2388"/>
              <a:gd name="T149" fmla="*/ T148 w 4970"/>
              <a:gd name="T150" fmla="+- 0 13305 13203"/>
              <a:gd name="T151" fmla="*/ 13305 h 2151"/>
              <a:gd name="T152" fmla="+- 0 6977 2388"/>
              <a:gd name="T153" fmla="*/ T152 w 4970"/>
              <a:gd name="T154" fmla="+- 0 13555 13203"/>
              <a:gd name="T155" fmla="*/ 13555 h 2151"/>
              <a:gd name="T156" fmla="+- 0 6906 2388"/>
              <a:gd name="T157" fmla="*/ T156 w 4970"/>
              <a:gd name="T158" fmla="+- 0 13328 13203"/>
              <a:gd name="T159" fmla="*/ 13328 h 2151"/>
              <a:gd name="T160" fmla="+- 0 6979 2388"/>
              <a:gd name="T161" fmla="*/ T160 w 4970"/>
              <a:gd name="T162" fmla="+- 0 13205 13203"/>
              <a:gd name="T163" fmla="*/ 13205 h 2151"/>
              <a:gd name="T164" fmla="+- 0 7210 2388"/>
              <a:gd name="T165" fmla="*/ T164 w 4970"/>
              <a:gd name="T166" fmla="+- 0 13343 13203"/>
              <a:gd name="T167" fmla="*/ 13343 h 2151"/>
              <a:gd name="T168" fmla="+- 0 7077 2388"/>
              <a:gd name="T169" fmla="*/ T168 w 4970"/>
              <a:gd name="T170" fmla="+- 0 13451 13203"/>
              <a:gd name="T171" fmla="*/ 13451 h 2151"/>
              <a:gd name="T172" fmla="+- 0 7338 2388"/>
              <a:gd name="T173" fmla="*/ T172 w 4970"/>
              <a:gd name="T174" fmla="+- 0 13584 13203"/>
              <a:gd name="T175" fmla="*/ 13584 h 2151"/>
              <a:gd name="T176" fmla="+- 0 7184 2388"/>
              <a:gd name="T177" fmla="*/ T176 w 4970"/>
              <a:gd name="T178" fmla="+- 0 13790 13203"/>
              <a:gd name="T179" fmla="*/ 13790 h 2151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  <a:cxn ang="0">
                <a:pos x="T145" y="T147"/>
              </a:cxn>
              <a:cxn ang="0">
                <a:pos x="T149" y="T151"/>
              </a:cxn>
              <a:cxn ang="0">
                <a:pos x="T153" y="T155"/>
              </a:cxn>
              <a:cxn ang="0">
                <a:pos x="T157" y="T159"/>
              </a:cxn>
              <a:cxn ang="0">
                <a:pos x="T161" y="T163"/>
              </a:cxn>
              <a:cxn ang="0">
                <a:pos x="T165" y="T167"/>
              </a:cxn>
              <a:cxn ang="0">
                <a:pos x="T169" y="T171"/>
              </a:cxn>
              <a:cxn ang="0">
                <a:pos x="T173" y="T175"/>
              </a:cxn>
              <a:cxn ang="0">
                <a:pos x="T177" y="T179"/>
              </a:cxn>
            </a:cxnLst>
            <a:rect l="0" t="0" r="r" b="b"/>
            <a:pathLst>
              <a:path w="4970" h="2151" extrusionOk="0">
                <a:moveTo>
                  <a:pt x="1070" y="1618"/>
                </a:moveTo>
                <a:cubicBezTo>
                  <a:pt x="1036" y="1606"/>
                  <a:pt x="1027" y="1624"/>
                  <a:pt x="1020" y="1578"/>
                </a:cubicBezTo>
                <a:cubicBezTo>
                  <a:pt x="1015" y="1546"/>
                  <a:pt x="1028" y="1495"/>
                  <a:pt x="1039" y="1465"/>
                </a:cubicBezTo>
                <a:cubicBezTo>
                  <a:pt x="1057" y="1418"/>
                  <a:pt x="1076" y="1368"/>
                  <a:pt x="1098" y="1323"/>
                </a:cubicBezTo>
                <a:cubicBezTo>
                  <a:pt x="1134" y="1250"/>
                  <a:pt x="1181" y="1190"/>
                  <a:pt x="1235" y="1130"/>
                </a:cubicBezTo>
                <a:cubicBezTo>
                  <a:pt x="1268" y="1167"/>
                  <a:pt x="1273" y="1179"/>
                  <a:pt x="1288" y="1234"/>
                </a:cubicBezTo>
                <a:cubicBezTo>
                  <a:pt x="1308" y="1307"/>
                  <a:pt x="1328" y="1380"/>
                  <a:pt x="1347" y="1454"/>
                </a:cubicBezTo>
                <a:cubicBezTo>
                  <a:pt x="1362" y="1511"/>
                  <a:pt x="1372" y="1568"/>
                  <a:pt x="1387" y="1624"/>
                </a:cubicBezTo>
                <a:cubicBezTo>
                  <a:pt x="1393" y="1648"/>
                  <a:pt x="1396" y="1657"/>
                  <a:pt x="1401" y="1673"/>
                </a:cubicBezTo>
                <a:cubicBezTo>
                  <a:pt x="1416" y="1623"/>
                  <a:pt x="1425" y="1574"/>
                  <a:pt x="1437" y="1524"/>
                </a:cubicBezTo>
                <a:cubicBezTo>
                  <a:pt x="1459" y="1429"/>
                  <a:pt x="1495" y="1234"/>
                  <a:pt x="1576" y="1168"/>
                </a:cubicBezTo>
                <a:cubicBezTo>
                  <a:pt x="1583" y="1165"/>
                  <a:pt x="1591" y="1161"/>
                  <a:pt x="1598" y="1158"/>
                </a:cubicBezTo>
                <a:cubicBezTo>
                  <a:pt x="1627" y="1219"/>
                  <a:pt x="1636" y="1282"/>
                  <a:pt x="1657" y="1346"/>
                </a:cubicBezTo>
                <a:cubicBezTo>
                  <a:pt x="1679" y="1414"/>
                  <a:pt x="1703" y="1485"/>
                  <a:pt x="1743" y="1544"/>
                </a:cubicBezTo>
                <a:cubicBezTo>
                  <a:pt x="1766" y="1483"/>
                  <a:pt x="1782" y="1420"/>
                  <a:pt x="1804" y="1359"/>
                </a:cubicBezTo>
                <a:cubicBezTo>
                  <a:pt x="1829" y="1291"/>
                  <a:pt x="1861" y="1228"/>
                  <a:pt x="1904" y="1170"/>
                </a:cubicBezTo>
                <a:cubicBezTo>
                  <a:pt x="1932" y="1132"/>
                  <a:pt x="1941" y="1139"/>
                  <a:pt x="1975" y="1120"/>
                </a:cubicBezTo>
                <a:cubicBezTo>
                  <a:pt x="2019" y="1153"/>
                  <a:pt x="2023" y="1182"/>
                  <a:pt x="2030" y="1238"/>
                </a:cubicBezTo>
                <a:cubicBezTo>
                  <a:pt x="2034" y="1271"/>
                  <a:pt x="2040" y="1635"/>
                  <a:pt x="2051" y="1637"/>
                </a:cubicBezTo>
                <a:cubicBezTo>
                  <a:pt x="2054" y="1663"/>
                  <a:pt x="2059" y="1661"/>
                  <a:pt x="2075" y="1616"/>
                </a:cubicBezTo>
              </a:path>
              <a:path w="4970" h="2151" extrusionOk="0">
                <a:moveTo>
                  <a:pt x="1423" y="623"/>
                </a:moveTo>
                <a:cubicBezTo>
                  <a:pt x="1401" y="635"/>
                  <a:pt x="1352" y="674"/>
                  <a:pt x="1325" y="653"/>
                </a:cubicBezTo>
                <a:cubicBezTo>
                  <a:pt x="1305" y="637"/>
                  <a:pt x="1313" y="594"/>
                  <a:pt x="1321" y="574"/>
                </a:cubicBezTo>
                <a:cubicBezTo>
                  <a:pt x="1337" y="534"/>
                  <a:pt x="1361" y="487"/>
                  <a:pt x="1387" y="452"/>
                </a:cubicBezTo>
                <a:cubicBezTo>
                  <a:pt x="1411" y="419"/>
                  <a:pt x="1441" y="384"/>
                  <a:pt x="1477" y="364"/>
                </a:cubicBezTo>
                <a:cubicBezTo>
                  <a:pt x="1507" y="347"/>
                  <a:pt x="1533" y="365"/>
                  <a:pt x="1558" y="382"/>
                </a:cubicBezTo>
                <a:cubicBezTo>
                  <a:pt x="1601" y="411"/>
                  <a:pt x="1641" y="444"/>
                  <a:pt x="1686" y="471"/>
                </a:cubicBezTo>
                <a:cubicBezTo>
                  <a:pt x="1733" y="500"/>
                  <a:pt x="1786" y="531"/>
                  <a:pt x="1844" y="521"/>
                </a:cubicBezTo>
                <a:cubicBezTo>
                  <a:pt x="1872" y="516"/>
                  <a:pt x="1916" y="489"/>
                  <a:pt x="1935" y="469"/>
                </a:cubicBezTo>
                <a:cubicBezTo>
                  <a:pt x="1954" y="448"/>
                  <a:pt x="1973" y="428"/>
                  <a:pt x="1992" y="407"/>
                </a:cubicBezTo>
              </a:path>
              <a:path w="4970" h="2151" extrusionOk="0">
                <a:moveTo>
                  <a:pt x="2532" y="856"/>
                </a:moveTo>
                <a:cubicBezTo>
                  <a:pt x="2505" y="859"/>
                  <a:pt x="2444" y="870"/>
                  <a:pt x="2421" y="850"/>
                </a:cubicBezTo>
                <a:cubicBezTo>
                  <a:pt x="2395" y="828"/>
                  <a:pt x="2428" y="771"/>
                  <a:pt x="2446" y="755"/>
                </a:cubicBezTo>
                <a:cubicBezTo>
                  <a:pt x="2471" y="732"/>
                  <a:pt x="2508" y="724"/>
                  <a:pt x="2539" y="740"/>
                </a:cubicBezTo>
                <a:cubicBezTo>
                  <a:pt x="2590" y="766"/>
                  <a:pt x="2618" y="819"/>
                  <a:pt x="2636" y="869"/>
                </a:cubicBezTo>
                <a:cubicBezTo>
                  <a:pt x="2651" y="909"/>
                  <a:pt x="2663" y="954"/>
                  <a:pt x="2651" y="997"/>
                </a:cubicBezTo>
                <a:cubicBezTo>
                  <a:pt x="2642" y="1031"/>
                  <a:pt x="2618" y="1052"/>
                  <a:pt x="2591" y="1069"/>
                </a:cubicBezTo>
                <a:cubicBezTo>
                  <a:pt x="2616" y="1045"/>
                  <a:pt x="2640" y="1032"/>
                  <a:pt x="2674" y="1020"/>
                </a:cubicBezTo>
                <a:cubicBezTo>
                  <a:pt x="2712" y="1007"/>
                  <a:pt x="2748" y="1000"/>
                  <a:pt x="2788" y="999"/>
                </a:cubicBezTo>
                <a:cubicBezTo>
                  <a:pt x="2824" y="998"/>
                  <a:pt x="2852" y="1021"/>
                  <a:pt x="2887" y="1026"/>
                </a:cubicBezTo>
                <a:cubicBezTo>
                  <a:pt x="2893" y="1025"/>
                  <a:pt x="2898" y="1025"/>
                  <a:pt x="2904" y="1024"/>
                </a:cubicBezTo>
              </a:path>
              <a:path w="4970" h="2151" extrusionOk="0">
                <a:moveTo>
                  <a:pt x="3305" y="292"/>
                </a:moveTo>
                <a:cubicBezTo>
                  <a:pt x="3363" y="338"/>
                  <a:pt x="3370" y="360"/>
                  <a:pt x="3400" y="437"/>
                </a:cubicBezTo>
                <a:cubicBezTo>
                  <a:pt x="3447" y="555"/>
                  <a:pt x="3486" y="676"/>
                  <a:pt x="3516" y="799"/>
                </a:cubicBezTo>
                <a:cubicBezTo>
                  <a:pt x="3550" y="939"/>
                  <a:pt x="3575" y="1092"/>
                  <a:pt x="3551" y="1236"/>
                </a:cubicBezTo>
                <a:cubicBezTo>
                  <a:pt x="3520" y="1424"/>
                  <a:pt x="3399" y="1572"/>
                  <a:pt x="3254" y="1688"/>
                </a:cubicBezTo>
                <a:cubicBezTo>
                  <a:pt x="3105" y="1806"/>
                  <a:pt x="2933" y="1853"/>
                  <a:pt x="2754" y="1902"/>
                </a:cubicBezTo>
              </a:path>
              <a:path w="4970" h="2151" extrusionOk="0">
                <a:moveTo>
                  <a:pt x="825" y="424"/>
                </a:moveTo>
                <a:cubicBezTo>
                  <a:pt x="802" y="349"/>
                  <a:pt x="798" y="306"/>
                  <a:pt x="747" y="244"/>
                </a:cubicBezTo>
                <a:cubicBezTo>
                  <a:pt x="708" y="196"/>
                  <a:pt x="611" y="189"/>
                  <a:pt x="558" y="208"/>
                </a:cubicBezTo>
                <a:cubicBezTo>
                  <a:pt x="463" y="242"/>
                  <a:pt x="369" y="320"/>
                  <a:pt x="304" y="396"/>
                </a:cubicBezTo>
                <a:cubicBezTo>
                  <a:pt x="202" y="516"/>
                  <a:pt x="124" y="658"/>
                  <a:pt x="72" y="806"/>
                </a:cubicBezTo>
                <a:cubicBezTo>
                  <a:pt x="16" y="965"/>
                  <a:pt x="-19" y="1146"/>
                  <a:pt x="1" y="1315"/>
                </a:cubicBezTo>
                <a:cubicBezTo>
                  <a:pt x="19" y="1472"/>
                  <a:pt x="87" y="1629"/>
                  <a:pt x="180" y="1756"/>
                </a:cubicBezTo>
                <a:cubicBezTo>
                  <a:pt x="313" y="1938"/>
                  <a:pt x="509" y="2069"/>
                  <a:pt x="724" y="2129"/>
                </a:cubicBezTo>
                <a:cubicBezTo>
                  <a:pt x="814" y="2154"/>
                  <a:pt x="882" y="2148"/>
                  <a:pt x="973" y="2140"/>
                </a:cubicBezTo>
              </a:path>
              <a:path w="4970" h="2151" extrusionOk="0">
                <a:moveTo>
                  <a:pt x="3990" y="188"/>
                </a:moveTo>
                <a:cubicBezTo>
                  <a:pt x="3985" y="142"/>
                  <a:pt x="3957" y="199"/>
                  <a:pt x="3942" y="218"/>
                </a:cubicBezTo>
                <a:cubicBezTo>
                  <a:pt x="3903" y="268"/>
                  <a:pt x="3885" y="323"/>
                  <a:pt x="3862" y="382"/>
                </a:cubicBezTo>
                <a:cubicBezTo>
                  <a:pt x="3839" y="440"/>
                  <a:pt x="3822" y="497"/>
                  <a:pt x="3807" y="558"/>
                </a:cubicBezTo>
                <a:cubicBezTo>
                  <a:pt x="3802" y="581"/>
                  <a:pt x="3799" y="602"/>
                  <a:pt x="3796" y="625"/>
                </a:cubicBezTo>
                <a:cubicBezTo>
                  <a:pt x="3808" y="591"/>
                  <a:pt x="3818" y="554"/>
                  <a:pt x="3828" y="519"/>
                </a:cubicBezTo>
                <a:cubicBezTo>
                  <a:pt x="3848" y="445"/>
                  <a:pt x="3872" y="373"/>
                  <a:pt x="3893" y="299"/>
                </a:cubicBezTo>
                <a:cubicBezTo>
                  <a:pt x="3914" y="224"/>
                  <a:pt x="3937" y="147"/>
                  <a:pt x="3969" y="76"/>
                </a:cubicBezTo>
                <a:cubicBezTo>
                  <a:pt x="3983" y="44"/>
                  <a:pt x="3996" y="23"/>
                  <a:pt x="4020" y="2"/>
                </a:cubicBezTo>
                <a:cubicBezTo>
                  <a:pt x="4066" y="40"/>
                  <a:pt x="4066" y="71"/>
                  <a:pt x="4079" y="131"/>
                </a:cubicBezTo>
                <a:cubicBezTo>
                  <a:pt x="4095" y="203"/>
                  <a:pt x="4116" y="272"/>
                  <a:pt x="4138" y="343"/>
                </a:cubicBezTo>
                <a:cubicBezTo>
                  <a:pt x="4157" y="404"/>
                  <a:pt x="4185" y="458"/>
                  <a:pt x="4214" y="515"/>
                </a:cubicBezTo>
                <a:cubicBezTo>
                  <a:pt x="4221" y="528"/>
                  <a:pt x="4281" y="639"/>
                  <a:pt x="4260" y="583"/>
                </a:cubicBezTo>
              </a:path>
              <a:path w="4970" h="2151" extrusionOk="0">
                <a:moveTo>
                  <a:pt x="3838" y="388"/>
                </a:moveTo>
                <a:cubicBezTo>
                  <a:pt x="3814" y="357"/>
                  <a:pt x="3869" y="359"/>
                  <a:pt x="3906" y="352"/>
                </a:cubicBezTo>
                <a:cubicBezTo>
                  <a:pt x="3953" y="343"/>
                  <a:pt x="4004" y="337"/>
                  <a:pt x="4051" y="333"/>
                </a:cubicBezTo>
                <a:cubicBezTo>
                  <a:pt x="4129" y="327"/>
                  <a:pt x="4207" y="326"/>
                  <a:pt x="4284" y="311"/>
                </a:cubicBezTo>
                <a:cubicBezTo>
                  <a:pt x="4301" y="306"/>
                  <a:pt x="4319" y="302"/>
                  <a:pt x="4336" y="297"/>
                </a:cubicBezTo>
              </a:path>
              <a:path w="4970" h="2151" extrusionOk="0">
                <a:moveTo>
                  <a:pt x="4533" y="138"/>
                </a:moveTo>
                <a:cubicBezTo>
                  <a:pt x="4556" y="118"/>
                  <a:pt x="4567" y="112"/>
                  <a:pt x="4596" y="102"/>
                </a:cubicBezTo>
                <a:cubicBezTo>
                  <a:pt x="4604" y="133"/>
                  <a:pt x="4600" y="163"/>
                  <a:pt x="4598" y="197"/>
                </a:cubicBezTo>
                <a:cubicBezTo>
                  <a:pt x="4594" y="248"/>
                  <a:pt x="4595" y="301"/>
                  <a:pt x="4589" y="352"/>
                </a:cubicBezTo>
                <a:cubicBezTo>
                  <a:pt x="4585" y="386"/>
                  <a:pt x="4599" y="460"/>
                  <a:pt x="4579" y="435"/>
                </a:cubicBezTo>
              </a:path>
              <a:path w="4970" h="2151" extrusionOk="0">
                <a:moveTo>
                  <a:pt x="4518" y="125"/>
                </a:moveTo>
                <a:cubicBezTo>
                  <a:pt x="4513" y="100"/>
                  <a:pt x="4495" y="76"/>
                  <a:pt x="4503" y="51"/>
                </a:cubicBezTo>
                <a:cubicBezTo>
                  <a:pt x="4516" y="12"/>
                  <a:pt x="4555" y="7"/>
                  <a:pt x="4591" y="2"/>
                </a:cubicBezTo>
                <a:cubicBezTo>
                  <a:pt x="4665" y="-8"/>
                  <a:pt x="4758" y="4"/>
                  <a:pt x="4811" y="61"/>
                </a:cubicBezTo>
                <a:cubicBezTo>
                  <a:pt x="4832" y="84"/>
                  <a:pt x="4835" y="112"/>
                  <a:pt x="4822" y="140"/>
                </a:cubicBezTo>
                <a:cubicBezTo>
                  <a:pt x="4805" y="176"/>
                  <a:pt x="4761" y="203"/>
                  <a:pt x="4729" y="223"/>
                </a:cubicBezTo>
                <a:cubicBezTo>
                  <a:pt x="4710" y="234"/>
                  <a:pt x="4702" y="239"/>
                  <a:pt x="4689" y="248"/>
                </a:cubicBezTo>
                <a:cubicBezTo>
                  <a:pt x="4717" y="265"/>
                  <a:pt x="4743" y="267"/>
                  <a:pt x="4775" y="276"/>
                </a:cubicBezTo>
                <a:cubicBezTo>
                  <a:pt x="4841" y="295"/>
                  <a:pt x="4904" y="328"/>
                  <a:pt x="4950" y="381"/>
                </a:cubicBezTo>
                <a:cubicBezTo>
                  <a:pt x="4976" y="411"/>
                  <a:pt x="4971" y="444"/>
                  <a:pt x="4948" y="475"/>
                </a:cubicBezTo>
                <a:cubicBezTo>
                  <a:pt x="4910" y="526"/>
                  <a:pt x="4852" y="560"/>
                  <a:pt x="4796" y="587"/>
                </a:cubicBezTo>
                <a:cubicBezTo>
                  <a:pt x="4743" y="612"/>
                  <a:pt x="4700" y="630"/>
                  <a:pt x="4642" y="636"/>
                </a:cubicBezTo>
              </a:path>
            </a:pathLst>
          </a:custGeom>
          <a:noFill/>
          <a:ln w="19050" cap="rnd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22552" name="Comment 24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2917825" y="5213350"/>
            <a:ext cx="158750" cy="79375"/>
          </a:xfrm>
          <a:custGeom>
            <a:avLst/>
            <a:gdLst>
              <a:gd name="T0" fmla="+- 0 8123 8106"/>
              <a:gd name="T1" fmla="*/ T0 w 440"/>
              <a:gd name="T2" fmla="+- 0 14530 14482"/>
              <a:gd name="T3" fmla="*/ 14530 h 219"/>
              <a:gd name="T4" fmla="+- 0 8188 8106"/>
              <a:gd name="T5" fmla="*/ T4 w 440"/>
              <a:gd name="T6" fmla="+- 0 14517 14482"/>
              <a:gd name="T7" fmla="*/ 14517 h 219"/>
              <a:gd name="T8" fmla="+- 0 8326 8106"/>
              <a:gd name="T9" fmla="*/ T8 w 440"/>
              <a:gd name="T10" fmla="+- 0 14496 14482"/>
              <a:gd name="T11" fmla="*/ 14496 h 219"/>
              <a:gd name="T12" fmla="+- 0 8440 8106"/>
              <a:gd name="T13" fmla="*/ T12 w 440"/>
              <a:gd name="T14" fmla="+- 0 14484 14482"/>
              <a:gd name="T15" fmla="*/ 14484 h 219"/>
              <a:gd name="T16" fmla="+- 0 8172 8106"/>
              <a:gd name="T17" fmla="*/ T16 w 440"/>
              <a:gd name="T18" fmla="+- 0 14694 14482"/>
              <a:gd name="T19" fmla="*/ 14694 h 219"/>
              <a:gd name="T20" fmla="+- 0 8264 8106"/>
              <a:gd name="T21" fmla="*/ T20 w 440"/>
              <a:gd name="T22" fmla="+- 0 14694 14482"/>
              <a:gd name="T23" fmla="*/ 14694 h 219"/>
              <a:gd name="T24" fmla="+- 0 8421 8106"/>
              <a:gd name="T25" fmla="*/ T24 w 440"/>
              <a:gd name="T26" fmla="+- 0 14700 14482"/>
              <a:gd name="T27" fmla="*/ 14700 h 219"/>
              <a:gd name="T28" fmla="+- 0 8545 8106"/>
              <a:gd name="T29" fmla="*/ T28 w 440"/>
              <a:gd name="T30" fmla="+- 0 14681 14482"/>
              <a:gd name="T31" fmla="*/ 14681 h 21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</a:cxnLst>
            <a:rect l="0" t="0" r="r" b="b"/>
            <a:pathLst>
              <a:path w="440" h="219" extrusionOk="0">
                <a:moveTo>
                  <a:pt x="17" y="48"/>
                </a:moveTo>
                <a:cubicBezTo>
                  <a:pt x="0" y="22"/>
                  <a:pt x="48" y="38"/>
                  <a:pt x="82" y="35"/>
                </a:cubicBezTo>
                <a:cubicBezTo>
                  <a:pt x="128" y="31"/>
                  <a:pt x="174" y="22"/>
                  <a:pt x="220" y="14"/>
                </a:cubicBezTo>
                <a:cubicBezTo>
                  <a:pt x="261" y="7"/>
                  <a:pt x="293" y="-1"/>
                  <a:pt x="334" y="2"/>
                </a:cubicBezTo>
              </a:path>
              <a:path w="440" h="219" extrusionOk="0">
                <a:moveTo>
                  <a:pt x="66" y="212"/>
                </a:moveTo>
                <a:cubicBezTo>
                  <a:pt x="96" y="211"/>
                  <a:pt x="128" y="210"/>
                  <a:pt x="158" y="212"/>
                </a:cubicBezTo>
                <a:cubicBezTo>
                  <a:pt x="209" y="216"/>
                  <a:pt x="264" y="221"/>
                  <a:pt x="315" y="218"/>
                </a:cubicBezTo>
                <a:cubicBezTo>
                  <a:pt x="359" y="216"/>
                  <a:pt x="397" y="209"/>
                  <a:pt x="439" y="199"/>
                </a:cubicBezTo>
              </a:path>
            </a:pathLst>
          </a:custGeom>
          <a:noFill/>
          <a:ln w="19050" cap="rnd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22553" name="Comment 25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3557588" y="4775200"/>
            <a:ext cx="769937" cy="509588"/>
          </a:xfrm>
          <a:custGeom>
            <a:avLst/>
            <a:gdLst>
              <a:gd name="T0" fmla="+- 0 10262 9883"/>
              <a:gd name="T1" fmla="*/ T0 w 2138"/>
              <a:gd name="T2" fmla="+- 0 14045 13264"/>
              <a:gd name="T3" fmla="*/ 14045 h 1416"/>
              <a:gd name="T4" fmla="+- 0 10319 9883"/>
              <a:gd name="T5" fmla="*/ T4 w 2138"/>
              <a:gd name="T6" fmla="+- 0 14087 13264"/>
              <a:gd name="T7" fmla="*/ 14087 h 1416"/>
              <a:gd name="T8" fmla="+- 0 10254 9883"/>
              <a:gd name="T9" fmla="*/ T8 w 2138"/>
              <a:gd name="T10" fmla="+- 0 14021 13264"/>
              <a:gd name="T11" fmla="*/ 14021 h 1416"/>
              <a:gd name="T12" fmla="+- 0 10109 9883"/>
              <a:gd name="T13" fmla="*/ T12 w 2138"/>
              <a:gd name="T14" fmla="+- 0 14072 13264"/>
              <a:gd name="T15" fmla="*/ 14072 h 1416"/>
              <a:gd name="T16" fmla="+- 0 9885 9883"/>
              <a:gd name="T17" fmla="*/ T16 w 2138"/>
              <a:gd name="T18" fmla="+- 0 14462 13264"/>
              <a:gd name="T19" fmla="*/ 14462 h 1416"/>
              <a:gd name="T20" fmla="+- 0 10037 9883"/>
              <a:gd name="T21" fmla="*/ T20 w 2138"/>
              <a:gd name="T22" fmla="+- 0 14658 13264"/>
              <a:gd name="T23" fmla="*/ 14658 h 1416"/>
              <a:gd name="T24" fmla="+- 0 10267 9883"/>
              <a:gd name="T25" fmla="*/ T24 w 2138"/>
              <a:gd name="T26" fmla="+- 0 14645 13264"/>
              <a:gd name="T27" fmla="*/ 14645 h 1416"/>
              <a:gd name="T28" fmla="+- 0 10531 9883"/>
              <a:gd name="T29" fmla="*/ T28 w 2138"/>
              <a:gd name="T30" fmla="+- 0 14473 13264"/>
              <a:gd name="T31" fmla="*/ 14473 h 1416"/>
              <a:gd name="T32" fmla="+- 0 10583 9883"/>
              <a:gd name="T33" fmla="*/ T32 w 2138"/>
              <a:gd name="T34" fmla="+- 0 14412 13264"/>
              <a:gd name="T35" fmla="*/ 14412 h 1416"/>
              <a:gd name="T36" fmla="+- 0 10900 9883"/>
              <a:gd name="T37" fmla="*/ T36 w 2138"/>
              <a:gd name="T38" fmla="+- 0 13572 13264"/>
              <a:gd name="T39" fmla="*/ 13572 h 1416"/>
              <a:gd name="T40" fmla="+- 0 10845 9883"/>
              <a:gd name="T41" fmla="*/ T40 w 2138"/>
              <a:gd name="T42" fmla="+- 0 13701 13264"/>
              <a:gd name="T43" fmla="*/ 13701 h 1416"/>
              <a:gd name="T44" fmla="+- 0 10792 9883"/>
              <a:gd name="T45" fmla="*/ T44 w 2138"/>
              <a:gd name="T46" fmla="+- 0 13813 13264"/>
              <a:gd name="T47" fmla="*/ 13813 h 1416"/>
              <a:gd name="T48" fmla="+- 0 10777 9883"/>
              <a:gd name="T49" fmla="*/ T48 w 2138"/>
              <a:gd name="T50" fmla="+- 0 13835 13264"/>
              <a:gd name="T51" fmla="*/ 13835 h 1416"/>
              <a:gd name="T52" fmla="+- 0 10731 9883"/>
              <a:gd name="T53" fmla="*/ T52 w 2138"/>
              <a:gd name="T54" fmla="+- 0 13725 13264"/>
              <a:gd name="T55" fmla="*/ 13725 h 1416"/>
              <a:gd name="T56" fmla="+- 0 10758 9883"/>
              <a:gd name="T57" fmla="*/ T56 w 2138"/>
              <a:gd name="T58" fmla="+- 0 13544 13264"/>
              <a:gd name="T59" fmla="*/ 13544 h 1416"/>
              <a:gd name="T60" fmla="+- 0 10845 9883"/>
              <a:gd name="T61" fmla="*/ T60 w 2138"/>
              <a:gd name="T62" fmla="+- 0 13370 13264"/>
              <a:gd name="T63" fmla="*/ 13370 h 1416"/>
              <a:gd name="T64" fmla="+- 0 10957 9883"/>
              <a:gd name="T65" fmla="*/ T64 w 2138"/>
              <a:gd name="T66" fmla="+- 0 13309 13264"/>
              <a:gd name="T67" fmla="*/ 13309 h 1416"/>
              <a:gd name="T68" fmla="+- 0 11033 9883"/>
              <a:gd name="T69" fmla="*/ T68 w 2138"/>
              <a:gd name="T70" fmla="+- 0 13432 13264"/>
              <a:gd name="T71" fmla="*/ 13432 h 1416"/>
              <a:gd name="T72" fmla="+- 0 11071 9883"/>
              <a:gd name="T73" fmla="*/ T72 w 2138"/>
              <a:gd name="T74" fmla="+- 0 13665 13264"/>
              <a:gd name="T75" fmla="*/ 13665 h 1416"/>
              <a:gd name="T76" fmla="+- 0 11117 9883"/>
              <a:gd name="T77" fmla="*/ T76 w 2138"/>
              <a:gd name="T78" fmla="+- 0 13856 13264"/>
              <a:gd name="T79" fmla="*/ 13856 h 1416"/>
              <a:gd name="T80" fmla="+- 0 11157 9883"/>
              <a:gd name="T81" fmla="*/ T80 w 2138"/>
              <a:gd name="T82" fmla="+- 0 13884 13264"/>
              <a:gd name="T83" fmla="*/ 13884 h 1416"/>
              <a:gd name="T84" fmla="+- 0 11142 9883"/>
              <a:gd name="T85" fmla="*/ T84 w 2138"/>
              <a:gd name="T86" fmla="+- 0 13858 13264"/>
              <a:gd name="T87" fmla="*/ 13858 h 1416"/>
              <a:gd name="T88" fmla="+- 0 10908 9883"/>
              <a:gd name="T89" fmla="*/ T88 w 2138"/>
              <a:gd name="T90" fmla="+- 0 13733 13264"/>
              <a:gd name="T91" fmla="*/ 13733 h 1416"/>
              <a:gd name="T92" fmla="+- 0 10830 9883"/>
              <a:gd name="T93" fmla="*/ T92 w 2138"/>
              <a:gd name="T94" fmla="+- 0 13720 13264"/>
              <a:gd name="T95" fmla="*/ 13720 h 1416"/>
              <a:gd name="T96" fmla="+- 0 10950 9883"/>
              <a:gd name="T97" fmla="*/ T96 w 2138"/>
              <a:gd name="T98" fmla="+- 0 13672 13264"/>
              <a:gd name="T99" fmla="*/ 13672 h 1416"/>
              <a:gd name="T100" fmla="+- 0 11151 9883"/>
              <a:gd name="T101" fmla="*/ T100 w 2138"/>
              <a:gd name="T102" fmla="+- 0 13623 13264"/>
              <a:gd name="T103" fmla="*/ 13623 h 1416"/>
              <a:gd name="T104" fmla="+- 0 11237 9883"/>
              <a:gd name="T105" fmla="*/ T104 w 2138"/>
              <a:gd name="T106" fmla="+- 0 13604 13264"/>
              <a:gd name="T107" fmla="*/ 13604 h 1416"/>
              <a:gd name="T108" fmla="+- 0 11568 9883"/>
              <a:gd name="T109" fmla="*/ T108 w 2138"/>
              <a:gd name="T110" fmla="+- 0 13396 13264"/>
              <a:gd name="T111" fmla="*/ 13396 h 1416"/>
              <a:gd name="T112" fmla="+- 0 11594 9883"/>
              <a:gd name="T113" fmla="*/ T112 w 2138"/>
              <a:gd name="T114" fmla="+- 0 13479 13264"/>
              <a:gd name="T115" fmla="*/ 13479 h 1416"/>
              <a:gd name="T116" fmla="+- 0 11596 9883"/>
              <a:gd name="T117" fmla="*/ T116 w 2138"/>
              <a:gd name="T118" fmla="+- 0 13627 13264"/>
              <a:gd name="T119" fmla="*/ 13627 h 1416"/>
              <a:gd name="T120" fmla="+- 0 11556 9883"/>
              <a:gd name="T121" fmla="*/ T120 w 2138"/>
              <a:gd name="T122" fmla="+- 0 13731 13264"/>
              <a:gd name="T123" fmla="*/ 13731 h 1416"/>
              <a:gd name="T124" fmla="+- 0 11482 9883"/>
              <a:gd name="T125" fmla="*/ T124 w 2138"/>
              <a:gd name="T126" fmla="+- 0 13339 13264"/>
              <a:gd name="T127" fmla="*/ 13339 h 1416"/>
              <a:gd name="T128" fmla="+- 0 11535 9883"/>
              <a:gd name="T129" fmla="*/ T128 w 2138"/>
              <a:gd name="T130" fmla="+- 0 13290 13264"/>
              <a:gd name="T131" fmla="*/ 13290 h 1416"/>
              <a:gd name="T132" fmla="+- 0 11619 9883"/>
              <a:gd name="T133" fmla="*/ T132 w 2138"/>
              <a:gd name="T134" fmla="+- 0 13269 13264"/>
              <a:gd name="T135" fmla="*/ 13269 h 1416"/>
              <a:gd name="T136" fmla="+- 0 11799 9883"/>
              <a:gd name="T137" fmla="*/ T136 w 2138"/>
              <a:gd name="T138" fmla="+- 0 13319 13264"/>
              <a:gd name="T139" fmla="*/ 13319 h 1416"/>
              <a:gd name="T140" fmla="+- 0 11790 9883"/>
              <a:gd name="T141" fmla="*/ T140 w 2138"/>
              <a:gd name="T142" fmla="+- 0 13495 13264"/>
              <a:gd name="T143" fmla="*/ 13495 h 1416"/>
              <a:gd name="T144" fmla="+- 0 11699 9883"/>
              <a:gd name="T145" fmla="*/ T144 w 2138"/>
              <a:gd name="T146" fmla="+- 0 13521 13264"/>
              <a:gd name="T147" fmla="*/ 13521 h 1416"/>
              <a:gd name="T148" fmla="+- 0 11657 9883"/>
              <a:gd name="T149" fmla="*/ T148 w 2138"/>
              <a:gd name="T150" fmla="+- 0 13525 13264"/>
              <a:gd name="T151" fmla="*/ 13525 h 1416"/>
              <a:gd name="T152" fmla="+- 0 11761 9883"/>
              <a:gd name="T153" fmla="*/ T152 w 2138"/>
              <a:gd name="T154" fmla="+- 0 13498 13264"/>
              <a:gd name="T155" fmla="*/ 13498 h 1416"/>
              <a:gd name="T156" fmla="+- 0 11889 9883"/>
              <a:gd name="T157" fmla="*/ T156 w 2138"/>
              <a:gd name="T158" fmla="+- 0 13508 13264"/>
              <a:gd name="T159" fmla="*/ 13508 h 1416"/>
              <a:gd name="T160" fmla="+- 0 12018 9883"/>
              <a:gd name="T161" fmla="*/ T160 w 2138"/>
              <a:gd name="T162" fmla="+- 0 13642 13264"/>
              <a:gd name="T163" fmla="*/ 13642 h 1416"/>
              <a:gd name="T164" fmla="+- 0 11988 9883"/>
              <a:gd name="T165" fmla="*/ T164 w 2138"/>
              <a:gd name="T166" fmla="+- 0 13752 13264"/>
              <a:gd name="T167" fmla="*/ 13752 h 1416"/>
              <a:gd name="T168" fmla="+- 0 11830 9883"/>
              <a:gd name="T169" fmla="*/ T168 w 2138"/>
              <a:gd name="T170" fmla="+- 0 13824 13264"/>
              <a:gd name="T171" fmla="*/ 13824 h 1416"/>
              <a:gd name="T172" fmla="+- 0 11651 9883"/>
              <a:gd name="T173" fmla="*/ T172 w 2138"/>
              <a:gd name="T174" fmla="+- 0 13831 13264"/>
              <a:gd name="T175" fmla="*/ 13831 h 1416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  <a:cxn ang="0">
                <a:pos x="T145" y="T147"/>
              </a:cxn>
              <a:cxn ang="0">
                <a:pos x="T149" y="T151"/>
              </a:cxn>
              <a:cxn ang="0">
                <a:pos x="T153" y="T155"/>
              </a:cxn>
              <a:cxn ang="0">
                <a:pos x="T157" y="T159"/>
              </a:cxn>
              <a:cxn ang="0">
                <a:pos x="T161" y="T163"/>
              </a:cxn>
              <a:cxn ang="0">
                <a:pos x="T165" y="T167"/>
              </a:cxn>
              <a:cxn ang="0">
                <a:pos x="T169" y="T171"/>
              </a:cxn>
              <a:cxn ang="0">
                <a:pos x="T173" y="T175"/>
              </a:cxn>
            </a:cxnLst>
            <a:rect l="0" t="0" r="r" b="b"/>
            <a:pathLst>
              <a:path w="2138" h="1416" extrusionOk="0">
                <a:moveTo>
                  <a:pt x="379" y="781"/>
                </a:moveTo>
                <a:cubicBezTo>
                  <a:pt x="398" y="797"/>
                  <a:pt x="415" y="810"/>
                  <a:pt x="436" y="823"/>
                </a:cubicBezTo>
                <a:cubicBezTo>
                  <a:pt x="419" y="792"/>
                  <a:pt x="416" y="765"/>
                  <a:pt x="371" y="757"/>
                </a:cubicBezTo>
                <a:cubicBezTo>
                  <a:pt x="322" y="749"/>
                  <a:pt x="264" y="781"/>
                  <a:pt x="226" y="808"/>
                </a:cubicBezTo>
                <a:cubicBezTo>
                  <a:pt x="111" y="890"/>
                  <a:pt x="-17" y="1048"/>
                  <a:pt x="2" y="1198"/>
                </a:cubicBezTo>
                <a:cubicBezTo>
                  <a:pt x="13" y="1287"/>
                  <a:pt x="74" y="1358"/>
                  <a:pt x="154" y="1394"/>
                </a:cubicBezTo>
                <a:cubicBezTo>
                  <a:pt x="238" y="1432"/>
                  <a:pt x="305" y="1413"/>
                  <a:pt x="384" y="1381"/>
                </a:cubicBezTo>
                <a:cubicBezTo>
                  <a:pt x="485" y="1340"/>
                  <a:pt x="571" y="1288"/>
                  <a:pt x="648" y="1209"/>
                </a:cubicBezTo>
                <a:cubicBezTo>
                  <a:pt x="665" y="1189"/>
                  <a:pt x="683" y="1168"/>
                  <a:pt x="700" y="1148"/>
                </a:cubicBezTo>
              </a:path>
              <a:path w="2138" h="1416" extrusionOk="0">
                <a:moveTo>
                  <a:pt x="1017" y="308"/>
                </a:moveTo>
                <a:cubicBezTo>
                  <a:pt x="1001" y="352"/>
                  <a:pt x="984" y="396"/>
                  <a:pt x="962" y="437"/>
                </a:cubicBezTo>
                <a:cubicBezTo>
                  <a:pt x="942" y="474"/>
                  <a:pt x="929" y="513"/>
                  <a:pt x="909" y="549"/>
                </a:cubicBezTo>
                <a:cubicBezTo>
                  <a:pt x="904" y="556"/>
                  <a:pt x="899" y="564"/>
                  <a:pt x="894" y="571"/>
                </a:cubicBezTo>
                <a:cubicBezTo>
                  <a:pt x="857" y="541"/>
                  <a:pt x="848" y="512"/>
                  <a:pt x="848" y="461"/>
                </a:cubicBezTo>
                <a:cubicBezTo>
                  <a:pt x="848" y="399"/>
                  <a:pt x="858" y="339"/>
                  <a:pt x="875" y="280"/>
                </a:cubicBezTo>
                <a:cubicBezTo>
                  <a:pt x="894" y="214"/>
                  <a:pt x="919" y="159"/>
                  <a:pt x="962" y="106"/>
                </a:cubicBezTo>
                <a:cubicBezTo>
                  <a:pt x="987" y="75"/>
                  <a:pt x="1027" y="31"/>
                  <a:pt x="1074" y="45"/>
                </a:cubicBezTo>
                <a:cubicBezTo>
                  <a:pt x="1128" y="61"/>
                  <a:pt x="1138" y="124"/>
                  <a:pt x="1150" y="168"/>
                </a:cubicBezTo>
                <a:cubicBezTo>
                  <a:pt x="1171" y="245"/>
                  <a:pt x="1175" y="323"/>
                  <a:pt x="1188" y="401"/>
                </a:cubicBezTo>
                <a:cubicBezTo>
                  <a:pt x="1199" y="466"/>
                  <a:pt x="1214" y="529"/>
                  <a:pt x="1234" y="592"/>
                </a:cubicBezTo>
                <a:cubicBezTo>
                  <a:pt x="1241" y="616"/>
                  <a:pt x="1297" y="697"/>
                  <a:pt x="1274" y="620"/>
                </a:cubicBezTo>
                <a:cubicBezTo>
                  <a:pt x="1269" y="611"/>
                  <a:pt x="1264" y="603"/>
                  <a:pt x="1259" y="594"/>
                </a:cubicBezTo>
              </a:path>
              <a:path w="2138" h="1416" extrusionOk="0">
                <a:moveTo>
                  <a:pt x="1025" y="469"/>
                </a:moveTo>
                <a:cubicBezTo>
                  <a:pt x="996" y="464"/>
                  <a:pt x="975" y="462"/>
                  <a:pt x="947" y="456"/>
                </a:cubicBezTo>
                <a:cubicBezTo>
                  <a:pt x="981" y="425"/>
                  <a:pt x="1020" y="420"/>
                  <a:pt x="1067" y="408"/>
                </a:cubicBezTo>
                <a:cubicBezTo>
                  <a:pt x="1134" y="391"/>
                  <a:pt x="1202" y="376"/>
                  <a:pt x="1268" y="359"/>
                </a:cubicBezTo>
                <a:cubicBezTo>
                  <a:pt x="1309" y="344"/>
                  <a:pt x="1324" y="338"/>
                  <a:pt x="1354" y="340"/>
                </a:cubicBezTo>
              </a:path>
              <a:path w="2138" h="1416" extrusionOk="0">
                <a:moveTo>
                  <a:pt x="1685" y="132"/>
                </a:moveTo>
                <a:cubicBezTo>
                  <a:pt x="1733" y="111"/>
                  <a:pt x="1710" y="172"/>
                  <a:pt x="1711" y="215"/>
                </a:cubicBezTo>
                <a:cubicBezTo>
                  <a:pt x="1712" y="263"/>
                  <a:pt x="1720" y="315"/>
                  <a:pt x="1713" y="363"/>
                </a:cubicBezTo>
                <a:cubicBezTo>
                  <a:pt x="1706" y="408"/>
                  <a:pt x="1702" y="431"/>
                  <a:pt x="1673" y="467"/>
                </a:cubicBezTo>
              </a:path>
              <a:path w="2138" h="1416" extrusionOk="0">
                <a:moveTo>
                  <a:pt x="1599" y="75"/>
                </a:moveTo>
                <a:cubicBezTo>
                  <a:pt x="1601" y="46"/>
                  <a:pt x="1619" y="34"/>
                  <a:pt x="1652" y="26"/>
                </a:cubicBezTo>
                <a:cubicBezTo>
                  <a:pt x="1680" y="19"/>
                  <a:pt x="1708" y="11"/>
                  <a:pt x="1736" y="5"/>
                </a:cubicBezTo>
                <a:cubicBezTo>
                  <a:pt x="1802" y="-9"/>
                  <a:pt x="1872" y="-1"/>
                  <a:pt x="1916" y="55"/>
                </a:cubicBezTo>
                <a:cubicBezTo>
                  <a:pt x="1955" y="104"/>
                  <a:pt x="1972" y="194"/>
                  <a:pt x="1907" y="231"/>
                </a:cubicBezTo>
                <a:cubicBezTo>
                  <a:pt x="1881" y="246"/>
                  <a:pt x="1846" y="253"/>
                  <a:pt x="1816" y="257"/>
                </a:cubicBezTo>
                <a:cubicBezTo>
                  <a:pt x="1795" y="259"/>
                  <a:pt x="1788" y="260"/>
                  <a:pt x="1774" y="261"/>
                </a:cubicBezTo>
                <a:cubicBezTo>
                  <a:pt x="1808" y="249"/>
                  <a:pt x="1842" y="239"/>
                  <a:pt x="1878" y="234"/>
                </a:cubicBezTo>
                <a:cubicBezTo>
                  <a:pt x="1921" y="228"/>
                  <a:pt x="1965" y="230"/>
                  <a:pt x="2006" y="244"/>
                </a:cubicBezTo>
                <a:cubicBezTo>
                  <a:pt x="2065" y="264"/>
                  <a:pt x="2120" y="316"/>
                  <a:pt x="2135" y="378"/>
                </a:cubicBezTo>
                <a:cubicBezTo>
                  <a:pt x="2145" y="418"/>
                  <a:pt x="2132" y="458"/>
                  <a:pt x="2105" y="488"/>
                </a:cubicBezTo>
                <a:cubicBezTo>
                  <a:pt x="2065" y="533"/>
                  <a:pt x="2004" y="551"/>
                  <a:pt x="1947" y="560"/>
                </a:cubicBezTo>
                <a:cubicBezTo>
                  <a:pt x="1884" y="570"/>
                  <a:pt x="1831" y="572"/>
                  <a:pt x="1768" y="567"/>
                </a:cubicBezTo>
              </a:path>
            </a:pathLst>
          </a:custGeom>
          <a:noFill/>
          <a:ln w="19050" cap="rnd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22554" name="Comment 26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4606925" y="4756150"/>
            <a:ext cx="530225" cy="379413"/>
          </a:xfrm>
          <a:custGeom>
            <a:avLst/>
            <a:gdLst>
              <a:gd name="T0" fmla="+- 0 12807 12796"/>
              <a:gd name="T1" fmla="*/ T0 w 1474"/>
              <a:gd name="T2" fmla="+- 0 14119 13211"/>
              <a:gd name="T3" fmla="*/ 14119 h 1053"/>
              <a:gd name="T4" fmla="+- 0 12809 12796"/>
              <a:gd name="T5" fmla="*/ T4 w 1474"/>
              <a:gd name="T6" fmla="+- 0 14023 13211"/>
              <a:gd name="T7" fmla="*/ 14023 h 1053"/>
              <a:gd name="T8" fmla="+- 0 12868 12796"/>
              <a:gd name="T9" fmla="*/ T8 w 1474"/>
              <a:gd name="T10" fmla="+- 0 13932 13211"/>
              <a:gd name="T11" fmla="*/ 13932 h 1053"/>
              <a:gd name="T12" fmla="+- 0 12967 12796"/>
              <a:gd name="T13" fmla="*/ T12 w 1474"/>
              <a:gd name="T14" fmla="+- 0 13869 13211"/>
              <a:gd name="T15" fmla="*/ 13869 h 1053"/>
              <a:gd name="T16" fmla="+- 0 13048 12796"/>
              <a:gd name="T17" fmla="*/ T16 w 1474"/>
              <a:gd name="T18" fmla="+- 0 13911 13211"/>
              <a:gd name="T19" fmla="*/ 13911 h 1053"/>
              <a:gd name="T20" fmla="+- 0 13071 12796"/>
              <a:gd name="T21" fmla="*/ T20 w 1474"/>
              <a:gd name="T22" fmla="+- 0 14070 13211"/>
              <a:gd name="T23" fmla="*/ 14070 h 1053"/>
              <a:gd name="T24" fmla="+- 0 13096 12796"/>
              <a:gd name="T25" fmla="*/ T24 w 1474"/>
              <a:gd name="T26" fmla="+- 0 14246 13211"/>
              <a:gd name="T27" fmla="*/ 14246 h 1053"/>
              <a:gd name="T28" fmla="+- 0 13104 12796"/>
              <a:gd name="T29" fmla="*/ T28 w 1474"/>
              <a:gd name="T30" fmla="+- 0 14263 13211"/>
              <a:gd name="T31" fmla="*/ 14263 h 1053"/>
              <a:gd name="T32" fmla="+- 0 13151 12796"/>
              <a:gd name="T33" fmla="*/ T32 w 1474"/>
              <a:gd name="T34" fmla="+- 0 14195 13211"/>
              <a:gd name="T35" fmla="*/ 14195 h 1053"/>
              <a:gd name="T36" fmla="+- 0 13248 12796"/>
              <a:gd name="T37" fmla="*/ T36 w 1474"/>
              <a:gd name="T38" fmla="+- 0 13964 13211"/>
              <a:gd name="T39" fmla="*/ 13964 h 1053"/>
              <a:gd name="T40" fmla="+- 0 13297 12796"/>
              <a:gd name="T41" fmla="*/ T40 w 1474"/>
              <a:gd name="T42" fmla="+- 0 13900 13211"/>
              <a:gd name="T43" fmla="*/ 13900 h 1053"/>
              <a:gd name="T44" fmla="+- 0 13347 12796"/>
              <a:gd name="T45" fmla="*/ T44 w 1474"/>
              <a:gd name="T46" fmla="+- 0 13983 13211"/>
              <a:gd name="T47" fmla="*/ 13983 h 1053"/>
              <a:gd name="T48" fmla="+- 0 13387 12796"/>
              <a:gd name="T49" fmla="*/ T48 w 1474"/>
              <a:gd name="T50" fmla="+- 0 14153 13211"/>
              <a:gd name="T51" fmla="*/ 14153 h 1053"/>
              <a:gd name="T52" fmla="+- 0 13415 12796"/>
              <a:gd name="T53" fmla="*/ T52 w 1474"/>
              <a:gd name="T54" fmla="+- 0 14193 13211"/>
              <a:gd name="T55" fmla="*/ 14193 h 1053"/>
              <a:gd name="T56" fmla="+- 0 13493 12796"/>
              <a:gd name="T57" fmla="*/ T56 w 1474"/>
              <a:gd name="T58" fmla="+- 0 14098 13211"/>
              <a:gd name="T59" fmla="*/ 14098 h 1053"/>
              <a:gd name="T60" fmla="+- 0 13621 12796"/>
              <a:gd name="T61" fmla="*/ T60 w 1474"/>
              <a:gd name="T62" fmla="+- 0 13884 13211"/>
              <a:gd name="T63" fmla="*/ 13884 h 1053"/>
              <a:gd name="T64" fmla="+- 0 13647 12796"/>
              <a:gd name="T65" fmla="*/ T64 w 1474"/>
              <a:gd name="T66" fmla="+- 0 13875 13211"/>
              <a:gd name="T67" fmla="*/ 13875 h 1053"/>
              <a:gd name="T68" fmla="+- 0 13676 12796"/>
              <a:gd name="T69" fmla="*/ T68 w 1474"/>
              <a:gd name="T70" fmla="+- 0 14053 13211"/>
              <a:gd name="T71" fmla="*/ 14053 h 1053"/>
              <a:gd name="T72" fmla="+- 0 13725 12796"/>
              <a:gd name="T73" fmla="*/ T72 w 1474"/>
              <a:gd name="T74" fmla="+- 0 14221 13211"/>
              <a:gd name="T75" fmla="*/ 14221 h 1053"/>
              <a:gd name="T76" fmla="+- 0 13659 12796"/>
              <a:gd name="T77" fmla="*/ T76 w 1474"/>
              <a:gd name="T78" fmla="+- 0 13417 13211"/>
              <a:gd name="T79" fmla="*/ 13417 h 1053"/>
              <a:gd name="T80" fmla="+- 0 13674 12796"/>
              <a:gd name="T81" fmla="*/ T80 w 1474"/>
              <a:gd name="T82" fmla="+- 0 13326 13211"/>
              <a:gd name="T83" fmla="*/ 13326 h 1053"/>
              <a:gd name="T84" fmla="+- 0 13788 12796"/>
              <a:gd name="T85" fmla="*/ T84 w 1474"/>
              <a:gd name="T86" fmla="+- 0 13247 13211"/>
              <a:gd name="T87" fmla="*/ 13247 h 1053"/>
              <a:gd name="T88" fmla="+- 0 13984 12796"/>
              <a:gd name="T89" fmla="*/ T88 w 1474"/>
              <a:gd name="T90" fmla="+- 0 13226 13211"/>
              <a:gd name="T91" fmla="*/ 13226 h 1053"/>
              <a:gd name="T92" fmla="+- 0 14035 12796"/>
              <a:gd name="T93" fmla="*/ T92 w 1474"/>
              <a:gd name="T94" fmla="+- 0 13334 13211"/>
              <a:gd name="T95" fmla="*/ 13334 h 1053"/>
              <a:gd name="T96" fmla="+- 0 13976 12796"/>
              <a:gd name="T97" fmla="*/ T96 w 1474"/>
              <a:gd name="T98" fmla="+- 0 13487 13211"/>
              <a:gd name="T99" fmla="*/ 13487 h 1053"/>
              <a:gd name="T100" fmla="+- 0 13870 12796"/>
              <a:gd name="T101" fmla="*/ T100 w 1474"/>
              <a:gd name="T102" fmla="+- 0 13582 13211"/>
              <a:gd name="T103" fmla="*/ 13582 h 1053"/>
              <a:gd name="T104" fmla="+- 0 13815 12796"/>
              <a:gd name="T105" fmla="*/ T104 w 1474"/>
              <a:gd name="T106" fmla="+- 0 13610 13211"/>
              <a:gd name="T107" fmla="*/ 13610 h 1053"/>
              <a:gd name="T108" fmla="+- 0 13921 12796"/>
              <a:gd name="T109" fmla="*/ T108 w 1474"/>
              <a:gd name="T110" fmla="+- 0 13591 13211"/>
              <a:gd name="T111" fmla="*/ 13591 h 1053"/>
              <a:gd name="T112" fmla="+- 0 14176 12796"/>
              <a:gd name="T113" fmla="*/ T112 w 1474"/>
              <a:gd name="T114" fmla="+- 0 13548 13211"/>
              <a:gd name="T115" fmla="*/ 13548 h 1053"/>
              <a:gd name="T116" fmla="+- 0 14269 12796"/>
              <a:gd name="T117" fmla="*/ T116 w 1474"/>
              <a:gd name="T118" fmla="+- 0 13551 13211"/>
              <a:gd name="T119" fmla="*/ 13551 h 1053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</a:cxnLst>
            <a:rect l="0" t="0" r="r" b="b"/>
            <a:pathLst>
              <a:path w="1474" h="1053" extrusionOk="0">
                <a:moveTo>
                  <a:pt x="11" y="908"/>
                </a:moveTo>
                <a:cubicBezTo>
                  <a:pt x="-5" y="874"/>
                  <a:pt x="-3" y="849"/>
                  <a:pt x="13" y="812"/>
                </a:cubicBezTo>
                <a:cubicBezTo>
                  <a:pt x="25" y="784"/>
                  <a:pt x="50" y="743"/>
                  <a:pt x="72" y="721"/>
                </a:cubicBezTo>
                <a:cubicBezTo>
                  <a:pt x="98" y="695"/>
                  <a:pt x="136" y="670"/>
                  <a:pt x="171" y="658"/>
                </a:cubicBezTo>
                <a:cubicBezTo>
                  <a:pt x="213" y="643"/>
                  <a:pt x="235" y="659"/>
                  <a:pt x="252" y="700"/>
                </a:cubicBezTo>
                <a:cubicBezTo>
                  <a:pt x="271" y="745"/>
                  <a:pt x="271" y="811"/>
                  <a:pt x="275" y="859"/>
                </a:cubicBezTo>
                <a:cubicBezTo>
                  <a:pt x="280" y="917"/>
                  <a:pt x="281" y="980"/>
                  <a:pt x="300" y="1035"/>
                </a:cubicBezTo>
                <a:cubicBezTo>
                  <a:pt x="303" y="1041"/>
                  <a:pt x="305" y="1046"/>
                  <a:pt x="308" y="1052"/>
                </a:cubicBezTo>
                <a:cubicBezTo>
                  <a:pt x="331" y="1032"/>
                  <a:pt x="342" y="1022"/>
                  <a:pt x="355" y="984"/>
                </a:cubicBezTo>
                <a:cubicBezTo>
                  <a:pt x="383" y="905"/>
                  <a:pt x="410" y="826"/>
                  <a:pt x="452" y="753"/>
                </a:cubicBezTo>
                <a:cubicBezTo>
                  <a:pt x="467" y="727"/>
                  <a:pt x="481" y="709"/>
                  <a:pt x="501" y="689"/>
                </a:cubicBezTo>
                <a:cubicBezTo>
                  <a:pt x="542" y="710"/>
                  <a:pt x="542" y="726"/>
                  <a:pt x="551" y="772"/>
                </a:cubicBezTo>
                <a:cubicBezTo>
                  <a:pt x="562" y="829"/>
                  <a:pt x="572" y="887"/>
                  <a:pt x="591" y="942"/>
                </a:cubicBezTo>
                <a:cubicBezTo>
                  <a:pt x="599" y="965"/>
                  <a:pt x="603" y="973"/>
                  <a:pt x="619" y="982"/>
                </a:cubicBezTo>
                <a:cubicBezTo>
                  <a:pt x="658" y="956"/>
                  <a:pt x="673" y="928"/>
                  <a:pt x="697" y="887"/>
                </a:cubicBezTo>
                <a:cubicBezTo>
                  <a:pt x="732" y="827"/>
                  <a:pt x="768" y="715"/>
                  <a:pt x="825" y="673"/>
                </a:cubicBezTo>
                <a:cubicBezTo>
                  <a:pt x="834" y="670"/>
                  <a:pt x="842" y="667"/>
                  <a:pt x="851" y="664"/>
                </a:cubicBezTo>
                <a:cubicBezTo>
                  <a:pt x="872" y="723"/>
                  <a:pt x="873" y="780"/>
                  <a:pt x="880" y="842"/>
                </a:cubicBezTo>
                <a:cubicBezTo>
                  <a:pt x="888" y="911"/>
                  <a:pt x="896" y="960"/>
                  <a:pt x="929" y="1010"/>
                </a:cubicBezTo>
              </a:path>
              <a:path w="1474" h="1053" extrusionOk="0">
                <a:moveTo>
                  <a:pt x="863" y="206"/>
                </a:moveTo>
                <a:cubicBezTo>
                  <a:pt x="865" y="178"/>
                  <a:pt x="862" y="140"/>
                  <a:pt x="878" y="115"/>
                </a:cubicBezTo>
                <a:cubicBezTo>
                  <a:pt x="905" y="73"/>
                  <a:pt x="949" y="56"/>
                  <a:pt x="992" y="36"/>
                </a:cubicBezTo>
                <a:cubicBezTo>
                  <a:pt x="1053" y="8"/>
                  <a:pt x="1123" y="-18"/>
                  <a:pt x="1188" y="15"/>
                </a:cubicBezTo>
                <a:cubicBezTo>
                  <a:pt x="1225" y="34"/>
                  <a:pt x="1238" y="85"/>
                  <a:pt x="1239" y="123"/>
                </a:cubicBezTo>
                <a:cubicBezTo>
                  <a:pt x="1240" y="181"/>
                  <a:pt x="1213" y="231"/>
                  <a:pt x="1180" y="276"/>
                </a:cubicBezTo>
                <a:cubicBezTo>
                  <a:pt x="1150" y="316"/>
                  <a:pt x="1116" y="345"/>
                  <a:pt x="1074" y="371"/>
                </a:cubicBezTo>
                <a:cubicBezTo>
                  <a:pt x="1056" y="382"/>
                  <a:pt x="1038" y="390"/>
                  <a:pt x="1019" y="399"/>
                </a:cubicBezTo>
                <a:cubicBezTo>
                  <a:pt x="1055" y="397"/>
                  <a:pt x="1090" y="387"/>
                  <a:pt x="1125" y="380"/>
                </a:cubicBezTo>
                <a:cubicBezTo>
                  <a:pt x="1210" y="363"/>
                  <a:pt x="1294" y="342"/>
                  <a:pt x="1380" y="337"/>
                </a:cubicBezTo>
                <a:cubicBezTo>
                  <a:pt x="1415" y="335"/>
                  <a:pt x="1440" y="333"/>
                  <a:pt x="1473" y="340"/>
                </a:cubicBezTo>
              </a:path>
            </a:pathLst>
          </a:custGeom>
          <a:noFill/>
          <a:ln w="19050" cap="rnd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22555" name="Comment 27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5505450" y="4448175"/>
            <a:ext cx="946150" cy="641350"/>
          </a:xfrm>
          <a:custGeom>
            <a:avLst/>
            <a:gdLst>
              <a:gd name="T0" fmla="+- 0 15362 15295"/>
              <a:gd name="T1" fmla="*/ T0 w 2627"/>
              <a:gd name="T2" fmla="+- 0 13048 12357"/>
              <a:gd name="T3" fmla="*/ 13048 h 1780"/>
              <a:gd name="T4" fmla="+- 0 15423 15295"/>
              <a:gd name="T5" fmla="*/ T4 w 2627"/>
              <a:gd name="T6" fmla="+- 0 13069 12357"/>
              <a:gd name="T7" fmla="*/ 13069 h 1780"/>
              <a:gd name="T8" fmla="+- 0 15577 15295"/>
              <a:gd name="T9" fmla="*/ T8 w 2627"/>
              <a:gd name="T10" fmla="+- 0 13213 12357"/>
              <a:gd name="T11" fmla="*/ 13213 h 1780"/>
              <a:gd name="T12" fmla="+- 0 15790 15295"/>
              <a:gd name="T13" fmla="*/ T12 w 2627"/>
              <a:gd name="T14" fmla="+- 0 13495 12357"/>
              <a:gd name="T15" fmla="*/ 13495 h 1780"/>
              <a:gd name="T16" fmla="+- 0 15978 15295"/>
              <a:gd name="T17" fmla="*/ T16 w 2627"/>
              <a:gd name="T18" fmla="+- 0 13820 12357"/>
              <a:gd name="T19" fmla="*/ 13820 h 1780"/>
              <a:gd name="T20" fmla="+- 0 16206 15295"/>
              <a:gd name="T21" fmla="*/ T20 w 2627"/>
              <a:gd name="T22" fmla="+- 0 14057 12357"/>
              <a:gd name="T23" fmla="*/ 14057 h 1780"/>
              <a:gd name="T24" fmla="+- 0 16223 15295"/>
              <a:gd name="T25" fmla="*/ T24 w 2627"/>
              <a:gd name="T26" fmla="+- 0 14060 12357"/>
              <a:gd name="T27" fmla="*/ 14060 h 1780"/>
              <a:gd name="T28" fmla="+- 0 16172 15295"/>
              <a:gd name="T29" fmla="*/ T28 w 2627"/>
              <a:gd name="T30" fmla="+- 0 13989 12357"/>
              <a:gd name="T31" fmla="*/ 13989 h 1780"/>
              <a:gd name="T32" fmla="+- 0 15679 15295"/>
              <a:gd name="T33" fmla="*/ T32 w 2627"/>
              <a:gd name="T34" fmla="+- 0 13845 12357"/>
              <a:gd name="T35" fmla="*/ 13845 h 1780"/>
              <a:gd name="T36" fmla="+- 0 15592 15295"/>
              <a:gd name="T37" fmla="*/ T36 w 2627"/>
              <a:gd name="T38" fmla="+- 0 13811 12357"/>
              <a:gd name="T39" fmla="*/ 13811 h 1780"/>
              <a:gd name="T40" fmla="+- 0 15472 15295"/>
              <a:gd name="T41" fmla="*/ T40 w 2627"/>
              <a:gd name="T42" fmla="+- 0 13924 12357"/>
              <a:gd name="T43" fmla="*/ 13924 h 1780"/>
              <a:gd name="T44" fmla="+- 0 15314 15295"/>
              <a:gd name="T45" fmla="*/ T44 w 2627"/>
              <a:gd name="T46" fmla="+- 0 14087 12357"/>
              <a:gd name="T47" fmla="*/ 14087 h 1780"/>
              <a:gd name="T48" fmla="+- 0 15354 15295"/>
              <a:gd name="T49" fmla="*/ T48 w 2627"/>
              <a:gd name="T50" fmla="+- 0 14119 12357"/>
              <a:gd name="T51" fmla="*/ 14119 h 1780"/>
              <a:gd name="T52" fmla="+- 0 16466 15295"/>
              <a:gd name="T53" fmla="*/ T52 w 2627"/>
              <a:gd name="T54" fmla="+- 0 12357 12357"/>
              <a:gd name="T55" fmla="*/ 12357 h 1780"/>
              <a:gd name="T56" fmla="+- 0 16476 15295"/>
              <a:gd name="T57" fmla="*/ T56 w 2627"/>
              <a:gd name="T58" fmla="+- 0 12492 12357"/>
              <a:gd name="T59" fmla="*/ 12492 h 1780"/>
              <a:gd name="T60" fmla="+- 0 16504 15295"/>
              <a:gd name="T61" fmla="*/ T60 w 2627"/>
              <a:gd name="T62" fmla="+- 0 12760 12357"/>
              <a:gd name="T63" fmla="*/ 12760 h 1780"/>
              <a:gd name="T64" fmla="+- 0 16537 15295"/>
              <a:gd name="T65" fmla="*/ T64 w 2627"/>
              <a:gd name="T66" fmla="+- 0 13006 12357"/>
              <a:gd name="T67" fmla="*/ 13006 h 1780"/>
              <a:gd name="T68" fmla="+- 0 16582 15295"/>
              <a:gd name="T69" fmla="*/ T68 w 2627"/>
              <a:gd name="T70" fmla="+- 0 13110 12357"/>
              <a:gd name="T71" fmla="*/ 13110 h 1780"/>
              <a:gd name="T72" fmla="+- 0 16594 15295"/>
              <a:gd name="T73" fmla="*/ T72 w 2627"/>
              <a:gd name="T74" fmla="+- 0 13086 12357"/>
              <a:gd name="T75" fmla="*/ 13086 h 1780"/>
              <a:gd name="T76" fmla="+- 0 17052 15295"/>
              <a:gd name="T77" fmla="*/ T76 w 2627"/>
              <a:gd name="T78" fmla="+- 0 12461 12357"/>
              <a:gd name="T79" fmla="*/ 12461 h 1780"/>
              <a:gd name="T80" fmla="+- 0 17071 15295"/>
              <a:gd name="T81" fmla="*/ T80 w 2627"/>
              <a:gd name="T82" fmla="+- 0 12454 12357"/>
              <a:gd name="T83" fmla="*/ 12454 h 1780"/>
              <a:gd name="T84" fmla="+- 0 17014 15295"/>
              <a:gd name="T85" fmla="*/ T84 w 2627"/>
              <a:gd name="T86" fmla="+- 0 12442 12357"/>
              <a:gd name="T87" fmla="*/ 12442 h 1780"/>
              <a:gd name="T88" fmla="+- 0 16953 15295"/>
              <a:gd name="T89" fmla="*/ T88 w 2627"/>
              <a:gd name="T90" fmla="+- 0 12579 12357"/>
              <a:gd name="T91" fmla="*/ 12579 h 1780"/>
              <a:gd name="T92" fmla="+- 0 16951 15295"/>
              <a:gd name="T93" fmla="*/ T92 w 2627"/>
              <a:gd name="T94" fmla="+- 0 12758 12357"/>
              <a:gd name="T95" fmla="*/ 12758 h 1780"/>
              <a:gd name="T96" fmla="+- 0 17027 15295"/>
              <a:gd name="T97" fmla="*/ T96 w 2627"/>
              <a:gd name="T98" fmla="+- 0 12827 12357"/>
              <a:gd name="T99" fmla="*/ 12827 h 1780"/>
              <a:gd name="T100" fmla="+- 0 17084 15295"/>
              <a:gd name="T101" fmla="*/ T100 w 2627"/>
              <a:gd name="T102" fmla="+- 0 12696 12357"/>
              <a:gd name="T103" fmla="*/ 12696 h 1780"/>
              <a:gd name="T104" fmla="+- 0 17063 15295"/>
              <a:gd name="T105" fmla="*/ T104 w 2627"/>
              <a:gd name="T106" fmla="+- 0 12537 12357"/>
              <a:gd name="T107" fmla="*/ 12537 h 1780"/>
              <a:gd name="T108" fmla="+- 0 17012 15295"/>
              <a:gd name="T109" fmla="*/ T108 w 2627"/>
              <a:gd name="T110" fmla="+- 0 12454 12357"/>
              <a:gd name="T111" fmla="*/ 12454 h 1780"/>
              <a:gd name="T112" fmla="+- 0 17073 15295"/>
              <a:gd name="T113" fmla="*/ T112 w 2627"/>
              <a:gd name="T114" fmla="+- 0 12537 12357"/>
              <a:gd name="T115" fmla="*/ 12537 h 1780"/>
              <a:gd name="T116" fmla="+- 0 17109 15295"/>
              <a:gd name="T117" fmla="*/ T116 w 2627"/>
              <a:gd name="T118" fmla="+- 0 12651 12357"/>
              <a:gd name="T119" fmla="*/ 12651 h 1780"/>
              <a:gd name="T120" fmla="+- 0 17117 15295"/>
              <a:gd name="T121" fmla="*/ T120 w 2627"/>
              <a:gd name="T122" fmla="+- 0 12880 12357"/>
              <a:gd name="T123" fmla="*/ 12880 h 1780"/>
              <a:gd name="T124" fmla="+- 0 17118 15295"/>
              <a:gd name="T125" fmla="*/ T124 w 2627"/>
              <a:gd name="T126" fmla="+- 0 13116 12357"/>
              <a:gd name="T127" fmla="*/ 13116 h 1780"/>
              <a:gd name="T128" fmla="+- 0 17143 15295"/>
              <a:gd name="T129" fmla="*/ T128 w 2627"/>
              <a:gd name="T130" fmla="+- 0 13239 12357"/>
              <a:gd name="T131" fmla="*/ 13239 h 1780"/>
              <a:gd name="T132" fmla="+- 0 17155 15295"/>
              <a:gd name="T133" fmla="*/ T132 w 2627"/>
              <a:gd name="T134" fmla="+- 0 13266 12357"/>
              <a:gd name="T135" fmla="*/ 13266 h 1780"/>
              <a:gd name="T136" fmla="+- 0 17215 15295"/>
              <a:gd name="T137" fmla="*/ T136 w 2627"/>
              <a:gd name="T138" fmla="+- 0 13175 12357"/>
              <a:gd name="T139" fmla="*/ 13175 h 1780"/>
              <a:gd name="T140" fmla="+- 0 17282 15295"/>
              <a:gd name="T141" fmla="*/ T140 w 2627"/>
              <a:gd name="T142" fmla="+- 0 13022 12357"/>
              <a:gd name="T143" fmla="*/ 13022 h 1780"/>
              <a:gd name="T144" fmla="+- 0 17348 15295"/>
              <a:gd name="T145" fmla="*/ T144 w 2627"/>
              <a:gd name="T146" fmla="+- 0 12885 12357"/>
              <a:gd name="T147" fmla="*/ 12885 h 1780"/>
              <a:gd name="T148" fmla="+- 0 17369 15295"/>
              <a:gd name="T149" fmla="*/ T148 w 2627"/>
              <a:gd name="T150" fmla="+- 0 12876 12357"/>
              <a:gd name="T151" fmla="*/ 12876 h 1780"/>
              <a:gd name="T152" fmla="+- 0 17681 15295"/>
              <a:gd name="T153" fmla="*/ T152 w 2627"/>
              <a:gd name="T154" fmla="+- 0 12741 12357"/>
              <a:gd name="T155" fmla="*/ 12741 h 1780"/>
              <a:gd name="T156" fmla="+- 0 17641 15295"/>
              <a:gd name="T157" fmla="*/ T156 w 2627"/>
              <a:gd name="T158" fmla="+- 0 12859 12357"/>
              <a:gd name="T159" fmla="*/ 12859 h 1780"/>
              <a:gd name="T160" fmla="+- 0 17575 15295"/>
              <a:gd name="T161" fmla="*/ T160 w 2627"/>
              <a:gd name="T162" fmla="+- 0 13023 12357"/>
              <a:gd name="T163" fmla="*/ 13023 h 1780"/>
              <a:gd name="T164" fmla="+- 0 17556 15295"/>
              <a:gd name="T165" fmla="*/ T164 w 2627"/>
              <a:gd name="T166" fmla="+- 0 13093 12357"/>
              <a:gd name="T167" fmla="*/ 13093 h 1780"/>
              <a:gd name="T168" fmla="+- 0 17601 15295"/>
              <a:gd name="T169" fmla="*/ T168 w 2627"/>
              <a:gd name="T170" fmla="+- 0 12965 12357"/>
              <a:gd name="T171" fmla="*/ 12965 h 1780"/>
              <a:gd name="T172" fmla="+- 0 17677 15295"/>
              <a:gd name="T173" fmla="*/ T172 w 2627"/>
              <a:gd name="T174" fmla="+- 0 12715 12357"/>
              <a:gd name="T175" fmla="*/ 12715 h 1780"/>
              <a:gd name="T176" fmla="+- 0 17753 15295"/>
              <a:gd name="T177" fmla="*/ T176 w 2627"/>
              <a:gd name="T178" fmla="+- 0 12526 12357"/>
              <a:gd name="T179" fmla="*/ 12526 h 1780"/>
              <a:gd name="T180" fmla="+- 0 17769 15295"/>
              <a:gd name="T181" fmla="*/ T180 w 2627"/>
              <a:gd name="T182" fmla="+- 0 12507 12357"/>
              <a:gd name="T183" fmla="*/ 12507 h 1780"/>
              <a:gd name="T184" fmla="+- 0 17797 15295"/>
              <a:gd name="T185" fmla="*/ T184 w 2627"/>
              <a:gd name="T186" fmla="+- 0 12611 12357"/>
              <a:gd name="T187" fmla="*/ 12611 h 1780"/>
              <a:gd name="T188" fmla="+- 0 17822 15295"/>
              <a:gd name="T189" fmla="*/ T188 w 2627"/>
              <a:gd name="T190" fmla="+- 0 12846 12357"/>
              <a:gd name="T191" fmla="*/ 12846 h 1780"/>
              <a:gd name="T192" fmla="+- 0 17869 15295"/>
              <a:gd name="T193" fmla="*/ T192 w 2627"/>
              <a:gd name="T194" fmla="+- 0 13037 12357"/>
              <a:gd name="T195" fmla="*/ 13037 h 1780"/>
              <a:gd name="T196" fmla="+- 0 17921 15295"/>
              <a:gd name="T197" fmla="*/ T196 w 2627"/>
              <a:gd name="T198" fmla="+- 0 13105 12357"/>
              <a:gd name="T199" fmla="*/ 13105 h 1780"/>
              <a:gd name="T200" fmla="+- 0 17554 15295"/>
              <a:gd name="T201" fmla="*/ T200 w 2627"/>
              <a:gd name="T202" fmla="+- 0 12957 12357"/>
              <a:gd name="T203" fmla="*/ 12957 h 1780"/>
              <a:gd name="T204" fmla="+- 0 17639 15295"/>
              <a:gd name="T205" fmla="*/ T204 w 2627"/>
              <a:gd name="T206" fmla="+- 0 12878 12357"/>
              <a:gd name="T207" fmla="*/ 12878 h 1780"/>
              <a:gd name="T208" fmla="+- 0 17814 15295"/>
              <a:gd name="T209" fmla="*/ T208 w 2627"/>
              <a:gd name="T210" fmla="+- 0 12840 12357"/>
              <a:gd name="T211" fmla="*/ 12840 h 1780"/>
              <a:gd name="T212" fmla="+- 0 17852 15295"/>
              <a:gd name="T213" fmla="*/ T212 w 2627"/>
              <a:gd name="T214" fmla="+- 0 12825 12357"/>
              <a:gd name="T215" fmla="*/ 12825 h 1780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  <a:cxn ang="0">
                <a:pos x="T145" y="T147"/>
              </a:cxn>
              <a:cxn ang="0">
                <a:pos x="T149" y="T151"/>
              </a:cxn>
              <a:cxn ang="0">
                <a:pos x="T153" y="T155"/>
              </a:cxn>
              <a:cxn ang="0">
                <a:pos x="T157" y="T159"/>
              </a:cxn>
              <a:cxn ang="0">
                <a:pos x="T161" y="T163"/>
              </a:cxn>
              <a:cxn ang="0">
                <a:pos x="T165" y="T167"/>
              </a:cxn>
              <a:cxn ang="0">
                <a:pos x="T169" y="T171"/>
              </a:cxn>
              <a:cxn ang="0">
                <a:pos x="T173" y="T175"/>
              </a:cxn>
              <a:cxn ang="0">
                <a:pos x="T177" y="T179"/>
              </a:cxn>
              <a:cxn ang="0">
                <a:pos x="T181" y="T183"/>
              </a:cxn>
              <a:cxn ang="0">
                <a:pos x="T185" y="T187"/>
              </a:cxn>
              <a:cxn ang="0">
                <a:pos x="T189" y="T191"/>
              </a:cxn>
              <a:cxn ang="0">
                <a:pos x="T193" y="T195"/>
              </a:cxn>
              <a:cxn ang="0">
                <a:pos x="T197" y="T199"/>
              </a:cxn>
              <a:cxn ang="0">
                <a:pos x="T201" y="T203"/>
              </a:cxn>
              <a:cxn ang="0">
                <a:pos x="T205" y="T207"/>
              </a:cxn>
              <a:cxn ang="0">
                <a:pos x="T209" y="T211"/>
              </a:cxn>
              <a:cxn ang="0">
                <a:pos x="T213" y="T215"/>
              </a:cxn>
            </a:cxnLst>
            <a:rect l="0" t="0" r="r" b="b"/>
            <a:pathLst>
              <a:path w="2627" h="1780" extrusionOk="0">
                <a:moveTo>
                  <a:pt x="67" y="691"/>
                </a:moveTo>
                <a:cubicBezTo>
                  <a:pt x="93" y="691"/>
                  <a:pt x="83" y="679"/>
                  <a:pt x="128" y="712"/>
                </a:cubicBezTo>
                <a:cubicBezTo>
                  <a:pt x="184" y="753"/>
                  <a:pt x="235" y="805"/>
                  <a:pt x="282" y="856"/>
                </a:cubicBezTo>
                <a:cubicBezTo>
                  <a:pt x="362" y="943"/>
                  <a:pt x="431" y="1038"/>
                  <a:pt x="495" y="1138"/>
                </a:cubicBezTo>
                <a:cubicBezTo>
                  <a:pt x="563" y="1244"/>
                  <a:pt x="618" y="1356"/>
                  <a:pt x="683" y="1463"/>
                </a:cubicBezTo>
                <a:cubicBezTo>
                  <a:pt x="740" y="1557"/>
                  <a:pt x="805" y="1661"/>
                  <a:pt x="911" y="1700"/>
                </a:cubicBezTo>
                <a:cubicBezTo>
                  <a:pt x="917" y="1701"/>
                  <a:pt x="922" y="1702"/>
                  <a:pt x="928" y="1703"/>
                </a:cubicBezTo>
                <a:cubicBezTo>
                  <a:pt x="913" y="1664"/>
                  <a:pt x="924" y="1665"/>
                  <a:pt x="877" y="1632"/>
                </a:cubicBezTo>
              </a:path>
              <a:path w="2627" h="1780" extrusionOk="0">
                <a:moveTo>
                  <a:pt x="384" y="1488"/>
                </a:moveTo>
                <a:cubicBezTo>
                  <a:pt x="362" y="1464"/>
                  <a:pt x="334" y="1424"/>
                  <a:pt x="297" y="1454"/>
                </a:cubicBezTo>
                <a:cubicBezTo>
                  <a:pt x="256" y="1487"/>
                  <a:pt x="215" y="1529"/>
                  <a:pt x="177" y="1567"/>
                </a:cubicBezTo>
                <a:cubicBezTo>
                  <a:pt x="123" y="1621"/>
                  <a:pt x="63" y="1668"/>
                  <a:pt x="19" y="1730"/>
                </a:cubicBezTo>
                <a:cubicBezTo>
                  <a:pt x="-22" y="1788"/>
                  <a:pt x="24" y="1770"/>
                  <a:pt x="59" y="1762"/>
                </a:cubicBezTo>
              </a:path>
              <a:path w="2627" h="1780" extrusionOk="0">
                <a:moveTo>
                  <a:pt x="1171" y="0"/>
                </a:moveTo>
                <a:cubicBezTo>
                  <a:pt x="1160" y="45"/>
                  <a:pt x="1175" y="86"/>
                  <a:pt x="1181" y="135"/>
                </a:cubicBezTo>
                <a:cubicBezTo>
                  <a:pt x="1191" y="224"/>
                  <a:pt x="1199" y="314"/>
                  <a:pt x="1209" y="403"/>
                </a:cubicBezTo>
                <a:cubicBezTo>
                  <a:pt x="1218" y="485"/>
                  <a:pt x="1227" y="568"/>
                  <a:pt x="1242" y="649"/>
                </a:cubicBezTo>
                <a:cubicBezTo>
                  <a:pt x="1243" y="656"/>
                  <a:pt x="1259" y="767"/>
                  <a:pt x="1287" y="753"/>
                </a:cubicBezTo>
                <a:cubicBezTo>
                  <a:pt x="1291" y="745"/>
                  <a:pt x="1295" y="737"/>
                  <a:pt x="1299" y="729"/>
                </a:cubicBezTo>
              </a:path>
              <a:path w="2627" h="1780" extrusionOk="0">
                <a:moveTo>
                  <a:pt x="1757" y="104"/>
                </a:moveTo>
                <a:cubicBezTo>
                  <a:pt x="1763" y="102"/>
                  <a:pt x="1770" y="99"/>
                  <a:pt x="1776" y="97"/>
                </a:cubicBezTo>
                <a:cubicBezTo>
                  <a:pt x="1759" y="54"/>
                  <a:pt x="1749" y="53"/>
                  <a:pt x="1719" y="85"/>
                </a:cubicBezTo>
                <a:cubicBezTo>
                  <a:pt x="1685" y="121"/>
                  <a:pt x="1669" y="174"/>
                  <a:pt x="1658" y="222"/>
                </a:cubicBezTo>
                <a:cubicBezTo>
                  <a:pt x="1646" y="279"/>
                  <a:pt x="1644" y="344"/>
                  <a:pt x="1656" y="401"/>
                </a:cubicBezTo>
                <a:cubicBezTo>
                  <a:pt x="1662" y="429"/>
                  <a:pt x="1688" y="494"/>
                  <a:pt x="1732" y="470"/>
                </a:cubicBezTo>
                <a:cubicBezTo>
                  <a:pt x="1774" y="446"/>
                  <a:pt x="1785" y="381"/>
                  <a:pt x="1789" y="339"/>
                </a:cubicBezTo>
                <a:cubicBezTo>
                  <a:pt x="1794" y="286"/>
                  <a:pt x="1784" y="230"/>
                  <a:pt x="1768" y="180"/>
                </a:cubicBezTo>
                <a:cubicBezTo>
                  <a:pt x="1757" y="143"/>
                  <a:pt x="1747" y="119"/>
                  <a:pt x="1717" y="97"/>
                </a:cubicBezTo>
                <a:cubicBezTo>
                  <a:pt x="1733" y="143"/>
                  <a:pt x="1748" y="146"/>
                  <a:pt x="1778" y="180"/>
                </a:cubicBezTo>
                <a:cubicBezTo>
                  <a:pt x="1807" y="212"/>
                  <a:pt x="1808" y="254"/>
                  <a:pt x="1814" y="294"/>
                </a:cubicBezTo>
                <a:cubicBezTo>
                  <a:pt x="1826" y="370"/>
                  <a:pt x="1822" y="446"/>
                  <a:pt x="1822" y="523"/>
                </a:cubicBezTo>
                <a:cubicBezTo>
                  <a:pt x="1822" y="602"/>
                  <a:pt x="1818" y="680"/>
                  <a:pt x="1823" y="759"/>
                </a:cubicBezTo>
                <a:cubicBezTo>
                  <a:pt x="1825" y="800"/>
                  <a:pt x="1833" y="843"/>
                  <a:pt x="1848" y="882"/>
                </a:cubicBezTo>
                <a:cubicBezTo>
                  <a:pt x="1852" y="891"/>
                  <a:pt x="1856" y="900"/>
                  <a:pt x="1860" y="909"/>
                </a:cubicBezTo>
                <a:cubicBezTo>
                  <a:pt x="1889" y="885"/>
                  <a:pt x="1904" y="854"/>
                  <a:pt x="1920" y="818"/>
                </a:cubicBezTo>
                <a:cubicBezTo>
                  <a:pt x="1942" y="767"/>
                  <a:pt x="1961" y="715"/>
                  <a:pt x="1987" y="665"/>
                </a:cubicBezTo>
                <a:cubicBezTo>
                  <a:pt x="2006" y="629"/>
                  <a:pt x="2026" y="557"/>
                  <a:pt x="2053" y="528"/>
                </a:cubicBezTo>
                <a:cubicBezTo>
                  <a:pt x="2060" y="525"/>
                  <a:pt x="2067" y="522"/>
                  <a:pt x="2074" y="519"/>
                </a:cubicBezTo>
              </a:path>
              <a:path w="2627" h="1780" extrusionOk="0">
                <a:moveTo>
                  <a:pt x="2386" y="384"/>
                </a:moveTo>
                <a:cubicBezTo>
                  <a:pt x="2392" y="445"/>
                  <a:pt x="2368" y="450"/>
                  <a:pt x="2346" y="502"/>
                </a:cubicBezTo>
                <a:cubicBezTo>
                  <a:pt x="2324" y="555"/>
                  <a:pt x="2297" y="611"/>
                  <a:pt x="2280" y="666"/>
                </a:cubicBezTo>
                <a:cubicBezTo>
                  <a:pt x="2273" y="689"/>
                  <a:pt x="2267" y="713"/>
                  <a:pt x="2261" y="736"/>
                </a:cubicBezTo>
                <a:cubicBezTo>
                  <a:pt x="2284" y="696"/>
                  <a:pt x="2294" y="653"/>
                  <a:pt x="2306" y="608"/>
                </a:cubicBezTo>
                <a:cubicBezTo>
                  <a:pt x="2328" y="523"/>
                  <a:pt x="2355" y="441"/>
                  <a:pt x="2382" y="358"/>
                </a:cubicBezTo>
                <a:cubicBezTo>
                  <a:pt x="2403" y="295"/>
                  <a:pt x="2422" y="226"/>
                  <a:pt x="2458" y="169"/>
                </a:cubicBezTo>
                <a:cubicBezTo>
                  <a:pt x="2463" y="163"/>
                  <a:pt x="2469" y="156"/>
                  <a:pt x="2474" y="150"/>
                </a:cubicBezTo>
                <a:cubicBezTo>
                  <a:pt x="2508" y="173"/>
                  <a:pt x="2498" y="211"/>
                  <a:pt x="2502" y="254"/>
                </a:cubicBezTo>
                <a:cubicBezTo>
                  <a:pt x="2509" y="332"/>
                  <a:pt x="2516" y="411"/>
                  <a:pt x="2527" y="489"/>
                </a:cubicBezTo>
                <a:cubicBezTo>
                  <a:pt x="2537" y="555"/>
                  <a:pt x="2550" y="618"/>
                  <a:pt x="2574" y="680"/>
                </a:cubicBezTo>
                <a:cubicBezTo>
                  <a:pt x="2587" y="713"/>
                  <a:pt x="2601" y="725"/>
                  <a:pt x="2626" y="748"/>
                </a:cubicBezTo>
              </a:path>
              <a:path w="2627" h="1780" extrusionOk="0">
                <a:moveTo>
                  <a:pt x="2259" y="600"/>
                </a:moveTo>
                <a:cubicBezTo>
                  <a:pt x="2262" y="558"/>
                  <a:pt x="2297" y="538"/>
                  <a:pt x="2344" y="521"/>
                </a:cubicBezTo>
                <a:cubicBezTo>
                  <a:pt x="2401" y="501"/>
                  <a:pt x="2462" y="500"/>
                  <a:pt x="2519" y="483"/>
                </a:cubicBezTo>
                <a:cubicBezTo>
                  <a:pt x="2532" y="478"/>
                  <a:pt x="2544" y="473"/>
                  <a:pt x="2557" y="468"/>
                </a:cubicBezTo>
              </a:path>
            </a:pathLst>
          </a:custGeom>
          <a:noFill/>
          <a:ln w="19050" cap="rnd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22556" name="Comment 28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6605588" y="4379913"/>
            <a:ext cx="696912" cy="376237"/>
          </a:xfrm>
          <a:custGeom>
            <a:avLst/>
            <a:gdLst>
              <a:gd name="T0" fmla="+- 0 18371 18348"/>
              <a:gd name="T1" fmla="*/ T0 w 1935"/>
              <a:gd name="T2" fmla="+- 0 12664 12166"/>
              <a:gd name="T3" fmla="*/ 12664 h 1046"/>
              <a:gd name="T4" fmla="+- 0 18348 18348"/>
              <a:gd name="T5" fmla="*/ T4 w 1935"/>
              <a:gd name="T6" fmla="+- 0 12652 12166"/>
              <a:gd name="T7" fmla="*/ 12652 h 1046"/>
              <a:gd name="T8" fmla="+- 0 18432 18348"/>
              <a:gd name="T9" fmla="*/ T8 w 1935"/>
              <a:gd name="T10" fmla="+- 0 12626 12166"/>
              <a:gd name="T11" fmla="*/ 12626 h 1046"/>
              <a:gd name="T12" fmla="+- 0 18618 18348"/>
              <a:gd name="T13" fmla="*/ T12 w 1935"/>
              <a:gd name="T14" fmla="+- 0 12603 12166"/>
              <a:gd name="T15" fmla="*/ 12603 h 1046"/>
              <a:gd name="T16" fmla="+- 0 18723 18348"/>
              <a:gd name="T17" fmla="*/ T16 w 1935"/>
              <a:gd name="T18" fmla="+- 0 12579 12166"/>
              <a:gd name="T19" fmla="*/ 12579 h 1046"/>
              <a:gd name="T20" fmla="+- 0 18995 18348"/>
              <a:gd name="T21" fmla="*/ T20 w 1935"/>
              <a:gd name="T22" fmla="+- 0 12437 12166"/>
              <a:gd name="T23" fmla="*/ 12437 h 1046"/>
              <a:gd name="T24" fmla="+- 0 19025 18348"/>
              <a:gd name="T25" fmla="*/ T24 w 1935"/>
              <a:gd name="T26" fmla="+- 0 12429 12166"/>
              <a:gd name="T27" fmla="*/ 12429 h 1046"/>
              <a:gd name="T28" fmla="+- 0 18974 18348"/>
              <a:gd name="T29" fmla="*/ T28 w 1935"/>
              <a:gd name="T30" fmla="+- 0 12528 12166"/>
              <a:gd name="T31" fmla="*/ 12528 h 1046"/>
              <a:gd name="T32" fmla="+- 0 18938 18348"/>
              <a:gd name="T33" fmla="*/ T32 w 1935"/>
              <a:gd name="T34" fmla="+- 0 12656 12166"/>
              <a:gd name="T35" fmla="*/ 12656 h 1046"/>
              <a:gd name="T36" fmla="+- 0 19000 18348"/>
              <a:gd name="T37" fmla="*/ T36 w 1935"/>
              <a:gd name="T38" fmla="+- 0 12705 12166"/>
              <a:gd name="T39" fmla="*/ 12705 h 1046"/>
              <a:gd name="T40" fmla="+- 0 19116 18348"/>
              <a:gd name="T41" fmla="*/ T40 w 1935"/>
              <a:gd name="T42" fmla="+- 0 12658 12166"/>
              <a:gd name="T43" fmla="*/ 12658 h 1046"/>
              <a:gd name="T44" fmla="+- 0 19172 18348"/>
              <a:gd name="T45" fmla="*/ T44 w 1935"/>
              <a:gd name="T46" fmla="+- 0 12511 12166"/>
              <a:gd name="T47" fmla="*/ 12511 h 1046"/>
              <a:gd name="T48" fmla="+- 0 19130 18348"/>
              <a:gd name="T49" fmla="*/ T48 w 1935"/>
              <a:gd name="T50" fmla="+- 0 12389 12166"/>
              <a:gd name="T51" fmla="*/ 12389 h 1046"/>
              <a:gd name="T52" fmla="+- 0 19097 18348"/>
              <a:gd name="T53" fmla="*/ T52 w 1935"/>
              <a:gd name="T54" fmla="+- 0 12357 12166"/>
              <a:gd name="T55" fmla="*/ 12357 h 1046"/>
              <a:gd name="T56" fmla="+- 0 19099 18348"/>
              <a:gd name="T57" fmla="*/ T56 w 1935"/>
              <a:gd name="T58" fmla="+- 0 12446 12166"/>
              <a:gd name="T59" fmla="*/ 12446 h 1046"/>
              <a:gd name="T60" fmla="+- 0 19151 18348"/>
              <a:gd name="T61" fmla="*/ T60 w 1935"/>
              <a:gd name="T62" fmla="+- 0 12567 12166"/>
              <a:gd name="T63" fmla="*/ 12567 h 1046"/>
              <a:gd name="T64" fmla="+- 0 19173 18348"/>
              <a:gd name="T65" fmla="*/ T64 w 1935"/>
              <a:gd name="T66" fmla="+- 0 12760 12166"/>
              <a:gd name="T67" fmla="*/ 12760 h 1046"/>
              <a:gd name="T68" fmla="+- 0 19217 18348"/>
              <a:gd name="T69" fmla="*/ T68 w 1935"/>
              <a:gd name="T70" fmla="+- 0 12959 12166"/>
              <a:gd name="T71" fmla="*/ 12959 h 1046"/>
              <a:gd name="T72" fmla="+- 0 19286 18348"/>
              <a:gd name="T73" fmla="*/ T72 w 1935"/>
              <a:gd name="T74" fmla="+- 0 13073 12166"/>
              <a:gd name="T75" fmla="*/ 13073 h 1046"/>
              <a:gd name="T76" fmla="+- 0 19326 18348"/>
              <a:gd name="T77" fmla="*/ T76 w 1935"/>
              <a:gd name="T78" fmla="+- 0 13084 12166"/>
              <a:gd name="T79" fmla="*/ 13084 h 1046"/>
              <a:gd name="T80" fmla="+- 0 19430 18348"/>
              <a:gd name="T81" fmla="*/ T80 w 1935"/>
              <a:gd name="T82" fmla="+- 0 12679 12166"/>
              <a:gd name="T83" fmla="*/ 12679 h 1046"/>
              <a:gd name="T84" fmla="+- 0 19447 18348"/>
              <a:gd name="T85" fmla="*/ T84 w 1935"/>
              <a:gd name="T86" fmla="+- 0 12656 12166"/>
              <a:gd name="T87" fmla="*/ 12656 h 1046"/>
              <a:gd name="T88" fmla="+- 0 19483 18348"/>
              <a:gd name="T89" fmla="*/ T88 w 1935"/>
              <a:gd name="T90" fmla="+- 0 12758 12166"/>
              <a:gd name="T91" fmla="*/ 12758 h 1046"/>
              <a:gd name="T92" fmla="+- 0 19500 18348"/>
              <a:gd name="T93" fmla="*/ T92 w 1935"/>
              <a:gd name="T94" fmla="+- 0 12904 12166"/>
              <a:gd name="T95" fmla="*/ 12904 h 1046"/>
              <a:gd name="T96" fmla="+- 0 19514 18348"/>
              <a:gd name="T97" fmla="*/ T96 w 1935"/>
              <a:gd name="T98" fmla="+- 0 13006 12166"/>
              <a:gd name="T99" fmla="*/ 13006 h 1046"/>
              <a:gd name="T100" fmla="+- 0 19523 18348"/>
              <a:gd name="T101" fmla="*/ T100 w 1935"/>
              <a:gd name="T102" fmla="+- 0 12987 12166"/>
              <a:gd name="T103" fmla="*/ 12987 h 1046"/>
              <a:gd name="T104" fmla="+- 0 19422 18348"/>
              <a:gd name="T105" fmla="*/ T104 w 1935"/>
              <a:gd name="T106" fmla="+- 0 12698 12166"/>
              <a:gd name="T107" fmla="*/ 12698 h 1046"/>
              <a:gd name="T108" fmla="+- 0 19390 18348"/>
              <a:gd name="T109" fmla="*/ T108 w 1935"/>
              <a:gd name="T110" fmla="+- 0 12673 12166"/>
              <a:gd name="T111" fmla="*/ 12673 h 1046"/>
              <a:gd name="T112" fmla="+- 0 19462 18348"/>
              <a:gd name="T113" fmla="*/ T112 w 1935"/>
              <a:gd name="T114" fmla="+- 0 12617 12166"/>
              <a:gd name="T115" fmla="*/ 12617 h 1046"/>
              <a:gd name="T116" fmla="+- 0 19592 18348"/>
              <a:gd name="T117" fmla="*/ T116 w 1935"/>
              <a:gd name="T118" fmla="+- 0 12584 12166"/>
              <a:gd name="T119" fmla="*/ 12584 h 1046"/>
              <a:gd name="T120" fmla="+- 0 19692 18348"/>
              <a:gd name="T121" fmla="*/ T120 w 1935"/>
              <a:gd name="T122" fmla="+- 0 12615 12166"/>
              <a:gd name="T123" fmla="*/ 12615 h 1046"/>
              <a:gd name="T124" fmla="+- 0 19652 18348"/>
              <a:gd name="T125" fmla="*/ T124 w 1935"/>
              <a:gd name="T126" fmla="+- 0 12705 12166"/>
              <a:gd name="T127" fmla="*/ 12705 h 1046"/>
              <a:gd name="T128" fmla="+- 0 19563 18348"/>
              <a:gd name="T129" fmla="*/ T128 w 1935"/>
              <a:gd name="T130" fmla="+- 0 12781 12166"/>
              <a:gd name="T131" fmla="*/ 12781 h 1046"/>
              <a:gd name="T132" fmla="+- 0 19538 18348"/>
              <a:gd name="T133" fmla="*/ T132 w 1935"/>
              <a:gd name="T134" fmla="+- 0 12800 12166"/>
              <a:gd name="T135" fmla="*/ 12800 h 1046"/>
              <a:gd name="T136" fmla="+- 0 19645 18348"/>
              <a:gd name="T137" fmla="*/ T136 w 1935"/>
              <a:gd name="T138" fmla="+- 0 12851 12166"/>
              <a:gd name="T139" fmla="*/ 12851 h 1046"/>
              <a:gd name="T140" fmla="+- 0 19710 18348"/>
              <a:gd name="T141" fmla="*/ T140 w 1935"/>
              <a:gd name="T142" fmla="+- 0 12921 12166"/>
              <a:gd name="T143" fmla="*/ 12921 h 1046"/>
              <a:gd name="T144" fmla="+- 0 19698 18348"/>
              <a:gd name="T145" fmla="*/ T144 w 1935"/>
              <a:gd name="T146" fmla="+- 0 12999 12166"/>
              <a:gd name="T147" fmla="*/ 12999 h 1046"/>
              <a:gd name="T148" fmla="+- 0 19576 18348"/>
              <a:gd name="T149" fmla="*/ T148 w 1935"/>
              <a:gd name="T150" fmla="+- 0 13044 12166"/>
              <a:gd name="T151" fmla="*/ 13044 h 1046"/>
              <a:gd name="T152" fmla="+- 0 19434 18348"/>
              <a:gd name="T153" fmla="*/ T152 w 1935"/>
              <a:gd name="T154" fmla="+- 0 13073 12166"/>
              <a:gd name="T155" fmla="*/ 13073 h 1046"/>
              <a:gd name="T156" fmla="+- 0 20029 18348"/>
              <a:gd name="T157" fmla="*/ T156 w 1935"/>
              <a:gd name="T158" fmla="+- 0 12166 12166"/>
              <a:gd name="T159" fmla="*/ 12166 h 1046"/>
              <a:gd name="T160" fmla="+- 0 20075 18348"/>
              <a:gd name="T161" fmla="*/ T160 w 1935"/>
              <a:gd name="T162" fmla="+- 0 12287 12166"/>
              <a:gd name="T163" fmla="*/ 12287 h 1046"/>
              <a:gd name="T164" fmla="+- 0 20200 18348"/>
              <a:gd name="T165" fmla="*/ T164 w 1935"/>
              <a:gd name="T166" fmla="+- 0 12736 12166"/>
              <a:gd name="T167" fmla="*/ 12736 h 1046"/>
              <a:gd name="T168" fmla="+- 0 20242 18348"/>
              <a:gd name="T169" fmla="*/ T168 w 1935"/>
              <a:gd name="T170" fmla="+- 0 13035 12166"/>
              <a:gd name="T171" fmla="*/ 13035 h 1046"/>
              <a:gd name="T172" fmla="+- 0 20257 18348"/>
              <a:gd name="T173" fmla="*/ T172 w 1935"/>
              <a:gd name="T174" fmla="+- 0 13186 12166"/>
              <a:gd name="T175" fmla="*/ 13186 h 1046"/>
              <a:gd name="T176" fmla="+- 0 20282 18348"/>
              <a:gd name="T177" fmla="*/ T176 w 1935"/>
              <a:gd name="T178" fmla="+- 0 13173 12166"/>
              <a:gd name="T179" fmla="*/ 13173 h 1046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  <a:cxn ang="0">
                <a:pos x="T145" y="T147"/>
              </a:cxn>
              <a:cxn ang="0">
                <a:pos x="T149" y="T151"/>
              </a:cxn>
              <a:cxn ang="0">
                <a:pos x="T153" y="T155"/>
              </a:cxn>
              <a:cxn ang="0">
                <a:pos x="T157" y="T159"/>
              </a:cxn>
              <a:cxn ang="0">
                <a:pos x="T161" y="T163"/>
              </a:cxn>
              <a:cxn ang="0">
                <a:pos x="T165" y="T167"/>
              </a:cxn>
              <a:cxn ang="0">
                <a:pos x="T169" y="T171"/>
              </a:cxn>
              <a:cxn ang="0">
                <a:pos x="T173" y="T175"/>
              </a:cxn>
              <a:cxn ang="0">
                <a:pos x="T177" y="T179"/>
              </a:cxn>
            </a:cxnLst>
            <a:rect l="0" t="0" r="r" b="b"/>
            <a:pathLst>
              <a:path w="1935" h="1046" extrusionOk="0">
                <a:moveTo>
                  <a:pt x="23" y="498"/>
                </a:moveTo>
                <a:cubicBezTo>
                  <a:pt x="15" y="494"/>
                  <a:pt x="8" y="490"/>
                  <a:pt x="0" y="486"/>
                </a:cubicBezTo>
                <a:cubicBezTo>
                  <a:pt x="17" y="461"/>
                  <a:pt x="48" y="464"/>
                  <a:pt x="84" y="460"/>
                </a:cubicBezTo>
                <a:cubicBezTo>
                  <a:pt x="144" y="453"/>
                  <a:pt x="212" y="453"/>
                  <a:pt x="270" y="437"/>
                </a:cubicBezTo>
                <a:cubicBezTo>
                  <a:pt x="319" y="415"/>
                  <a:pt x="337" y="408"/>
                  <a:pt x="375" y="413"/>
                </a:cubicBezTo>
              </a:path>
              <a:path w="1935" h="1046" extrusionOk="0">
                <a:moveTo>
                  <a:pt x="647" y="271"/>
                </a:moveTo>
                <a:cubicBezTo>
                  <a:pt x="657" y="268"/>
                  <a:pt x="667" y="266"/>
                  <a:pt x="677" y="263"/>
                </a:cubicBezTo>
                <a:cubicBezTo>
                  <a:pt x="666" y="301"/>
                  <a:pt x="641" y="324"/>
                  <a:pt x="626" y="362"/>
                </a:cubicBezTo>
                <a:cubicBezTo>
                  <a:pt x="611" y="400"/>
                  <a:pt x="589" y="448"/>
                  <a:pt x="590" y="490"/>
                </a:cubicBezTo>
                <a:cubicBezTo>
                  <a:pt x="591" y="530"/>
                  <a:pt x="619" y="540"/>
                  <a:pt x="652" y="539"/>
                </a:cubicBezTo>
                <a:cubicBezTo>
                  <a:pt x="695" y="537"/>
                  <a:pt x="735" y="519"/>
                  <a:pt x="768" y="492"/>
                </a:cubicBezTo>
                <a:cubicBezTo>
                  <a:pt x="815" y="453"/>
                  <a:pt x="828" y="404"/>
                  <a:pt x="824" y="345"/>
                </a:cubicBezTo>
                <a:cubicBezTo>
                  <a:pt x="821" y="302"/>
                  <a:pt x="804" y="260"/>
                  <a:pt x="782" y="223"/>
                </a:cubicBezTo>
                <a:cubicBezTo>
                  <a:pt x="769" y="205"/>
                  <a:pt x="764" y="198"/>
                  <a:pt x="749" y="191"/>
                </a:cubicBezTo>
                <a:cubicBezTo>
                  <a:pt x="724" y="222"/>
                  <a:pt x="725" y="243"/>
                  <a:pt x="751" y="280"/>
                </a:cubicBezTo>
                <a:cubicBezTo>
                  <a:pt x="777" y="317"/>
                  <a:pt x="796" y="355"/>
                  <a:pt x="803" y="401"/>
                </a:cubicBezTo>
                <a:cubicBezTo>
                  <a:pt x="812" y="465"/>
                  <a:pt x="817" y="530"/>
                  <a:pt x="825" y="594"/>
                </a:cubicBezTo>
                <a:cubicBezTo>
                  <a:pt x="834" y="662"/>
                  <a:pt x="848" y="727"/>
                  <a:pt x="869" y="793"/>
                </a:cubicBezTo>
                <a:cubicBezTo>
                  <a:pt x="883" y="836"/>
                  <a:pt x="902" y="877"/>
                  <a:pt x="938" y="907"/>
                </a:cubicBezTo>
                <a:cubicBezTo>
                  <a:pt x="958" y="919"/>
                  <a:pt x="963" y="923"/>
                  <a:pt x="978" y="918"/>
                </a:cubicBezTo>
              </a:path>
              <a:path w="1935" h="1046" extrusionOk="0">
                <a:moveTo>
                  <a:pt x="1082" y="513"/>
                </a:moveTo>
                <a:cubicBezTo>
                  <a:pt x="1088" y="505"/>
                  <a:pt x="1093" y="498"/>
                  <a:pt x="1099" y="490"/>
                </a:cubicBezTo>
                <a:cubicBezTo>
                  <a:pt x="1118" y="523"/>
                  <a:pt x="1130" y="554"/>
                  <a:pt x="1135" y="592"/>
                </a:cubicBezTo>
                <a:cubicBezTo>
                  <a:pt x="1142" y="641"/>
                  <a:pt x="1146" y="689"/>
                  <a:pt x="1152" y="738"/>
                </a:cubicBezTo>
                <a:cubicBezTo>
                  <a:pt x="1153" y="743"/>
                  <a:pt x="1159" y="842"/>
                  <a:pt x="1166" y="840"/>
                </a:cubicBezTo>
                <a:cubicBezTo>
                  <a:pt x="1169" y="834"/>
                  <a:pt x="1172" y="827"/>
                  <a:pt x="1175" y="821"/>
                </a:cubicBezTo>
              </a:path>
              <a:path w="1935" h="1046" extrusionOk="0">
                <a:moveTo>
                  <a:pt x="1074" y="532"/>
                </a:moveTo>
                <a:cubicBezTo>
                  <a:pt x="1052" y="526"/>
                  <a:pt x="1045" y="525"/>
                  <a:pt x="1042" y="507"/>
                </a:cubicBezTo>
                <a:cubicBezTo>
                  <a:pt x="1063" y="471"/>
                  <a:pt x="1076" y="465"/>
                  <a:pt x="1114" y="451"/>
                </a:cubicBezTo>
                <a:cubicBezTo>
                  <a:pt x="1155" y="436"/>
                  <a:pt x="1201" y="425"/>
                  <a:pt x="1244" y="418"/>
                </a:cubicBezTo>
                <a:cubicBezTo>
                  <a:pt x="1281" y="412"/>
                  <a:pt x="1327" y="406"/>
                  <a:pt x="1344" y="449"/>
                </a:cubicBezTo>
                <a:cubicBezTo>
                  <a:pt x="1354" y="474"/>
                  <a:pt x="1318" y="522"/>
                  <a:pt x="1304" y="539"/>
                </a:cubicBezTo>
                <a:cubicBezTo>
                  <a:pt x="1278" y="571"/>
                  <a:pt x="1248" y="592"/>
                  <a:pt x="1215" y="615"/>
                </a:cubicBezTo>
                <a:cubicBezTo>
                  <a:pt x="1207" y="621"/>
                  <a:pt x="1198" y="628"/>
                  <a:pt x="1190" y="634"/>
                </a:cubicBezTo>
                <a:cubicBezTo>
                  <a:pt x="1225" y="652"/>
                  <a:pt x="1264" y="662"/>
                  <a:pt x="1297" y="685"/>
                </a:cubicBezTo>
                <a:cubicBezTo>
                  <a:pt x="1322" y="703"/>
                  <a:pt x="1347" y="728"/>
                  <a:pt x="1362" y="755"/>
                </a:cubicBezTo>
                <a:cubicBezTo>
                  <a:pt x="1379" y="785"/>
                  <a:pt x="1379" y="812"/>
                  <a:pt x="1350" y="833"/>
                </a:cubicBezTo>
                <a:cubicBezTo>
                  <a:pt x="1316" y="858"/>
                  <a:pt x="1267" y="865"/>
                  <a:pt x="1228" y="878"/>
                </a:cubicBezTo>
                <a:cubicBezTo>
                  <a:pt x="1182" y="893"/>
                  <a:pt x="1133" y="902"/>
                  <a:pt x="1086" y="907"/>
                </a:cubicBezTo>
              </a:path>
              <a:path w="1935" h="1046" extrusionOk="0">
                <a:moveTo>
                  <a:pt x="1681" y="0"/>
                </a:moveTo>
                <a:cubicBezTo>
                  <a:pt x="1702" y="38"/>
                  <a:pt x="1714" y="79"/>
                  <a:pt x="1727" y="121"/>
                </a:cubicBezTo>
                <a:cubicBezTo>
                  <a:pt x="1775" y="270"/>
                  <a:pt x="1818" y="418"/>
                  <a:pt x="1852" y="570"/>
                </a:cubicBezTo>
                <a:cubicBezTo>
                  <a:pt x="1874" y="670"/>
                  <a:pt x="1884" y="768"/>
                  <a:pt x="1894" y="869"/>
                </a:cubicBezTo>
                <a:cubicBezTo>
                  <a:pt x="1899" y="920"/>
                  <a:pt x="1903" y="970"/>
                  <a:pt x="1909" y="1020"/>
                </a:cubicBezTo>
                <a:cubicBezTo>
                  <a:pt x="1915" y="1070"/>
                  <a:pt x="1916" y="1025"/>
                  <a:pt x="1934" y="1007"/>
                </a:cubicBezTo>
              </a:path>
            </a:pathLst>
          </a:custGeom>
          <a:noFill/>
          <a:ln w="19050" cap="rnd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22563" name="Comment 35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311150" y="5927725"/>
            <a:ext cx="730250" cy="344488"/>
          </a:xfrm>
          <a:custGeom>
            <a:avLst/>
            <a:gdLst>
              <a:gd name="T0" fmla="+- 0 899 863"/>
              <a:gd name="T1" fmla="*/ T0 w 2029"/>
              <a:gd name="T2" fmla="+- 0 17414 16468"/>
              <a:gd name="T3" fmla="*/ 17414 h 956"/>
              <a:gd name="T4" fmla="+- 0 871 863"/>
              <a:gd name="T5" fmla="*/ T4 w 2029"/>
              <a:gd name="T6" fmla="+- 0 17332 16468"/>
              <a:gd name="T7" fmla="*/ 17332 h 956"/>
              <a:gd name="T8" fmla="+- 0 918 863"/>
              <a:gd name="T9" fmla="*/ T8 w 2029"/>
              <a:gd name="T10" fmla="+- 0 17209 16468"/>
              <a:gd name="T11" fmla="*/ 17209 h 956"/>
              <a:gd name="T12" fmla="+- 0 990 863"/>
              <a:gd name="T13" fmla="*/ T12 w 2029"/>
              <a:gd name="T14" fmla="+- 0 17086 16468"/>
              <a:gd name="T15" fmla="*/ 17086 h 956"/>
              <a:gd name="T16" fmla="+- 0 1091 863"/>
              <a:gd name="T17" fmla="*/ T16 w 2029"/>
              <a:gd name="T18" fmla="+- 0 17037 16468"/>
              <a:gd name="T19" fmla="*/ 17037 h 956"/>
              <a:gd name="T20" fmla="+- 0 1165 863"/>
              <a:gd name="T21" fmla="*/ T20 w 2029"/>
              <a:gd name="T22" fmla="+- 0 17170 16468"/>
              <a:gd name="T23" fmla="*/ 17170 h 956"/>
              <a:gd name="T24" fmla="+- 0 1175 863"/>
              <a:gd name="T25" fmla="*/ T24 w 2029"/>
              <a:gd name="T26" fmla="+- 0 17308 16468"/>
              <a:gd name="T27" fmla="*/ 17308 h 956"/>
              <a:gd name="T28" fmla="+- 0 1165 863"/>
              <a:gd name="T29" fmla="*/ T28 w 2029"/>
              <a:gd name="T30" fmla="+- 0 17399 16468"/>
              <a:gd name="T31" fmla="*/ 17399 h 956"/>
              <a:gd name="T32" fmla="+- 0 1224 863"/>
              <a:gd name="T33" fmla="*/ T32 w 2029"/>
              <a:gd name="T34" fmla="+- 0 17300 16468"/>
              <a:gd name="T35" fmla="*/ 17300 h 956"/>
              <a:gd name="T36" fmla="+- 0 1317 863"/>
              <a:gd name="T37" fmla="*/ T36 w 2029"/>
              <a:gd name="T38" fmla="+- 0 17143 16468"/>
              <a:gd name="T39" fmla="*/ 17143 h 956"/>
              <a:gd name="T40" fmla="+- 0 1393 863"/>
              <a:gd name="T41" fmla="*/ T40 w 2029"/>
              <a:gd name="T42" fmla="+- 0 17033 16468"/>
              <a:gd name="T43" fmla="*/ 17033 h 956"/>
              <a:gd name="T44" fmla="+- 0 1418 863"/>
              <a:gd name="T45" fmla="*/ T44 w 2029"/>
              <a:gd name="T46" fmla="+- 0 17013 16468"/>
              <a:gd name="T47" fmla="*/ 17013 h 956"/>
              <a:gd name="T48" fmla="+- 0 1466 863"/>
              <a:gd name="T49" fmla="*/ T48 w 2029"/>
              <a:gd name="T50" fmla="+- 0 17084 16468"/>
              <a:gd name="T51" fmla="*/ 17084 h 956"/>
              <a:gd name="T52" fmla="+- 0 1494 863"/>
              <a:gd name="T53" fmla="*/ T52 w 2029"/>
              <a:gd name="T54" fmla="+- 0 17198 16468"/>
              <a:gd name="T55" fmla="*/ 17198 h 956"/>
              <a:gd name="T56" fmla="+- 0 1513 863"/>
              <a:gd name="T57" fmla="*/ T56 w 2029"/>
              <a:gd name="T58" fmla="+- 0 17259 16468"/>
              <a:gd name="T59" fmla="*/ 17259 h 956"/>
              <a:gd name="T60" fmla="+- 0 1572 863"/>
              <a:gd name="T61" fmla="*/ T60 w 2029"/>
              <a:gd name="T62" fmla="+- 0 17179 16468"/>
              <a:gd name="T63" fmla="*/ 17179 h 956"/>
              <a:gd name="T64" fmla="+- 0 1734 863"/>
              <a:gd name="T65" fmla="*/ T64 w 2029"/>
              <a:gd name="T66" fmla="+- 0 16927 16468"/>
              <a:gd name="T67" fmla="*/ 16927 h 956"/>
              <a:gd name="T68" fmla="+- 0 1806 863"/>
              <a:gd name="T69" fmla="*/ T68 w 2029"/>
              <a:gd name="T70" fmla="+- 0 16895 16468"/>
              <a:gd name="T71" fmla="*/ 16895 h 956"/>
              <a:gd name="T72" fmla="+- 0 1819 863"/>
              <a:gd name="T73" fmla="*/ T72 w 2029"/>
              <a:gd name="T74" fmla="+- 0 17020 16468"/>
              <a:gd name="T75" fmla="*/ 17020 h 956"/>
              <a:gd name="T76" fmla="+- 0 1834 863"/>
              <a:gd name="T77" fmla="*/ T76 w 2029"/>
              <a:gd name="T78" fmla="+- 0 17194 16468"/>
              <a:gd name="T79" fmla="*/ 17194 h 956"/>
              <a:gd name="T80" fmla="+- 0 1880 863"/>
              <a:gd name="T81" fmla="*/ T80 w 2029"/>
              <a:gd name="T82" fmla="+- 0 17291 16468"/>
              <a:gd name="T83" fmla="*/ 17291 h 956"/>
              <a:gd name="T84" fmla="+- 0 1897 863"/>
              <a:gd name="T85" fmla="*/ T84 w 2029"/>
              <a:gd name="T86" fmla="+- 0 17266 16468"/>
              <a:gd name="T87" fmla="*/ 17266 h 956"/>
              <a:gd name="T88" fmla="+- 0 1983 863"/>
              <a:gd name="T89" fmla="*/ T88 w 2029"/>
              <a:gd name="T90" fmla="+- 0 16577 16468"/>
              <a:gd name="T91" fmla="*/ 16577 h 956"/>
              <a:gd name="T92" fmla="+- 0 2011 863"/>
              <a:gd name="T93" fmla="*/ T92 w 2029"/>
              <a:gd name="T94" fmla="+- 0 16496 16468"/>
              <a:gd name="T95" fmla="*/ 16496 h 956"/>
              <a:gd name="T96" fmla="+- 0 2097 863"/>
              <a:gd name="T97" fmla="*/ T96 w 2029"/>
              <a:gd name="T98" fmla="+- 0 16475 16468"/>
              <a:gd name="T99" fmla="*/ 16475 h 956"/>
              <a:gd name="T100" fmla="+- 0 2180 863"/>
              <a:gd name="T101" fmla="*/ T100 w 2029"/>
              <a:gd name="T102" fmla="+- 0 16555 16468"/>
              <a:gd name="T103" fmla="*/ 16555 h 956"/>
              <a:gd name="T104" fmla="+- 0 2163 863"/>
              <a:gd name="T105" fmla="*/ T104 w 2029"/>
              <a:gd name="T106" fmla="+- 0 16670 16468"/>
              <a:gd name="T107" fmla="*/ 16670 h 956"/>
              <a:gd name="T108" fmla="+- 0 2085 863"/>
              <a:gd name="T109" fmla="*/ T108 w 2029"/>
              <a:gd name="T110" fmla="+- 0 16772 16468"/>
              <a:gd name="T111" fmla="*/ 16772 h 956"/>
              <a:gd name="T112" fmla="+- 0 2051 863"/>
              <a:gd name="T113" fmla="*/ T112 w 2029"/>
              <a:gd name="T114" fmla="+- 0 16810 16468"/>
              <a:gd name="T115" fmla="*/ 16810 h 956"/>
              <a:gd name="T116" fmla="+- 0 2133 863"/>
              <a:gd name="T117" fmla="*/ T116 w 2029"/>
              <a:gd name="T118" fmla="+- 0 16818 16468"/>
              <a:gd name="T119" fmla="*/ 16818 h 956"/>
              <a:gd name="T120" fmla="+- 0 2277 863"/>
              <a:gd name="T121" fmla="*/ T120 w 2029"/>
              <a:gd name="T122" fmla="+- 0 16791 16468"/>
              <a:gd name="T123" fmla="*/ 16791 h 956"/>
              <a:gd name="T124" fmla="+- 0 2338 863"/>
              <a:gd name="T125" fmla="*/ T124 w 2029"/>
              <a:gd name="T126" fmla="+- 0 16812 16468"/>
              <a:gd name="T127" fmla="*/ 16812 h 956"/>
              <a:gd name="T128" fmla="+- 0 2625 863"/>
              <a:gd name="T129" fmla="*/ T128 w 2029"/>
              <a:gd name="T130" fmla="+- 0 17047 16468"/>
              <a:gd name="T131" fmla="*/ 17047 h 956"/>
              <a:gd name="T132" fmla="+- 0 2715 863"/>
              <a:gd name="T133" fmla="*/ T132 w 2029"/>
              <a:gd name="T134" fmla="+- 0 17024 16468"/>
              <a:gd name="T135" fmla="*/ 17024 h 956"/>
              <a:gd name="T136" fmla="+- 0 2798 863"/>
              <a:gd name="T137" fmla="*/ T136 w 2029"/>
              <a:gd name="T138" fmla="+- 0 17018 16468"/>
              <a:gd name="T139" fmla="*/ 17018 h 956"/>
              <a:gd name="T140" fmla="+- 0 2870 863"/>
              <a:gd name="T141" fmla="*/ T140 w 2029"/>
              <a:gd name="T142" fmla="+- 0 17020 16468"/>
              <a:gd name="T143" fmla="*/ 17020 h 956"/>
              <a:gd name="T144" fmla="+- 0 2658 863"/>
              <a:gd name="T145" fmla="*/ T144 w 2029"/>
              <a:gd name="T146" fmla="+- 0 17226 16468"/>
              <a:gd name="T147" fmla="*/ 17226 h 956"/>
              <a:gd name="T148" fmla="+- 0 2753 863"/>
              <a:gd name="T149" fmla="*/ T148 w 2029"/>
              <a:gd name="T150" fmla="+- 0 17200 16468"/>
              <a:gd name="T151" fmla="*/ 17200 h 956"/>
              <a:gd name="T152" fmla="+- 0 2844 863"/>
              <a:gd name="T153" fmla="*/ T152 w 2029"/>
              <a:gd name="T154" fmla="+- 0 17211 16468"/>
              <a:gd name="T155" fmla="*/ 17211 h 956"/>
              <a:gd name="T156" fmla="+- 0 2891 863"/>
              <a:gd name="T157" fmla="*/ T156 w 2029"/>
              <a:gd name="T158" fmla="+- 0 17194 16468"/>
              <a:gd name="T159" fmla="*/ 17194 h 956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  <a:cxn ang="0">
                <a:pos x="T145" y="T147"/>
              </a:cxn>
              <a:cxn ang="0">
                <a:pos x="T149" y="T151"/>
              </a:cxn>
              <a:cxn ang="0">
                <a:pos x="T153" y="T155"/>
              </a:cxn>
              <a:cxn ang="0">
                <a:pos x="T157" y="T159"/>
              </a:cxn>
            </a:cxnLst>
            <a:rect l="0" t="0" r="r" b="b"/>
            <a:pathLst>
              <a:path w="2029" h="956" extrusionOk="0">
                <a:moveTo>
                  <a:pt x="36" y="946"/>
                </a:moveTo>
                <a:cubicBezTo>
                  <a:pt x="-11" y="949"/>
                  <a:pt x="-6" y="913"/>
                  <a:pt x="8" y="864"/>
                </a:cubicBezTo>
                <a:cubicBezTo>
                  <a:pt x="19" y="824"/>
                  <a:pt x="36" y="778"/>
                  <a:pt x="55" y="741"/>
                </a:cubicBezTo>
                <a:cubicBezTo>
                  <a:pt x="77" y="699"/>
                  <a:pt x="102" y="658"/>
                  <a:pt x="127" y="618"/>
                </a:cubicBezTo>
                <a:cubicBezTo>
                  <a:pt x="152" y="578"/>
                  <a:pt x="178" y="544"/>
                  <a:pt x="228" y="569"/>
                </a:cubicBezTo>
                <a:cubicBezTo>
                  <a:pt x="277" y="593"/>
                  <a:pt x="292" y="655"/>
                  <a:pt x="302" y="702"/>
                </a:cubicBezTo>
                <a:cubicBezTo>
                  <a:pt x="312" y="747"/>
                  <a:pt x="313" y="794"/>
                  <a:pt x="312" y="840"/>
                </a:cubicBezTo>
                <a:cubicBezTo>
                  <a:pt x="311" y="870"/>
                  <a:pt x="305" y="901"/>
                  <a:pt x="302" y="931"/>
                </a:cubicBezTo>
                <a:cubicBezTo>
                  <a:pt x="322" y="898"/>
                  <a:pt x="340" y="865"/>
                  <a:pt x="361" y="832"/>
                </a:cubicBezTo>
                <a:cubicBezTo>
                  <a:pt x="394" y="781"/>
                  <a:pt x="422" y="727"/>
                  <a:pt x="454" y="675"/>
                </a:cubicBezTo>
                <a:cubicBezTo>
                  <a:pt x="475" y="640"/>
                  <a:pt x="501" y="594"/>
                  <a:pt x="530" y="565"/>
                </a:cubicBezTo>
                <a:cubicBezTo>
                  <a:pt x="538" y="558"/>
                  <a:pt x="547" y="552"/>
                  <a:pt x="555" y="545"/>
                </a:cubicBezTo>
                <a:cubicBezTo>
                  <a:pt x="578" y="568"/>
                  <a:pt x="591" y="579"/>
                  <a:pt x="603" y="616"/>
                </a:cubicBezTo>
                <a:cubicBezTo>
                  <a:pt x="615" y="653"/>
                  <a:pt x="621" y="692"/>
                  <a:pt x="631" y="730"/>
                </a:cubicBezTo>
                <a:cubicBezTo>
                  <a:pt x="636" y="751"/>
                  <a:pt x="643" y="770"/>
                  <a:pt x="650" y="791"/>
                </a:cubicBezTo>
                <a:cubicBezTo>
                  <a:pt x="671" y="770"/>
                  <a:pt x="690" y="746"/>
                  <a:pt x="709" y="711"/>
                </a:cubicBezTo>
                <a:cubicBezTo>
                  <a:pt x="756" y="624"/>
                  <a:pt x="804" y="532"/>
                  <a:pt x="871" y="459"/>
                </a:cubicBezTo>
                <a:cubicBezTo>
                  <a:pt x="899" y="428"/>
                  <a:pt x="909" y="424"/>
                  <a:pt x="943" y="427"/>
                </a:cubicBezTo>
                <a:cubicBezTo>
                  <a:pt x="951" y="469"/>
                  <a:pt x="952" y="508"/>
                  <a:pt x="956" y="552"/>
                </a:cubicBezTo>
                <a:cubicBezTo>
                  <a:pt x="961" y="610"/>
                  <a:pt x="965" y="668"/>
                  <a:pt x="971" y="726"/>
                </a:cubicBezTo>
                <a:cubicBezTo>
                  <a:pt x="973" y="742"/>
                  <a:pt x="975" y="838"/>
                  <a:pt x="1017" y="823"/>
                </a:cubicBezTo>
                <a:cubicBezTo>
                  <a:pt x="1023" y="815"/>
                  <a:pt x="1028" y="806"/>
                  <a:pt x="1034" y="798"/>
                </a:cubicBezTo>
              </a:path>
              <a:path w="2029" h="956" extrusionOk="0">
                <a:moveTo>
                  <a:pt x="1120" y="109"/>
                </a:moveTo>
                <a:cubicBezTo>
                  <a:pt x="1128" y="83"/>
                  <a:pt x="1135" y="52"/>
                  <a:pt x="1148" y="28"/>
                </a:cubicBezTo>
                <a:cubicBezTo>
                  <a:pt x="1167" y="-7"/>
                  <a:pt x="1201" y="-4"/>
                  <a:pt x="1234" y="7"/>
                </a:cubicBezTo>
                <a:cubicBezTo>
                  <a:pt x="1272" y="19"/>
                  <a:pt x="1305" y="49"/>
                  <a:pt x="1317" y="87"/>
                </a:cubicBezTo>
                <a:cubicBezTo>
                  <a:pt x="1331" y="130"/>
                  <a:pt x="1320" y="164"/>
                  <a:pt x="1300" y="202"/>
                </a:cubicBezTo>
                <a:cubicBezTo>
                  <a:pt x="1281" y="240"/>
                  <a:pt x="1252" y="274"/>
                  <a:pt x="1222" y="304"/>
                </a:cubicBezTo>
                <a:cubicBezTo>
                  <a:pt x="1204" y="320"/>
                  <a:pt x="1197" y="327"/>
                  <a:pt x="1188" y="342"/>
                </a:cubicBezTo>
                <a:cubicBezTo>
                  <a:pt x="1216" y="358"/>
                  <a:pt x="1236" y="355"/>
                  <a:pt x="1270" y="350"/>
                </a:cubicBezTo>
                <a:cubicBezTo>
                  <a:pt x="1319" y="342"/>
                  <a:pt x="1365" y="319"/>
                  <a:pt x="1414" y="323"/>
                </a:cubicBezTo>
                <a:cubicBezTo>
                  <a:pt x="1440" y="325"/>
                  <a:pt x="1453" y="332"/>
                  <a:pt x="1475" y="344"/>
                </a:cubicBezTo>
              </a:path>
              <a:path w="2029" h="956" extrusionOk="0">
                <a:moveTo>
                  <a:pt x="1762" y="579"/>
                </a:moveTo>
                <a:cubicBezTo>
                  <a:pt x="1793" y="575"/>
                  <a:pt x="1820" y="562"/>
                  <a:pt x="1852" y="556"/>
                </a:cubicBezTo>
                <a:cubicBezTo>
                  <a:pt x="1879" y="551"/>
                  <a:pt x="1908" y="554"/>
                  <a:pt x="1935" y="550"/>
                </a:cubicBezTo>
                <a:cubicBezTo>
                  <a:pt x="1962" y="546"/>
                  <a:pt x="1980" y="546"/>
                  <a:pt x="2007" y="552"/>
                </a:cubicBezTo>
              </a:path>
              <a:path w="2029" h="956" extrusionOk="0">
                <a:moveTo>
                  <a:pt x="1795" y="758"/>
                </a:moveTo>
                <a:cubicBezTo>
                  <a:pt x="1824" y="748"/>
                  <a:pt x="1859" y="730"/>
                  <a:pt x="1890" y="732"/>
                </a:cubicBezTo>
                <a:cubicBezTo>
                  <a:pt x="1925" y="734"/>
                  <a:pt x="1945" y="747"/>
                  <a:pt x="1981" y="743"/>
                </a:cubicBezTo>
                <a:cubicBezTo>
                  <a:pt x="2007" y="741"/>
                  <a:pt x="2016" y="740"/>
                  <a:pt x="2028" y="726"/>
                </a:cubicBezTo>
              </a:path>
            </a:pathLst>
          </a:custGeom>
          <a:noFill/>
          <a:ln w="19050" cap="rnd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22564" name="Comment 36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1344613" y="5745163"/>
            <a:ext cx="566737" cy="638175"/>
          </a:xfrm>
          <a:custGeom>
            <a:avLst/>
            <a:gdLst>
              <a:gd name="T0" fmla="+- 0 3927 3734"/>
              <a:gd name="T1" fmla="*/ T0 w 1575"/>
              <a:gd name="T2" fmla="+- 0 16479 15959"/>
              <a:gd name="T3" fmla="*/ 16479 h 1774"/>
              <a:gd name="T4" fmla="+- 0 3954 3734"/>
              <a:gd name="T5" fmla="*/ T4 w 1575"/>
              <a:gd name="T6" fmla="+- 0 16551 15959"/>
              <a:gd name="T7" fmla="*/ 16551 h 1774"/>
              <a:gd name="T8" fmla="+- 0 3965 3734"/>
              <a:gd name="T9" fmla="*/ T8 w 1575"/>
              <a:gd name="T10" fmla="+- 0 16700 15959"/>
              <a:gd name="T11" fmla="*/ 16700 h 1774"/>
              <a:gd name="T12" fmla="+- 0 3975 3734"/>
              <a:gd name="T13" fmla="*/ T12 w 1575"/>
              <a:gd name="T14" fmla="+- 0 16804 15959"/>
              <a:gd name="T15" fmla="*/ 16804 h 1774"/>
              <a:gd name="T16" fmla="+- 0 3975 3734"/>
              <a:gd name="T17" fmla="*/ T16 w 1575"/>
              <a:gd name="T18" fmla="+- 0 16823 15959"/>
              <a:gd name="T19" fmla="*/ 16823 h 1774"/>
              <a:gd name="T20" fmla="+- 0 3905 3734"/>
              <a:gd name="T21" fmla="*/ T20 w 1575"/>
              <a:gd name="T22" fmla="+- 0 16710 15959"/>
              <a:gd name="T23" fmla="*/ 16710 h 1774"/>
              <a:gd name="T24" fmla="+- 0 3857 3734"/>
              <a:gd name="T25" fmla="*/ T24 w 1575"/>
              <a:gd name="T26" fmla="+- 0 16547 15959"/>
              <a:gd name="T27" fmla="*/ 16547 h 1774"/>
              <a:gd name="T28" fmla="+- 0 3870 3734"/>
              <a:gd name="T29" fmla="*/ T28 w 1575"/>
              <a:gd name="T30" fmla="+- 0 16411 15959"/>
              <a:gd name="T31" fmla="*/ 16411 h 1774"/>
              <a:gd name="T32" fmla="+- 0 3943 3734"/>
              <a:gd name="T33" fmla="*/ T32 w 1575"/>
              <a:gd name="T34" fmla="+- 0 16341 15959"/>
              <a:gd name="T35" fmla="*/ 16341 h 1774"/>
              <a:gd name="T36" fmla="+- 0 4045 3734"/>
              <a:gd name="T37" fmla="*/ T36 w 1575"/>
              <a:gd name="T38" fmla="+- 0 16324 15959"/>
              <a:gd name="T39" fmla="*/ 16324 h 1774"/>
              <a:gd name="T40" fmla="+- 0 4171 3734"/>
              <a:gd name="T41" fmla="*/ T40 w 1575"/>
              <a:gd name="T42" fmla="+- 0 16324 15959"/>
              <a:gd name="T43" fmla="*/ 16324 h 1774"/>
              <a:gd name="T44" fmla="+- 0 4256 3734"/>
              <a:gd name="T45" fmla="*/ T44 w 1575"/>
              <a:gd name="T46" fmla="+- 0 16335 15959"/>
              <a:gd name="T47" fmla="*/ 16335 h 1774"/>
              <a:gd name="T48" fmla="+- 0 3990 3734"/>
              <a:gd name="T49" fmla="*/ T48 w 1575"/>
              <a:gd name="T50" fmla="+- 0 16591 15959"/>
              <a:gd name="T51" fmla="*/ 16591 h 1774"/>
              <a:gd name="T52" fmla="+- 0 4108 3734"/>
              <a:gd name="T53" fmla="*/ T52 w 1575"/>
              <a:gd name="T54" fmla="+- 0 16570 15959"/>
              <a:gd name="T55" fmla="*/ 16570 h 1774"/>
              <a:gd name="T56" fmla="+- 0 4209 3734"/>
              <a:gd name="T57" fmla="*/ T56 w 1575"/>
              <a:gd name="T58" fmla="+- 0 16566 15959"/>
              <a:gd name="T59" fmla="*/ 16566 h 1774"/>
              <a:gd name="T60" fmla="+- 0 4258 3734"/>
              <a:gd name="T61" fmla="*/ T60 w 1575"/>
              <a:gd name="T62" fmla="+- 0 16555 15959"/>
              <a:gd name="T63" fmla="*/ 16555 h 1774"/>
              <a:gd name="T64" fmla="+- 0 4597 3734"/>
              <a:gd name="T65" fmla="*/ T64 w 1575"/>
              <a:gd name="T66" fmla="+- 0 16030 15959"/>
              <a:gd name="T67" fmla="*/ 16030 h 1774"/>
              <a:gd name="T68" fmla="+- 0 4642 3734"/>
              <a:gd name="T69" fmla="*/ T68 w 1575"/>
              <a:gd name="T70" fmla="+- 0 15959 15959"/>
              <a:gd name="T71" fmla="*/ 15959 h 1774"/>
              <a:gd name="T72" fmla="+- 0 4764 3734"/>
              <a:gd name="T73" fmla="*/ T72 w 1575"/>
              <a:gd name="T74" fmla="+- 0 16023 15959"/>
              <a:gd name="T75" fmla="*/ 16023 h 1774"/>
              <a:gd name="T76" fmla="+- 0 4764 3734"/>
              <a:gd name="T77" fmla="*/ T76 w 1575"/>
              <a:gd name="T78" fmla="+- 0 16127 15959"/>
              <a:gd name="T79" fmla="*/ 16127 h 1774"/>
              <a:gd name="T80" fmla="+- 0 4675 3734"/>
              <a:gd name="T81" fmla="*/ T80 w 1575"/>
              <a:gd name="T82" fmla="+- 0 16227 15959"/>
              <a:gd name="T83" fmla="*/ 16227 h 1774"/>
              <a:gd name="T84" fmla="+- 0 4612 3734"/>
              <a:gd name="T85" fmla="*/ T84 w 1575"/>
              <a:gd name="T86" fmla="+- 0 16311 15959"/>
              <a:gd name="T87" fmla="*/ 16311 h 1774"/>
              <a:gd name="T88" fmla="+- 0 4707 3734"/>
              <a:gd name="T89" fmla="*/ T88 w 1575"/>
              <a:gd name="T90" fmla="+- 0 16328 15959"/>
              <a:gd name="T91" fmla="*/ 16328 h 1774"/>
              <a:gd name="T92" fmla="+- 0 4821 3734"/>
              <a:gd name="T93" fmla="*/ T92 w 1575"/>
              <a:gd name="T94" fmla="+- 0 16318 15959"/>
              <a:gd name="T95" fmla="*/ 16318 h 1774"/>
              <a:gd name="T96" fmla="+- 0 4884 3734"/>
              <a:gd name="T97" fmla="*/ T96 w 1575"/>
              <a:gd name="T98" fmla="+- 0 16328 15959"/>
              <a:gd name="T99" fmla="*/ 16328 h 1774"/>
              <a:gd name="T100" fmla="+- 0 3734 3734"/>
              <a:gd name="T101" fmla="*/ T100 w 1575"/>
              <a:gd name="T102" fmla="+- 0 17041 15959"/>
              <a:gd name="T103" fmla="*/ 17041 h 1774"/>
              <a:gd name="T104" fmla="+- 0 3863 3734"/>
              <a:gd name="T105" fmla="*/ T104 w 1575"/>
              <a:gd name="T106" fmla="+- 0 17035 15959"/>
              <a:gd name="T107" fmla="*/ 17035 h 1774"/>
              <a:gd name="T108" fmla="+- 0 4194 3734"/>
              <a:gd name="T109" fmla="*/ T108 w 1575"/>
              <a:gd name="T110" fmla="+- 0 16994 15959"/>
              <a:gd name="T111" fmla="*/ 16994 h 1774"/>
              <a:gd name="T112" fmla="+- 0 4629 3734"/>
              <a:gd name="T113" fmla="*/ T112 w 1575"/>
              <a:gd name="T114" fmla="+- 0 16907 15959"/>
              <a:gd name="T115" fmla="*/ 16907 h 1774"/>
              <a:gd name="T116" fmla="+- 0 4908 3734"/>
              <a:gd name="T117" fmla="*/ T116 w 1575"/>
              <a:gd name="T118" fmla="+- 0 16848 15959"/>
              <a:gd name="T119" fmla="*/ 16848 h 1774"/>
              <a:gd name="T120" fmla="+- 0 4891 3734"/>
              <a:gd name="T121" fmla="*/ T120 w 1575"/>
              <a:gd name="T122" fmla="+- 0 16897 15959"/>
              <a:gd name="T123" fmla="*/ 16897 h 1774"/>
              <a:gd name="T124" fmla="+- 0 3848 3734"/>
              <a:gd name="T125" fmla="*/ T124 w 1575"/>
              <a:gd name="T126" fmla="+- 0 17582 15959"/>
              <a:gd name="T127" fmla="*/ 17582 h 1774"/>
              <a:gd name="T128" fmla="+- 0 3870 3734"/>
              <a:gd name="T129" fmla="*/ T128 w 1575"/>
              <a:gd name="T130" fmla="+- 0 17478 15959"/>
              <a:gd name="T131" fmla="*/ 17478 h 1774"/>
              <a:gd name="T132" fmla="+- 0 3931 3734"/>
              <a:gd name="T133" fmla="*/ T132 w 1575"/>
              <a:gd name="T134" fmla="+- 0 17399 15959"/>
              <a:gd name="T135" fmla="*/ 17399 h 1774"/>
              <a:gd name="T136" fmla="+- 0 4003 3734"/>
              <a:gd name="T137" fmla="*/ T136 w 1575"/>
              <a:gd name="T138" fmla="+- 0 17351 15959"/>
              <a:gd name="T139" fmla="*/ 17351 h 1774"/>
              <a:gd name="T140" fmla="+- 0 4045 3734"/>
              <a:gd name="T141" fmla="*/ T140 w 1575"/>
              <a:gd name="T142" fmla="+- 0 17448 15959"/>
              <a:gd name="T143" fmla="*/ 17448 h 1774"/>
              <a:gd name="T144" fmla="+- 0 4040 3734"/>
              <a:gd name="T145" fmla="*/ T144 w 1575"/>
              <a:gd name="T146" fmla="+- 0 17609 15959"/>
              <a:gd name="T147" fmla="*/ 17609 h 1774"/>
              <a:gd name="T148" fmla="+- 0 4028 3734"/>
              <a:gd name="T149" fmla="*/ T148 w 1575"/>
              <a:gd name="T150" fmla="+- 0 17705 15959"/>
              <a:gd name="T151" fmla="*/ 17705 h 1774"/>
              <a:gd name="T152" fmla="+- 0 4064 3734"/>
              <a:gd name="T153" fmla="*/ T152 w 1575"/>
              <a:gd name="T154" fmla="+- 0 17616 15959"/>
              <a:gd name="T155" fmla="*/ 17616 h 1774"/>
              <a:gd name="T156" fmla="+- 0 4131 3734"/>
              <a:gd name="T157" fmla="*/ T156 w 1575"/>
              <a:gd name="T158" fmla="+- 0 17480 15959"/>
              <a:gd name="T159" fmla="*/ 17480 h 1774"/>
              <a:gd name="T160" fmla="+- 0 4205 3734"/>
              <a:gd name="T161" fmla="*/ T160 w 1575"/>
              <a:gd name="T162" fmla="+- 0 17387 15959"/>
              <a:gd name="T163" fmla="*/ 17387 h 1774"/>
              <a:gd name="T164" fmla="+- 0 4258 3734"/>
              <a:gd name="T165" fmla="*/ T164 w 1575"/>
              <a:gd name="T166" fmla="+- 0 17463 15959"/>
              <a:gd name="T167" fmla="*/ 17463 h 1774"/>
              <a:gd name="T168" fmla="+- 0 4294 3734"/>
              <a:gd name="T169" fmla="*/ T168 w 1575"/>
              <a:gd name="T170" fmla="+- 0 17561 15959"/>
              <a:gd name="T171" fmla="*/ 17561 h 1774"/>
              <a:gd name="T172" fmla="+- 0 4315 3734"/>
              <a:gd name="T173" fmla="*/ T172 w 1575"/>
              <a:gd name="T174" fmla="+- 0 17599 15959"/>
              <a:gd name="T175" fmla="*/ 17599 h 1774"/>
              <a:gd name="T176" fmla="+- 0 4408 3734"/>
              <a:gd name="T177" fmla="*/ T176 w 1575"/>
              <a:gd name="T178" fmla="+- 0 17533 15959"/>
              <a:gd name="T179" fmla="*/ 17533 h 1774"/>
              <a:gd name="T180" fmla="+- 0 4515 3734"/>
              <a:gd name="T181" fmla="*/ T180 w 1575"/>
              <a:gd name="T182" fmla="+- 0 17401 15959"/>
              <a:gd name="T183" fmla="*/ 17401 h 1774"/>
              <a:gd name="T184" fmla="+- 0 4543 3734"/>
              <a:gd name="T185" fmla="*/ T184 w 1575"/>
              <a:gd name="T186" fmla="+- 0 17363 15959"/>
              <a:gd name="T187" fmla="*/ 17363 h 1774"/>
              <a:gd name="T188" fmla="+- 0 4574 3734"/>
              <a:gd name="T189" fmla="*/ T188 w 1575"/>
              <a:gd name="T190" fmla="+- 0 17480 15959"/>
              <a:gd name="T191" fmla="*/ 17480 h 1774"/>
              <a:gd name="T192" fmla="+- 0 4619 3734"/>
              <a:gd name="T193" fmla="*/ T192 w 1575"/>
              <a:gd name="T194" fmla="+- 0 17662 15959"/>
              <a:gd name="T195" fmla="*/ 17662 h 1774"/>
              <a:gd name="T196" fmla="+- 0 4678 3734"/>
              <a:gd name="T197" fmla="*/ T196 w 1575"/>
              <a:gd name="T198" fmla="+- 0 17713 15959"/>
              <a:gd name="T199" fmla="*/ 17713 h 1774"/>
              <a:gd name="T200" fmla="+- 0 4781 3734"/>
              <a:gd name="T201" fmla="*/ T200 w 1575"/>
              <a:gd name="T202" fmla="+- 0 17202 15959"/>
              <a:gd name="T203" fmla="*/ 17202 h 1774"/>
              <a:gd name="T204" fmla="+- 0 4827 3734"/>
              <a:gd name="T205" fmla="*/ T204 w 1575"/>
              <a:gd name="T206" fmla="+- 0 17103 15959"/>
              <a:gd name="T207" fmla="*/ 17103 h 1774"/>
              <a:gd name="T208" fmla="+- 0 4924 3734"/>
              <a:gd name="T209" fmla="*/ T208 w 1575"/>
              <a:gd name="T210" fmla="+- 0 17086 15959"/>
              <a:gd name="T211" fmla="*/ 17086 h 1774"/>
              <a:gd name="T212" fmla="+- 0 5009 3734"/>
              <a:gd name="T213" fmla="*/ T212 w 1575"/>
              <a:gd name="T214" fmla="+- 0 17155 15959"/>
              <a:gd name="T215" fmla="*/ 17155 h 1774"/>
              <a:gd name="T216" fmla="+- 0 5020 3734"/>
              <a:gd name="T217" fmla="*/ T216 w 1575"/>
              <a:gd name="T218" fmla="+- 0 17312 15959"/>
              <a:gd name="T219" fmla="*/ 17312 h 1774"/>
              <a:gd name="T220" fmla="+- 0 4986 3734"/>
              <a:gd name="T221" fmla="*/ T220 w 1575"/>
              <a:gd name="T222" fmla="+- 0 17374 15959"/>
              <a:gd name="T223" fmla="*/ 17374 h 1774"/>
              <a:gd name="T224" fmla="+- 0 5070 3734"/>
              <a:gd name="T225" fmla="*/ T224 w 1575"/>
              <a:gd name="T226" fmla="+- 0 17370 15959"/>
              <a:gd name="T227" fmla="*/ 17370 h 1774"/>
              <a:gd name="T228" fmla="+- 0 5184 3734"/>
              <a:gd name="T229" fmla="*/ T228 w 1575"/>
              <a:gd name="T230" fmla="+- 0 17329 15959"/>
              <a:gd name="T231" fmla="*/ 17329 h 1774"/>
              <a:gd name="T232" fmla="+- 0 5285 3734"/>
              <a:gd name="T233" fmla="*/ T232 w 1575"/>
              <a:gd name="T234" fmla="+- 0 17327 15959"/>
              <a:gd name="T235" fmla="*/ 17327 h 1774"/>
              <a:gd name="T236" fmla="+- 0 5308 3734"/>
              <a:gd name="T237" fmla="*/ T236 w 1575"/>
              <a:gd name="T238" fmla="+- 0 17349 15959"/>
              <a:gd name="T239" fmla="*/ 17349 h 1774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  <a:cxn ang="0">
                <a:pos x="T145" y="T147"/>
              </a:cxn>
              <a:cxn ang="0">
                <a:pos x="T149" y="T151"/>
              </a:cxn>
              <a:cxn ang="0">
                <a:pos x="T153" y="T155"/>
              </a:cxn>
              <a:cxn ang="0">
                <a:pos x="T157" y="T159"/>
              </a:cxn>
              <a:cxn ang="0">
                <a:pos x="T161" y="T163"/>
              </a:cxn>
              <a:cxn ang="0">
                <a:pos x="T165" y="T167"/>
              </a:cxn>
              <a:cxn ang="0">
                <a:pos x="T169" y="T171"/>
              </a:cxn>
              <a:cxn ang="0">
                <a:pos x="T173" y="T175"/>
              </a:cxn>
              <a:cxn ang="0">
                <a:pos x="T177" y="T179"/>
              </a:cxn>
              <a:cxn ang="0">
                <a:pos x="T181" y="T183"/>
              </a:cxn>
              <a:cxn ang="0">
                <a:pos x="T185" y="T187"/>
              </a:cxn>
              <a:cxn ang="0">
                <a:pos x="T189" y="T191"/>
              </a:cxn>
              <a:cxn ang="0">
                <a:pos x="T193" y="T195"/>
              </a:cxn>
              <a:cxn ang="0">
                <a:pos x="T197" y="T199"/>
              </a:cxn>
              <a:cxn ang="0">
                <a:pos x="T201" y="T203"/>
              </a:cxn>
              <a:cxn ang="0">
                <a:pos x="T205" y="T207"/>
              </a:cxn>
              <a:cxn ang="0">
                <a:pos x="T209" y="T211"/>
              </a:cxn>
              <a:cxn ang="0">
                <a:pos x="T213" y="T215"/>
              </a:cxn>
              <a:cxn ang="0">
                <a:pos x="T217" y="T219"/>
              </a:cxn>
              <a:cxn ang="0">
                <a:pos x="T221" y="T223"/>
              </a:cxn>
              <a:cxn ang="0">
                <a:pos x="T225" y="T227"/>
              </a:cxn>
              <a:cxn ang="0">
                <a:pos x="T229" y="T231"/>
              </a:cxn>
              <a:cxn ang="0">
                <a:pos x="T233" y="T235"/>
              </a:cxn>
              <a:cxn ang="0">
                <a:pos x="T237" y="T239"/>
              </a:cxn>
            </a:cxnLst>
            <a:rect l="0" t="0" r="r" b="b"/>
            <a:pathLst>
              <a:path w="1575" h="1774" extrusionOk="0">
                <a:moveTo>
                  <a:pt x="193" y="520"/>
                </a:moveTo>
                <a:cubicBezTo>
                  <a:pt x="228" y="532"/>
                  <a:pt x="217" y="550"/>
                  <a:pt x="220" y="592"/>
                </a:cubicBezTo>
                <a:cubicBezTo>
                  <a:pt x="223" y="642"/>
                  <a:pt x="229" y="691"/>
                  <a:pt x="231" y="741"/>
                </a:cubicBezTo>
                <a:cubicBezTo>
                  <a:pt x="232" y="776"/>
                  <a:pt x="238" y="810"/>
                  <a:pt x="241" y="845"/>
                </a:cubicBezTo>
                <a:cubicBezTo>
                  <a:pt x="241" y="851"/>
                  <a:pt x="241" y="858"/>
                  <a:pt x="241" y="864"/>
                </a:cubicBezTo>
                <a:cubicBezTo>
                  <a:pt x="209" y="829"/>
                  <a:pt x="189" y="795"/>
                  <a:pt x="171" y="751"/>
                </a:cubicBezTo>
                <a:cubicBezTo>
                  <a:pt x="149" y="699"/>
                  <a:pt x="132" y="644"/>
                  <a:pt x="123" y="588"/>
                </a:cubicBezTo>
                <a:cubicBezTo>
                  <a:pt x="116" y="545"/>
                  <a:pt x="119" y="493"/>
                  <a:pt x="136" y="452"/>
                </a:cubicBezTo>
                <a:cubicBezTo>
                  <a:pt x="150" y="420"/>
                  <a:pt x="176" y="395"/>
                  <a:pt x="209" y="382"/>
                </a:cubicBezTo>
                <a:cubicBezTo>
                  <a:pt x="242" y="369"/>
                  <a:pt x="276" y="366"/>
                  <a:pt x="311" y="365"/>
                </a:cubicBezTo>
                <a:cubicBezTo>
                  <a:pt x="353" y="364"/>
                  <a:pt x="395" y="369"/>
                  <a:pt x="437" y="365"/>
                </a:cubicBezTo>
                <a:cubicBezTo>
                  <a:pt x="468" y="362"/>
                  <a:pt x="491" y="369"/>
                  <a:pt x="522" y="376"/>
                </a:cubicBezTo>
              </a:path>
              <a:path w="1575" h="1774" extrusionOk="0">
                <a:moveTo>
                  <a:pt x="256" y="632"/>
                </a:moveTo>
                <a:cubicBezTo>
                  <a:pt x="295" y="625"/>
                  <a:pt x="334" y="613"/>
                  <a:pt x="374" y="611"/>
                </a:cubicBezTo>
                <a:cubicBezTo>
                  <a:pt x="407" y="610"/>
                  <a:pt x="443" y="614"/>
                  <a:pt x="475" y="607"/>
                </a:cubicBezTo>
                <a:cubicBezTo>
                  <a:pt x="497" y="597"/>
                  <a:pt x="506" y="594"/>
                  <a:pt x="524" y="596"/>
                </a:cubicBezTo>
              </a:path>
              <a:path w="1575" h="1774" extrusionOk="0">
                <a:moveTo>
                  <a:pt x="863" y="71"/>
                </a:moveTo>
                <a:cubicBezTo>
                  <a:pt x="866" y="39"/>
                  <a:pt x="868" y="2"/>
                  <a:pt x="908" y="0"/>
                </a:cubicBezTo>
                <a:cubicBezTo>
                  <a:pt x="948" y="-2"/>
                  <a:pt x="1007" y="33"/>
                  <a:pt x="1030" y="64"/>
                </a:cubicBezTo>
                <a:cubicBezTo>
                  <a:pt x="1055" y="98"/>
                  <a:pt x="1050" y="133"/>
                  <a:pt x="1030" y="168"/>
                </a:cubicBezTo>
                <a:cubicBezTo>
                  <a:pt x="1007" y="206"/>
                  <a:pt x="974" y="239"/>
                  <a:pt x="941" y="268"/>
                </a:cubicBezTo>
                <a:cubicBezTo>
                  <a:pt x="909" y="297"/>
                  <a:pt x="884" y="313"/>
                  <a:pt x="878" y="352"/>
                </a:cubicBezTo>
                <a:cubicBezTo>
                  <a:pt x="911" y="364"/>
                  <a:pt x="938" y="368"/>
                  <a:pt x="973" y="369"/>
                </a:cubicBezTo>
                <a:cubicBezTo>
                  <a:pt x="1012" y="370"/>
                  <a:pt x="1049" y="362"/>
                  <a:pt x="1087" y="359"/>
                </a:cubicBezTo>
                <a:cubicBezTo>
                  <a:pt x="1112" y="357"/>
                  <a:pt x="1127" y="362"/>
                  <a:pt x="1150" y="369"/>
                </a:cubicBezTo>
              </a:path>
              <a:path w="1575" h="1774" extrusionOk="0">
                <a:moveTo>
                  <a:pt x="0" y="1082"/>
                </a:moveTo>
                <a:cubicBezTo>
                  <a:pt x="44" y="1087"/>
                  <a:pt x="85" y="1079"/>
                  <a:pt x="129" y="1076"/>
                </a:cubicBezTo>
                <a:cubicBezTo>
                  <a:pt x="240" y="1068"/>
                  <a:pt x="350" y="1055"/>
                  <a:pt x="460" y="1035"/>
                </a:cubicBezTo>
                <a:cubicBezTo>
                  <a:pt x="605" y="1009"/>
                  <a:pt x="751" y="980"/>
                  <a:pt x="895" y="948"/>
                </a:cubicBezTo>
                <a:cubicBezTo>
                  <a:pt x="988" y="927"/>
                  <a:pt x="1082" y="910"/>
                  <a:pt x="1174" y="889"/>
                </a:cubicBezTo>
                <a:cubicBezTo>
                  <a:pt x="1251" y="872"/>
                  <a:pt x="1188" y="912"/>
                  <a:pt x="1157" y="938"/>
                </a:cubicBezTo>
              </a:path>
              <a:path w="1575" h="1774" extrusionOk="0">
                <a:moveTo>
                  <a:pt x="114" y="1623"/>
                </a:moveTo>
                <a:cubicBezTo>
                  <a:pt x="114" y="1584"/>
                  <a:pt x="120" y="1556"/>
                  <a:pt x="136" y="1519"/>
                </a:cubicBezTo>
                <a:cubicBezTo>
                  <a:pt x="151" y="1484"/>
                  <a:pt x="172" y="1466"/>
                  <a:pt x="197" y="1440"/>
                </a:cubicBezTo>
                <a:cubicBezTo>
                  <a:pt x="212" y="1425"/>
                  <a:pt x="242" y="1386"/>
                  <a:pt x="269" y="1392"/>
                </a:cubicBezTo>
                <a:cubicBezTo>
                  <a:pt x="320" y="1403"/>
                  <a:pt x="310" y="1450"/>
                  <a:pt x="311" y="1489"/>
                </a:cubicBezTo>
                <a:cubicBezTo>
                  <a:pt x="313" y="1542"/>
                  <a:pt x="313" y="1597"/>
                  <a:pt x="306" y="1650"/>
                </a:cubicBezTo>
                <a:cubicBezTo>
                  <a:pt x="302" y="1683"/>
                  <a:pt x="296" y="1713"/>
                  <a:pt x="294" y="1746"/>
                </a:cubicBezTo>
                <a:cubicBezTo>
                  <a:pt x="306" y="1716"/>
                  <a:pt x="317" y="1686"/>
                  <a:pt x="330" y="1657"/>
                </a:cubicBezTo>
                <a:cubicBezTo>
                  <a:pt x="350" y="1611"/>
                  <a:pt x="371" y="1564"/>
                  <a:pt x="397" y="1521"/>
                </a:cubicBezTo>
                <a:cubicBezTo>
                  <a:pt x="419" y="1485"/>
                  <a:pt x="440" y="1456"/>
                  <a:pt x="471" y="1428"/>
                </a:cubicBezTo>
                <a:cubicBezTo>
                  <a:pt x="505" y="1450"/>
                  <a:pt x="507" y="1466"/>
                  <a:pt x="524" y="1504"/>
                </a:cubicBezTo>
                <a:cubicBezTo>
                  <a:pt x="538" y="1536"/>
                  <a:pt x="550" y="1569"/>
                  <a:pt x="560" y="1602"/>
                </a:cubicBezTo>
                <a:cubicBezTo>
                  <a:pt x="566" y="1622"/>
                  <a:pt x="569" y="1630"/>
                  <a:pt x="581" y="1640"/>
                </a:cubicBezTo>
                <a:cubicBezTo>
                  <a:pt x="625" y="1628"/>
                  <a:pt x="642" y="1607"/>
                  <a:pt x="674" y="1574"/>
                </a:cubicBezTo>
                <a:cubicBezTo>
                  <a:pt x="712" y="1535"/>
                  <a:pt x="752" y="1489"/>
                  <a:pt x="781" y="1442"/>
                </a:cubicBezTo>
                <a:cubicBezTo>
                  <a:pt x="791" y="1421"/>
                  <a:pt x="795" y="1414"/>
                  <a:pt x="809" y="1404"/>
                </a:cubicBezTo>
                <a:cubicBezTo>
                  <a:pt x="827" y="1443"/>
                  <a:pt x="831" y="1478"/>
                  <a:pt x="840" y="1521"/>
                </a:cubicBezTo>
                <a:cubicBezTo>
                  <a:pt x="853" y="1582"/>
                  <a:pt x="866" y="1643"/>
                  <a:pt x="885" y="1703"/>
                </a:cubicBezTo>
                <a:cubicBezTo>
                  <a:pt x="898" y="1745"/>
                  <a:pt x="907" y="1784"/>
                  <a:pt x="944" y="1754"/>
                </a:cubicBezTo>
              </a:path>
              <a:path w="1575" h="1774" extrusionOk="0">
                <a:moveTo>
                  <a:pt x="1047" y="1243"/>
                </a:moveTo>
                <a:cubicBezTo>
                  <a:pt x="1053" y="1211"/>
                  <a:pt x="1067" y="1169"/>
                  <a:pt x="1093" y="1144"/>
                </a:cubicBezTo>
                <a:cubicBezTo>
                  <a:pt x="1116" y="1122"/>
                  <a:pt x="1161" y="1116"/>
                  <a:pt x="1190" y="1127"/>
                </a:cubicBezTo>
                <a:cubicBezTo>
                  <a:pt x="1225" y="1141"/>
                  <a:pt x="1253" y="1166"/>
                  <a:pt x="1275" y="1196"/>
                </a:cubicBezTo>
                <a:cubicBezTo>
                  <a:pt x="1311" y="1246"/>
                  <a:pt x="1311" y="1298"/>
                  <a:pt x="1286" y="1353"/>
                </a:cubicBezTo>
                <a:cubicBezTo>
                  <a:pt x="1276" y="1374"/>
                  <a:pt x="1263" y="1395"/>
                  <a:pt x="1252" y="1415"/>
                </a:cubicBezTo>
                <a:cubicBezTo>
                  <a:pt x="1288" y="1434"/>
                  <a:pt x="1297" y="1427"/>
                  <a:pt x="1336" y="1411"/>
                </a:cubicBezTo>
                <a:cubicBezTo>
                  <a:pt x="1373" y="1396"/>
                  <a:pt x="1411" y="1379"/>
                  <a:pt x="1450" y="1370"/>
                </a:cubicBezTo>
                <a:cubicBezTo>
                  <a:pt x="1482" y="1363"/>
                  <a:pt x="1520" y="1348"/>
                  <a:pt x="1551" y="1368"/>
                </a:cubicBezTo>
                <a:cubicBezTo>
                  <a:pt x="1559" y="1375"/>
                  <a:pt x="1566" y="1383"/>
                  <a:pt x="1574" y="1390"/>
                </a:cubicBezTo>
              </a:path>
            </a:pathLst>
          </a:custGeom>
          <a:noFill/>
          <a:ln w="19050" cap="rnd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22565" name="Comment 37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2481263" y="6292850"/>
            <a:ext cx="84137" cy="130175"/>
          </a:xfrm>
          <a:custGeom>
            <a:avLst/>
            <a:gdLst>
              <a:gd name="T0" fmla="+- 0 6982 6893"/>
              <a:gd name="T1" fmla="*/ T0 w 233"/>
              <a:gd name="T2" fmla="+- 0 17484 17478"/>
              <a:gd name="T3" fmla="*/ 17484 h 364"/>
              <a:gd name="T4" fmla="+- 0 7085 6893"/>
              <a:gd name="T5" fmla="*/ T4 w 233"/>
              <a:gd name="T6" fmla="+- 0 17508 17478"/>
              <a:gd name="T7" fmla="*/ 17508 h 364"/>
              <a:gd name="T8" fmla="+- 0 7117 6893"/>
              <a:gd name="T9" fmla="*/ T8 w 233"/>
              <a:gd name="T10" fmla="+- 0 17605 17478"/>
              <a:gd name="T11" fmla="*/ 17605 h 364"/>
              <a:gd name="T12" fmla="+- 0 6999 6893"/>
              <a:gd name="T13" fmla="*/ T12 w 233"/>
              <a:gd name="T14" fmla="+- 0 17773 17478"/>
              <a:gd name="T15" fmla="*/ 17773 h 364"/>
              <a:gd name="T16" fmla="+- 0 6893 6893"/>
              <a:gd name="T17" fmla="*/ T16 w 233"/>
              <a:gd name="T18" fmla="+- 0 17841 17478"/>
              <a:gd name="T19" fmla="*/ 17841 h 364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</a:cxnLst>
            <a:rect l="0" t="0" r="r" b="b"/>
            <a:pathLst>
              <a:path w="233" h="364" extrusionOk="0">
                <a:moveTo>
                  <a:pt x="89" y="6"/>
                </a:moveTo>
                <a:cubicBezTo>
                  <a:pt x="131" y="-3"/>
                  <a:pt x="154" y="6"/>
                  <a:pt x="192" y="30"/>
                </a:cubicBezTo>
                <a:cubicBezTo>
                  <a:pt x="229" y="53"/>
                  <a:pt x="235" y="88"/>
                  <a:pt x="224" y="127"/>
                </a:cubicBezTo>
                <a:cubicBezTo>
                  <a:pt x="209" y="184"/>
                  <a:pt x="149" y="255"/>
                  <a:pt x="106" y="295"/>
                </a:cubicBezTo>
                <a:cubicBezTo>
                  <a:pt x="73" y="325"/>
                  <a:pt x="39" y="347"/>
                  <a:pt x="0" y="363"/>
                </a:cubicBezTo>
              </a:path>
            </a:pathLst>
          </a:custGeom>
          <a:noFill/>
          <a:ln w="19050" cap="rnd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22566" name="Comment 38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3084513" y="5681663"/>
            <a:ext cx="804862" cy="495300"/>
          </a:xfrm>
          <a:custGeom>
            <a:avLst/>
            <a:gdLst>
              <a:gd name="T0" fmla="+- 0 8876 8566"/>
              <a:gd name="T1" fmla="*/ T0 w 2240"/>
              <a:gd name="T2" fmla="+- 0 16549 15784"/>
              <a:gd name="T3" fmla="*/ 16549 h 1373"/>
              <a:gd name="T4" fmla="+- 0 8931 8566"/>
              <a:gd name="T5" fmla="*/ T4 w 2240"/>
              <a:gd name="T6" fmla="+- 0 16469 15784"/>
              <a:gd name="T7" fmla="*/ 16469 h 1373"/>
              <a:gd name="T8" fmla="+- 0 8923 8566"/>
              <a:gd name="T9" fmla="*/ T8 w 2240"/>
              <a:gd name="T10" fmla="+- 0 16447 15784"/>
              <a:gd name="T11" fmla="*/ 16447 h 1373"/>
              <a:gd name="T12" fmla="+- 0 8803 8566"/>
              <a:gd name="T13" fmla="*/ T12 w 2240"/>
              <a:gd name="T14" fmla="+- 0 16471 15784"/>
              <a:gd name="T15" fmla="*/ 16471 h 1373"/>
              <a:gd name="T16" fmla="+- 0 8653 8566"/>
              <a:gd name="T17" fmla="*/ T16 w 2240"/>
              <a:gd name="T18" fmla="+- 0 16617 15784"/>
              <a:gd name="T19" fmla="*/ 16617 h 1373"/>
              <a:gd name="T20" fmla="+- 0 8566 8566"/>
              <a:gd name="T21" fmla="*/ T20 w 2240"/>
              <a:gd name="T22" fmla="+- 0 16829 15784"/>
              <a:gd name="T23" fmla="*/ 16829 h 1373"/>
              <a:gd name="T24" fmla="+- 0 8621 8566"/>
              <a:gd name="T25" fmla="*/ T24 w 2240"/>
              <a:gd name="T26" fmla="+- 0 17033 15784"/>
              <a:gd name="T27" fmla="*/ 17033 h 1373"/>
              <a:gd name="T28" fmla="+- 0 8769 8566"/>
              <a:gd name="T29" fmla="*/ T28 w 2240"/>
              <a:gd name="T30" fmla="+- 0 17149 15784"/>
              <a:gd name="T31" fmla="*/ 17149 h 1373"/>
              <a:gd name="T32" fmla="+- 0 8935 8566"/>
              <a:gd name="T33" fmla="*/ T32 w 2240"/>
              <a:gd name="T34" fmla="+- 0 17109 15784"/>
              <a:gd name="T35" fmla="*/ 17109 h 1373"/>
              <a:gd name="T36" fmla="+- 0 9072 8566"/>
              <a:gd name="T37" fmla="*/ T36 w 2240"/>
              <a:gd name="T38" fmla="+- 0 16961 15784"/>
              <a:gd name="T39" fmla="*/ 16961 h 1373"/>
              <a:gd name="T40" fmla="+- 0 9083 8566"/>
              <a:gd name="T41" fmla="*/ T40 w 2240"/>
              <a:gd name="T42" fmla="+- 0 16916 15784"/>
              <a:gd name="T43" fmla="*/ 16916 h 1373"/>
              <a:gd name="T44" fmla="+- 0 9699 8566"/>
              <a:gd name="T45" fmla="*/ T44 w 2240"/>
              <a:gd name="T46" fmla="+- 0 16080 15784"/>
              <a:gd name="T47" fmla="*/ 16080 h 1373"/>
              <a:gd name="T48" fmla="+- 0 9640 8566"/>
              <a:gd name="T49" fmla="*/ T48 w 2240"/>
              <a:gd name="T50" fmla="+- 0 16193 15784"/>
              <a:gd name="T51" fmla="*/ 16193 h 1373"/>
              <a:gd name="T52" fmla="+- 0 9575 8566"/>
              <a:gd name="T53" fmla="*/ T52 w 2240"/>
              <a:gd name="T54" fmla="+- 0 16299 15784"/>
              <a:gd name="T55" fmla="*/ 16299 h 1373"/>
              <a:gd name="T56" fmla="+- 0 9507 8566"/>
              <a:gd name="T57" fmla="*/ T56 w 2240"/>
              <a:gd name="T58" fmla="+- 0 16358 15784"/>
              <a:gd name="T59" fmla="*/ 16358 h 1373"/>
              <a:gd name="T60" fmla="+- 0 9526 8566"/>
              <a:gd name="T61" fmla="*/ T60 w 2240"/>
              <a:gd name="T62" fmla="+- 0 16235 15784"/>
              <a:gd name="T63" fmla="*/ 16235 h 1373"/>
              <a:gd name="T64" fmla="+- 0 9600 8566"/>
              <a:gd name="T65" fmla="*/ T64 w 2240"/>
              <a:gd name="T66" fmla="+- 0 16027 15784"/>
              <a:gd name="T67" fmla="*/ 16027 h 1373"/>
              <a:gd name="T68" fmla="+- 0 9703 8566"/>
              <a:gd name="T69" fmla="*/ T68 w 2240"/>
              <a:gd name="T70" fmla="+- 0 15860 15784"/>
              <a:gd name="T71" fmla="*/ 15860 h 1373"/>
              <a:gd name="T72" fmla="+- 0 9722 8566"/>
              <a:gd name="T73" fmla="*/ T72 w 2240"/>
              <a:gd name="T74" fmla="+- 0 15856 15784"/>
              <a:gd name="T75" fmla="*/ 15856 h 1373"/>
              <a:gd name="T76" fmla="+- 0 9790 8566"/>
              <a:gd name="T77" fmla="*/ T76 w 2240"/>
              <a:gd name="T78" fmla="+- 0 16013 15784"/>
              <a:gd name="T79" fmla="*/ 16013 h 1373"/>
              <a:gd name="T80" fmla="+- 0 9840 8566"/>
              <a:gd name="T81" fmla="*/ T80 w 2240"/>
              <a:gd name="T82" fmla="+- 0 16233 15784"/>
              <a:gd name="T83" fmla="*/ 16233 h 1373"/>
              <a:gd name="T84" fmla="+- 0 9893 8566"/>
              <a:gd name="T85" fmla="*/ T84 w 2240"/>
              <a:gd name="T86" fmla="+- 0 16384 15784"/>
              <a:gd name="T87" fmla="*/ 16384 h 1373"/>
              <a:gd name="T88" fmla="+- 0 9974 8566"/>
              <a:gd name="T89" fmla="*/ T88 w 2240"/>
              <a:gd name="T90" fmla="+- 0 16407 15784"/>
              <a:gd name="T91" fmla="*/ 16407 h 1373"/>
              <a:gd name="T92" fmla="+- 0 9974 8566"/>
              <a:gd name="T93" fmla="*/ T92 w 2240"/>
              <a:gd name="T94" fmla="+- 0 16384 15784"/>
              <a:gd name="T95" fmla="*/ 16384 h 1373"/>
              <a:gd name="T96" fmla="+- 0 9680 8566"/>
              <a:gd name="T97" fmla="*/ T96 w 2240"/>
              <a:gd name="T98" fmla="+- 0 16176 15784"/>
              <a:gd name="T99" fmla="*/ 16176 h 1373"/>
              <a:gd name="T100" fmla="+- 0 9627 8566"/>
              <a:gd name="T101" fmla="*/ T100 w 2240"/>
              <a:gd name="T102" fmla="+- 0 16157 15784"/>
              <a:gd name="T103" fmla="*/ 16157 h 1373"/>
              <a:gd name="T104" fmla="+- 0 9725 8566"/>
              <a:gd name="T105" fmla="*/ T104 w 2240"/>
              <a:gd name="T106" fmla="+- 0 16121 15784"/>
              <a:gd name="T107" fmla="*/ 16121 h 1373"/>
              <a:gd name="T108" fmla="+- 0 9910 8566"/>
              <a:gd name="T109" fmla="*/ T108 w 2240"/>
              <a:gd name="T110" fmla="+- 0 16106 15784"/>
              <a:gd name="T111" fmla="*/ 16106 h 1373"/>
              <a:gd name="T112" fmla="+- 0 9986 8566"/>
              <a:gd name="T113" fmla="*/ T112 w 2240"/>
              <a:gd name="T114" fmla="+- 0 16093 15784"/>
              <a:gd name="T115" fmla="*/ 16093 h 1373"/>
              <a:gd name="T116" fmla="+- 0 10311 8566"/>
              <a:gd name="T117" fmla="*/ T116 w 2240"/>
              <a:gd name="T118" fmla="+- 0 15894 15784"/>
              <a:gd name="T119" fmla="*/ 15894 h 1373"/>
              <a:gd name="T120" fmla="+- 0 10347 8566"/>
              <a:gd name="T121" fmla="*/ T120 w 2240"/>
              <a:gd name="T122" fmla="+- 0 15881 15784"/>
              <a:gd name="T123" fmla="*/ 15881 h 1373"/>
              <a:gd name="T124" fmla="+- 0 10339 8566"/>
              <a:gd name="T125" fmla="*/ T124 w 2240"/>
              <a:gd name="T126" fmla="+- 0 15993 15784"/>
              <a:gd name="T127" fmla="*/ 15993 h 1373"/>
              <a:gd name="T128" fmla="+- 0 10320 8566"/>
              <a:gd name="T129" fmla="*/ T128 w 2240"/>
              <a:gd name="T130" fmla="+- 0 16144 15784"/>
              <a:gd name="T131" fmla="*/ 16144 h 1373"/>
              <a:gd name="T132" fmla="+- 0 10353 8566"/>
              <a:gd name="T133" fmla="*/ T132 w 2240"/>
              <a:gd name="T134" fmla="+- 0 16242 15784"/>
              <a:gd name="T135" fmla="*/ 16242 h 1373"/>
              <a:gd name="T136" fmla="+- 0 10378 8566"/>
              <a:gd name="T137" fmla="*/ T136 w 2240"/>
              <a:gd name="T138" fmla="+- 0 16214 15784"/>
              <a:gd name="T139" fmla="*/ 16214 h 1373"/>
              <a:gd name="T140" fmla="+- 0 10258 8566"/>
              <a:gd name="T141" fmla="*/ T140 w 2240"/>
              <a:gd name="T142" fmla="+- 0 15887 15784"/>
              <a:gd name="T143" fmla="*/ 15887 h 1373"/>
              <a:gd name="T144" fmla="+- 0 10277 8566"/>
              <a:gd name="T145" fmla="*/ T144 w 2240"/>
              <a:gd name="T146" fmla="+- 0 15817 15784"/>
              <a:gd name="T147" fmla="*/ 15817 h 1373"/>
              <a:gd name="T148" fmla="+- 0 10438 8566"/>
              <a:gd name="T149" fmla="*/ T148 w 2240"/>
              <a:gd name="T150" fmla="+- 0 15788 15784"/>
              <a:gd name="T151" fmla="*/ 15788 h 1373"/>
              <a:gd name="T152" fmla="+- 0 10587 8566"/>
              <a:gd name="T153" fmla="*/ T152 w 2240"/>
              <a:gd name="T154" fmla="+- 0 15784 15784"/>
              <a:gd name="T155" fmla="*/ 15784 h 1373"/>
              <a:gd name="T156" fmla="+- 0 10693 8566"/>
              <a:gd name="T157" fmla="*/ T156 w 2240"/>
              <a:gd name="T158" fmla="+- 0 15803 15784"/>
              <a:gd name="T159" fmla="*/ 15803 h 1373"/>
              <a:gd name="T160" fmla="+- 0 10712 8566"/>
              <a:gd name="T161" fmla="*/ T160 w 2240"/>
              <a:gd name="T162" fmla="+- 0 15824 15784"/>
              <a:gd name="T163" fmla="*/ 15824 h 1373"/>
              <a:gd name="T164" fmla="+- 0 10638 8566"/>
              <a:gd name="T165" fmla="*/ T164 w 2240"/>
              <a:gd name="T166" fmla="+- 0 15898 15784"/>
              <a:gd name="T167" fmla="*/ 15898 h 1373"/>
              <a:gd name="T168" fmla="+- 0 10480 8566"/>
              <a:gd name="T169" fmla="*/ T168 w 2240"/>
              <a:gd name="T170" fmla="+- 0 15964 15784"/>
              <a:gd name="T171" fmla="*/ 15964 h 1373"/>
              <a:gd name="T172" fmla="+- 0 10440 8566"/>
              <a:gd name="T173" fmla="*/ T172 w 2240"/>
              <a:gd name="T174" fmla="+- 0 15977 15784"/>
              <a:gd name="T175" fmla="*/ 15977 h 1373"/>
              <a:gd name="T176" fmla="+- 0 10685 8566"/>
              <a:gd name="T177" fmla="*/ T176 w 2240"/>
              <a:gd name="T178" fmla="+- 0 15987 15784"/>
              <a:gd name="T179" fmla="*/ 15987 h 1373"/>
              <a:gd name="T180" fmla="+- 0 10782 8566"/>
              <a:gd name="T181" fmla="*/ T180 w 2240"/>
              <a:gd name="T182" fmla="+- 0 16040 15784"/>
              <a:gd name="T183" fmla="*/ 16040 h 1373"/>
              <a:gd name="T184" fmla="+- 0 10798 8566"/>
              <a:gd name="T185" fmla="*/ T184 w 2240"/>
              <a:gd name="T186" fmla="+- 0 16123 15784"/>
              <a:gd name="T187" fmla="*/ 16123 h 1373"/>
              <a:gd name="T188" fmla="+- 0 10602 8566"/>
              <a:gd name="T189" fmla="*/ T188 w 2240"/>
              <a:gd name="T190" fmla="+- 0 16256 15784"/>
              <a:gd name="T191" fmla="*/ 16256 h 1373"/>
              <a:gd name="T192" fmla="+- 0 10389 8566"/>
              <a:gd name="T193" fmla="*/ T192 w 2240"/>
              <a:gd name="T194" fmla="+- 0 16288 15784"/>
              <a:gd name="T195" fmla="*/ 16288 h 1373"/>
              <a:gd name="T196" fmla="+- 0 10372 8566"/>
              <a:gd name="T197" fmla="*/ T196 w 2240"/>
              <a:gd name="T198" fmla="+- 0 16271 15784"/>
              <a:gd name="T199" fmla="*/ 16271 h 1373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  <a:cxn ang="0">
                <a:pos x="T145" y="T147"/>
              </a:cxn>
              <a:cxn ang="0">
                <a:pos x="T149" y="T151"/>
              </a:cxn>
              <a:cxn ang="0">
                <a:pos x="T153" y="T155"/>
              </a:cxn>
              <a:cxn ang="0">
                <a:pos x="T157" y="T159"/>
              </a:cxn>
              <a:cxn ang="0">
                <a:pos x="T161" y="T163"/>
              </a:cxn>
              <a:cxn ang="0">
                <a:pos x="T165" y="T167"/>
              </a:cxn>
              <a:cxn ang="0">
                <a:pos x="T169" y="T171"/>
              </a:cxn>
              <a:cxn ang="0">
                <a:pos x="T173" y="T175"/>
              </a:cxn>
              <a:cxn ang="0">
                <a:pos x="T177" y="T179"/>
              </a:cxn>
              <a:cxn ang="0">
                <a:pos x="T181" y="T183"/>
              </a:cxn>
              <a:cxn ang="0">
                <a:pos x="T185" y="T187"/>
              </a:cxn>
              <a:cxn ang="0">
                <a:pos x="T189" y="T191"/>
              </a:cxn>
              <a:cxn ang="0">
                <a:pos x="T193" y="T195"/>
              </a:cxn>
              <a:cxn ang="0">
                <a:pos x="T197" y="T199"/>
              </a:cxn>
            </a:cxnLst>
            <a:rect l="0" t="0" r="r" b="b"/>
            <a:pathLst>
              <a:path w="2240" h="1373" extrusionOk="0">
                <a:moveTo>
                  <a:pt x="310" y="765"/>
                </a:moveTo>
                <a:cubicBezTo>
                  <a:pt x="339" y="746"/>
                  <a:pt x="368" y="726"/>
                  <a:pt x="365" y="685"/>
                </a:cubicBezTo>
                <a:cubicBezTo>
                  <a:pt x="362" y="678"/>
                  <a:pt x="360" y="670"/>
                  <a:pt x="357" y="663"/>
                </a:cubicBezTo>
                <a:cubicBezTo>
                  <a:pt x="308" y="654"/>
                  <a:pt x="282" y="661"/>
                  <a:pt x="237" y="687"/>
                </a:cubicBezTo>
                <a:cubicBezTo>
                  <a:pt x="174" y="723"/>
                  <a:pt x="130" y="776"/>
                  <a:pt x="87" y="833"/>
                </a:cubicBezTo>
                <a:cubicBezTo>
                  <a:pt x="40" y="895"/>
                  <a:pt x="8" y="967"/>
                  <a:pt x="0" y="1045"/>
                </a:cubicBezTo>
                <a:cubicBezTo>
                  <a:pt x="-7" y="1116"/>
                  <a:pt x="16" y="1191"/>
                  <a:pt x="55" y="1249"/>
                </a:cubicBezTo>
                <a:cubicBezTo>
                  <a:pt x="90" y="1301"/>
                  <a:pt x="142" y="1348"/>
                  <a:pt x="203" y="1365"/>
                </a:cubicBezTo>
                <a:cubicBezTo>
                  <a:pt x="265" y="1382"/>
                  <a:pt x="319" y="1357"/>
                  <a:pt x="369" y="1325"/>
                </a:cubicBezTo>
                <a:cubicBezTo>
                  <a:pt x="423" y="1290"/>
                  <a:pt x="480" y="1238"/>
                  <a:pt x="506" y="1177"/>
                </a:cubicBezTo>
                <a:cubicBezTo>
                  <a:pt x="510" y="1162"/>
                  <a:pt x="513" y="1147"/>
                  <a:pt x="517" y="1132"/>
                </a:cubicBezTo>
              </a:path>
              <a:path w="2240" h="1373" extrusionOk="0">
                <a:moveTo>
                  <a:pt x="1133" y="296"/>
                </a:moveTo>
                <a:cubicBezTo>
                  <a:pt x="1111" y="332"/>
                  <a:pt x="1096" y="375"/>
                  <a:pt x="1074" y="409"/>
                </a:cubicBezTo>
                <a:cubicBezTo>
                  <a:pt x="1052" y="443"/>
                  <a:pt x="1032" y="480"/>
                  <a:pt x="1009" y="515"/>
                </a:cubicBezTo>
                <a:cubicBezTo>
                  <a:pt x="990" y="544"/>
                  <a:pt x="972" y="563"/>
                  <a:pt x="941" y="574"/>
                </a:cubicBezTo>
                <a:cubicBezTo>
                  <a:pt x="935" y="528"/>
                  <a:pt x="946" y="496"/>
                  <a:pt x="960" y="451"/>
                </a:cubicBezTo>
                <a:cubicBezTo>
                  <a:pt x="981" y="381"/>
                  <a:pt x="1006" y="311"/>
                  <a:pt x="1034" y="243"/>
                </a:cubicBezTo>
                <a:cubicBezTo>
                  <a:pt x="1054" y="196"/>
                  <a:pt x="1087" y="102"/>
                  <a:pt x="1137" y="76"/>
                </a:cubicBezTo>
                <a:cubicBezTo>
                  <a:pt x="1143" y="75"/>
                  <a:pt x="1150" y="73"/>
                  <a:pt x="1156" y="72"/>
                </a:cubicBezTo>
                <a:cubicBezTo>
                  <a:pt x="1196" y="123"/>
                  <a:pt x="1210" y="165"/>
                  <a:pt x="1224" y="229"/>
                </a:cubicBezTo>
                <a:cubicBezTo>
                  <a:pt x="1240" y="303"/>
                  <a:pt x="1256" y="376"/>
                  <a:pt x="1274" y="449"/>
                </a:cubicBezTo>
                <a:cubicBezTo>
                  <a:pt x="1287" y="502"/>
                  <a:pt x="1299" y="553"/>
                  <a:pt x="1327" y="600"/>
                </a:cubicBezTo>
                <a:cubicBezTo>
                  <a:pt x="1343" y="627"/>
                  <a:pt x="1389" y="675"/>
                  <a:pt x="1408" y="623"/>
                </a:cubicBezTo>
                <a:cubicBezTo>
                  <a:pt x="1408" y="615"/>
                  <a:pt x="1408" y="608"/>
                  <a:pt x="1408" y="600"/>
                </a:cubicBezTo>
              </a:path>
              <a:path w="2240" h="1373" extrusionOk="0">
                <a:moveTo>
                  <a:pt x="1114" y="392"/>
                </a:moveTo>
                <a:cubicBezTo>
                  <a:pt x="1087" y="383"/>
                  <a:pt x="1078" y="380"/>
                  <a:pt x="1061" y="373"/>
                </a:cubicBezTo>
                <a:cubicBezTo>
                  <a:pt x="1091" y="349"/>
                  <a:pt x="1118" y="342"/>
                  <a:pt x="1159" y="337"/>
                </a:cubicBezTo>
                <a:cubicBezTo>
                  <a:pt x="1220" y="330"/>
                  <a:pt x="1284" y="327"/>
                  <a:pt x="1344" y="322"/>
                </a:cubicBezTo>
                <a:cubicBezTo>
                  <a:pt x="1385" y="322"/>
                  <a:pt x="1397" y="323"/>
                  <a:pt x="1420" y="309"/>
                </a:cubicBezTo>
              </a:path>
              <a:path w="2240" h="1373" extrusionOk="0">
                <a:moveTo>
                  <a:pt x="1745" y="110"/>
                </a:moveTo>
                <a:cubicBezTo>
                  <a:pt x="1764" y="108"/>
                  <a:pt x="1771" y="107"/>
                  <a:pt x="1781" y="97"/>
                </a:cubicBezTo>
                <a:cubicBezTo>
                  <a:pt x="1787" y="135"/>
                  <a:pt x="1782" y="171"/>
                  <a:pt x="1773" y="209"/>
                </a:cubicBezTo>
                <a:cubicBezTo>
                  <a:pt x="1761" y="258"/>
                  <a:pt x="1757" y="309"/>
                  <a:pt x="1754" y="360"/>
                </a:cubicBezTo>
                <a:cubicBezTo>
                  <a:pt x="1753" y="376"/>
                  <a:pt x="1740" y="474"/>
                  <a:pt x="1787" y="458"/>
                </a:cubicBezTo>
                <a:cubicBezTo>
                  <a:pt x="1795" y="449"/>
                  <a:pt x="1804" y="439"/>
                  <a:pt x="1812" y="430"/>
                </a:cubicBezTo>
              </a:path>
              <a:path w="2240" h="1373" extrusionOk="0">
                <a:moveTo>
                  <a:pt x="1692" y="103"/>
                </a:moveTo>
                <a:cubicBezTo>
                  <a:pt x="1680" y="74"/>
                  <a:pt x="1677" y="52"/>
                  <a:pt x="1711" y="33"/>
                </a:cubicBezTo>
                <a:cubicBezTo>
                  <a:pt x="1752" y="10"/>
                  <a:pt x="1825" y="8"/>
                  <a:pt x="1872" y="4"/>
                </a:cubicBezTo>
                <a:cubicBezTo>
                  <a:pt x="1921" y="0"/>
                  <a:pt x="1972" y="-3"/>
                  <a:pt x="2021" y="0"/>
                </a:cubicBezTo>
                <a:cubicBezTo>
                  <a:pt x="2048" y="2"/>
                  <a:pt x="2104" y="3"/>
                  <a:pt x="2127" y="19"/>
                </a:cubicBezTo>
                <a:cubicBezTo>
                  <a:pt x="2133" y="26"/>
                  <a:pt x="2140" y="33"/>
                  <a:pt x="2146" y="40"/>
                </a:cubicBezTo>
                <a:cubicBezTo>
                  <a:pt x="2129" y="79"/>
                  <a:pt x="2110" y="92"/>
                  <a:pt x="2072" y="114"/>
                </a:cubicBezTo>
                <a:cubicBezTo>
                  <a:pt x="2023" y="142"/>
                  <a:pt x="1967" y="162"/>
                  <a:pt x="1914" y="180"/>
                </a:cubicBezTo>
                <a:cubicBezTo>
                  <a:pt x="1893" y="187"/>
                  <a:pt x="1888" y="189"/>
                  <a:pt x="1874" y="193"/>
                </a:cubicBezTo>
                <a:cubicBezTo>
                  <a:pt x="1958" y="192"/>
                  <a:pt x="2038" y="181"/>
                  <a:pt x="2119" y="203"/>
                </a:cubicBezTo>
                <a:cubicBezTo>
                  <a:pt x="2156" y="213"/>
                  <a:pt x="2189" y="229"/>
                  <a:pt x="2216" y="256"/>
                </a:cubicBezTo>
                <a:cubicBezTo>
                  <a:pt x="2238" y="277"/>
                  <a:pt x="2246" y="311"/>
                  <a:pt x="2232" y="339"/>
                </a:cubicBezTo>
                <a:cubicBezTo>
                  <a:pt x="2200" y="402"/>
                  <a:pt x="2098" y="449"/>
                  <a:pt x="2036" y="472"/>
                </a:cubicBezTo>
                <a:cubicBezTo>
                  <a:pt x="1980" y="493"/>
                  <a:pt x="1882" y="528"/>
                  <a:pt x="1823" y="504"/>
                </a:cubicBezTo>
                <a:cubicBezTo>
                  <a:pt x="1817" y="498"/>
                  <a:pt x="1812" y="493"/>
                  <a:pt x="1806" y="487"/>
                </a:cubicBezTo>
              </a:path>
            </a:pathLst>
          </a:custGeom>
          <a:noFill/>
          <a:ln w="19050" cap="rnd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22567" name="Comment 39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4132263" y="5959475"/>
            <a:ext cx="174625" cy="111125"/>
          </a:xfrm>
          <a:custGeom>
            <a:avLst/>
            <a:gdLst>
              <a:gd name="T0" fmla="+- 0 11549 11478"/>
              <a:gd name="T1" fmla="*/ T0 w 486"/>
              <a:gd name="T2" fmla="+- 0 16842 16553"/>
              <a:gd name="T3" fmla="*/ 16842 h 311"/>
              <a:gd name="T4" fmla="+- 0 11480 11478"/>
              <a:gd name="T5" fmla="*/ T4 w 486"/>
              <a:gd name="T6" fmla="+- 0 16863 16553"/>
              <a:gd name="T7" fmla="*/ 16863 h 311"/>
              <a:gd name="T8" fmla="+- 0 11514 11478"/>
              <a:gd name="T9" fmla="*/ T8 w 486"/>
              <a:gd name="T10" fmla="+- 0 16757 16553"/>
              <a:gd name="T11" fmla="*/ 16757 h 311"/>
              <a:gd name="T12" fmla="+- 0 11602 11478"/>
              <a:gd name="T13" fmla="*/ T12 w 486"/>
              <a:gd name="T14" fmla="+- 0 16615 16553"/>
              <a:gd name="T15" fmla="*/ 16615 h 311"/>
              <a:gd name="T16" fmla="+- 0 11693 11478"/>
              <a:gd name="T17" fmla="*/ T16 w 486"/>
              <a:gd name="T18" fmla="+- 0 16553 16553"/>
              <a:gd name="T19" fmla="*/ 16553 h 311"/>
              <a:gd name="T20" fmla="+- 0 11798 11478"/>
              <a:gd name="T21" fmla="*/ T20 w 486"/>
              <a:gd name="T22" fmla="+- 0 16644 16553"/>
              <a:gd name="T23" fmla="*/ 16644 h 311"/>
              <a:gd name="T24" fmla="+- 0 11879 11478"/>
              <a:gd name="T25" fmla="*/ T24 w 486"/>
              <a:gd name="T26" fmla="+- 0 16731 16553"/>
              <a:gd name="T27" fmla="*/ 16731 h 311"/>
              <a:gd name="T28" fmla="+- 0 11919 11478"/>
              <a:gd name="T29" fmla="*/ T28 w 486"/>
              <a:gd name="T30" fmla="+- 0 16751 16553"/>
              <a:gd name="T31" fmla="*/ 16751 h 311"/>
              <a:gd name="T32" fmla="+- 0 11963 11478"/>
              <a:gd name="T33" fmla="*/ T32 w 486"/>
              <a:gd name="T34" fmla="+- 0 16664 16553"/>
              <a:gd name="T35" fmla="*/ 16664 h 311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</a:cxnLst>
            <a:rect l="0" t="0" r="r" b="b"/>
            <a:pathLst>
              <a:path w="486" h="311" extrusionOk="0">
                <a:moveTo>
                  <a:pt x="71" y="289"/>
                </a:moveTo>
                <a:cubicBezTo>
                  <a:pt x="46" y="295"/>
                  <a:pt x="26" y="302"/>
                  <a:pt x="2" y="310"/>
                </a:cubicBezTo>
                <a:cubicBezTo>
                  <a:pt x="4" y="268"/>
                  <a:pt x="17" y="243"/>
                  <a:pt x="36" y="204"/>
                </a:cubicBezTo>
                <a:cubicBezTo>
                  <a:pt x="60" y="155"/>
                  <a:pt x="89" y="104"/>
                  <a:pt x="124" y="62"/>
                </a:cubicBezTo>
                <a:cubicBezTo>
                  <a:pt x="142" y="40"/>
                  <a:pt x="182" y="-6"/>
                  <a:pt x="215" y="0"/>
                </a:cubicBezTo>
                <a:cubicBezTo>
                  <a:pt x="262" y="9"/>
                  <a:pt x="291" y="58"/>
                  <a:pt x="320" y="91"/>
                </a:cubicBezTo>
                <a:cubicBezTo>
                  <a:pt x="347" y="120"/>
                  <a:pt x="374" y="149"/>
                  <a:pt x="401" y="178"/>
                </a:cubicBezTo>
                <a:cubicBezTo>
                  <a:pt x="417" y="197"/>
                  <a:pt x="422" y="203"/>
                  <a:pt x="441" y="198"/>
                </a:cubicBezTo>
                <a:cubicBezTo>
                  <a:pt x="457" y="168"/>
                  <a:pt x="471" y="143"/>
                  <a:pt x="485" y="111"/>
                </a:cubicBezTo>
              </a:path>
            </a:pathLst>
          </a:custGeom>
          <a:noFill/>
          <a:ln w="19050" cap="rnd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22568" name="Comment 40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4519613" y="5672138"/>
            <a:ext cx="712787" cy="487362"/>
          </a:xfrm>
          <a:custGeom>
            <a:avLst/>
            <a:gdLst>
              <a:gd name="T0" fmla="+- 0 12771 12554"/>
              <a:gd name="T1" fmla="*/ T0 w 1982"/>
              <a:gd name="T2" fmla="+- 0 16114 15758"/>
              <a:gd name="T3" fmla="*/ 16114 h 1350"/>
              <a:gd name="T4" fmla="+- 0 12729 12554"/>
              <a:gd name="T5" fmla="*/ T4 w 1982"/>
              <a:gd name="T6" fmla="+- 0 16097 15758"/>
              <a:gd name="T7" fmla="*/ 16097 h 1350"/>
              <a:gd name="T8" fmla="+- 0 12626 12554"/>
              <a:gd name="T9" fmla="*/ T8 w 1982"/>
              <a:gd name="T10" fmla="+- 0 16258 15758"/>
              <a:gd name="T11" fmla="*/ 16258 h 1350"/>
              <a:gd name="T12" fmla="+- 0 12554 12554"/>
              <a:gd name="T13" fmla="*/ T12 w 1982"/>
              <a:gd name="T14" fmla="+- 0 16534 15758"/>
              <a:gd name="T15" fmla="*/ 16534 h 1350"/>
              <a:gd name="T16" fmla="+- 0 12624 12554"/>
              <a:gd name="T17" fmla="*/ T16 w 1982"/>
              <a:gd name="T18" fmla="+- 0 16742 15758"/>
              <a:gd name="T19" fmla="*/ 16742 h 1350"/>
              <a:gd name="T20" fmla="+- 0 12866 12554"/>
              <a:gd name="T21" fmla="*/ T20 w 1982"/>
              <a:gd name="T22" fmla="+- 0 16744 15758"/>
              <a:gd name="T23" fmla="*/ 16744 h 1350"/>
              <a:gd name="T24" fmla="+- 0 13052 12554"/>
              <a:gd name="T25" fmla="*/ T24 w 1982"/>
              <a:gd name="T26" fmla="+- 0 16536 15758"/>
              <a:gd name="T27" fmla="*/ 16536 h 1350"/>
              <a:gd name="T28" fmla="+- 0 13111 12554"/>
              <a:gd name="T29" fmla="*/ T28 w 1982"/>
              <a:gd name="T30" fmla="+- 0 16212 15758"/>
              <a:gd name="T31" fmla="*/ 16212 h 1350"/>
              <a:gd name="T32" fmla="+- 0 12963 12554"/>
              <a:gd name="T33" fmla="*/ T32 w 1982"/>
              <a:gd name="T34" fmla="+- 0 15977 15758"/>
              <a:gd name="T35" fmla="*/ 15977 h 1350"/>
              <a:gd name="T36" fmla="+- 0 12742 12554"/>
              <a:gd name="T37" fmla="*/ T36 w 1982"/>
              <a:gd name="T38" fmla="+- 0 16012 15758"/>
              <a:gd name="T39" fmla="*/ 16012 h 1350"/>
              <a:gd name="T40" fmla="+- 0 12682 12554"/>
              <a:gd name="T41" fmla="*/ T40 w 1982"/>
              <a:gd name="T42" fmla="+- 0 16203 15758"/>
              <a:gd name="T43" fmla="*/ 16203 h 1350"/>
              <a:gd name="T44" fmla="+- 0 12748 12554"/>
              <a:gd name="T45" fmla="*/ T44 w 1982"/>
              <a:gd name="T46" fmla="+- 0 16275 15758"/>
              <a:gd name="T47" fmla="*/ 16275 h 1350"/>
              <a:gd name="T48" fmla="+- 0 13621 12554"/>
              <a:gd name="T49" fmla="*/ T48 w 1982"/>
              <a:gd name="T50" fmla="+- 0 15883 15758"/>
              <a:gd name="T51" fmla="*/ 15883 h 1350"/>
              <a:gd name="T52" fmla="+- 0 13545 12554"/>
              <a:gd name="T53" fmla="*/ T52 w 1982"/>
              <a:gd name="T54" fmla="+- 0 15947 15758"/>
              <a:gd name="T55" fmla="*/ 15947 h 1350"/>
              <a:gd name="T56" fmla="+- 0 13410 12554"/>
              <a:gd name="T57" fmla="*/ T56 w 1982"/>
              <a:gd name="T58" fmla="+- 0 16184 15758"/>
              <a:gd name="T59" fmla="*/ 16184 h 1350"/>
              <a:gd name="T60" fmla="+- 0 13324 12554"/>
              <a:gd name="T61" fmla="*/ T60 w 1982"/>
              <a:gd name="T62" fmla="+- 0 16538 15758"/>
              <a:gd name="T63" fmla="*/ 16538 h 1350"/>
              <a:gd name="T64" fmla="+- 0 13406 12554"/>
              <a:gd name="T65" fmla="*/ T64 w 1982"/>
              <a:gd name="T66" fmla="+- 0 16784 15758"/>
              <a:gd name="T67" fmla="*/ 16784 h 1350"/>
              <a:gd name="T68" fmla="+- 0 13581 12554"/>
              <a:gd name="T69" fmla="*/ T68 w 1982"/>
              <a:gd name="T70" fmla="+- 0 16780 15758"/>
              <a:gd name="T71" fmla="*/ 16780 h 1350"/>
              <a:gd name="T72" fmla="+- 0 13666 12554"/>
              <a:gd name="T73" fmla="*/ T72 w 1982"/>
              <a:gd name="T74" fmla="+- 0 16505 15758"/>
              <a:gd name="T75" fmla="*/ 16505 h 1350"/>
              <a:gd name="T76" fmla="+- 0 13742 12554"/>
              <a:gd name="T77" fmla="*/ T76 w 1982"/>
              <a:gd name="T78" fmla="+- 0 16401 15758"/>
              <a:gd name="T79" fmla="*/ 16401 h 1350"/>
              <a:gd name="T80" fmla="+- 0 13839 12554"/>
              <a:gd name="T81" fmla="*/ T80 w 1982"/>
              <a:gd name="T82" fmla="+- 0 16254 15758"/>
              <a:gd name="T83" fmla="*/ 16254 h 1350"/>
              <a:gd name="T84" fmla="+- 0 13932 12554"/>
              <a:gd name="T85" fmla="*/ T84 w 1982"/>
              <a:gd name="T86" fmla="+- 0 16119 15758"/>
              <a:gd name="T87" fmla="*/ 16119 h 1350"/>
              <a:gd name="T88" fmla="+- 0 14012 12554"/>
              <a:gd name="T89" fmla="*/ T88 w 1982"/>
              <a:gd name="T90" fmla="+- 0 16064 15758"/>
              <a:gd name="T91" fmla="*/ 16064 h 1350"/>
              <a:gd name="T92" fmla="+- 0 14043 12554"/>
              <a:gd name="T93" fmla="*/ T92 w 1982"/>
              <a:gd name="T94" fmla="+- 0 16186 15758"/>
              <a:gd name="T95" fmla="*/ 16186 h 1350"/>
              <a:gd name="T96" fmla="+- 0 14056 12554"/>
              <a:gd name="T97" fmla="*/ T96 w 1982"/>
              <a:gd name="T98" fmla="+- 0 16356 15758"/>
              <a:gd name="T99" fmla="*/ 16356 h 1350"/>
              <a:gd name="T100" fmla="+- 0 14056 12554"/>
              <a:gd name="T101" fmla="*/ T100 w 1982"/>
              <a:gd name="T102" fmla="+- 0 16481 15758"/>
              <a:gd name="T103" fmla="*/ 16481 h 1350"/>
              <a:gd name="T104" fmla="+- 0 14075 12554"/>
              <a:gd name="T105" fmla="*/ T104 w 1982"/>
              <a:gd name="T106" fmla="+- 0 16473 15758"/>
              <a:gd name="T107" fmla="*/ 16473 h 1350"/>
              <a:gd name="T108" fmla="+- 0 14214 12554"/>
              <a:gd name="T109" fmla="*/ T108 w 1982"/>
              <a:gd name="T110" fmla="+- 0 15784 15758"/>
              <a:gd name="T111" fmla="*/ 15784 h 1350"/>
              <a:gd name="T112" fmla="+- 0 14297 12554"/>
              <a:gd name="T113" fmla="*/ T112 w 1982"/>
              <a:gd name="T114" fmla="+- 0 15777 15758"/>
              <a:gd name="T115" fmla="*/ 15777 h 1350"/>
              <a:gd name="T116" fmla="+- 0 14408 12554"/>
              <a:gd name="T117" fmla="*/ T116 w 1982"/>
              <a:gd name="T118" fmla="+- 0 15938 15758"/>
              <a:gd name="T119" fmla="*/ 15938 h 1350"/>
              <a:gd name="T120" fmla="+- 0 14516 12554"/>
              <a:gd name="T121" fmla="*/ T120 w 1982"/>
              <a:gd name="T122" fmla="+- 0 16273 15758"/>
              <a:gd name="T123" fmla="*/ 16273 h 1350"/>
              <a:gd name="T124" fmla="+- 0 14514 12554"/>
              <a:gd name="T125" fmla="*/ T124 w 1982"/>
              <a:gd name="T126" fmla="+- 0 16670 15758"/>
              <a:gd name="T127" fmla="*/ 16670 h 1350"/>
              <a:gd name="T128" fmla="+- 0 14345 12554"/>
              <a:gd name="T129" fmla="*/ T128 w 1982"/>
              <a:gd name="T130" fmla="+- 0 16984 15758"/>
              <a:gd name="T131" fmla="*/ 16984 h 1350"/>
              <a:gd name="T132" fmla="+- 0 14134 12554"/>
              <a:gd name="T133" fmla="*/ T132 w 1982"/>
              <a:gd name="T134" fmla="+- 0 17107 15758"/>
              <a:gd name="T135" fmla="*/ 17107 h 1350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</a:cxnLst>
            <a:rect l="0" t="0" r="r" b="b"/>
            <a:pathLst>
              <a:path w="1982" h="1350" extrusionOk="0">
                <a:moveTo>
                  <a:pt x="217" y="356"/>
                </a:moveTo>
                <a:cubicBezTo>
                  <a:pt x="201" y="318"/>
                  <a:pt x="226" y="302"/>
                  <a:pt x="175" y="339"/>
                </a:cubicBezTo>
                <a:cubicBezTo>
                  <a:pt x="122" y="378"/>
                  <a:pt x="100" y="442"/>
                  <a:pt x="72" y="500"/>
                </a:cubicBezTo>
                <a:cubicBezTo>
                  <a:pt x="30" y="588"/>
                  <a:pt x="3" y="678"/>
                  <a:pt x="0" y="776"/>
                </a:cubicBezTo>
                <a:cubicBezTo>
                  <a:pt x="-3" y="849"/>
                  <a:pt x="13" y="933"/>
                  <a:pt x="70" y="984"/>
                </a:cubicBezTo>
                <a:cubicBezTo>
                  <a:pt x="138" y="1044"/>
                  <a:pt x="240" y="1027"/>
                  <a:pt x="312" y="986"/>
                </a:cubicBezTo>
                <a:cubicBezTo>
                  <a:pt x="395" y="939"/>
                  <a:pt x="456" y="861"/>
                  <a:pt x="498" y="778"/>
                </a:cubicBezTo>
                <a:cubicBezTo>
                  <a:pt x="548" y="681"/>
                  <a:pt x="573" y="563"/>
                  <a:pt x="557" y="454"/>
                </a:cubicBezTo>
                <a:cubicBezTo>
                  <a:pt x="543" y="362"/>
                  <a:pt x="494" y="264"/>
                  <a:pt x="409" y="219"/>
                </a:cubicBezTo>
                <a:cubicBezTo>
                  <a:pt x="330" y="177"/>
                  <a:pt x="252" y="206"/>
                  <a:pt x="188" y="254"/>
                </a:cubicBezTo>
                <a:cubicBezTo>
                  <a:pt x="132" y="296"/>
                  <a:pt x="102" y="374"/>
                  <a:pt x="128" y="445"/>
                </a:cubicBezTo>
                <a:cubicBezTo>
                  <a:pt x="155" y="488"/>
                  <a:pt x="162" y="502"/>
                  <a:pt x="194" y="517"/>
                </a:cubicBezTo>
              </a:path>
              <a:path w="1982" h="1350" extrusionOk="0">
                <a:moveTo>
                  <a:pt x="1067" y="125"/>
                </a:moveTo>
                <a:cubicBezTo>
                  <a:pt x="1028" y="144"/>
                  <a:pt x="1015" y="152"/>
                  <a:pt x="991" y="189"/>
                </a:cubicBezTo>
                <a:cubicBezTo>
                  <a:pt x="942" y="264"/>
                  <a:pt x="889" y="341"/>
                  <a:pt x="856" y="426"/>
                </a:cubicBezTo>
                <a:cubicBezTo>
                  <a:pt x="813" y="536"/>
                  <a:pt x="776" y="662"/>
                  <a:pt x="770" y="780"/>
                </a:cubicBezTo>
                <a:cubicBezTo>
                  <a:pt x="766" y="865"/>
                  <a:pt x="783" y="969"/>
                  <a:pt x="852" y="1026"/>
                </a:cubicBezTo>
                <a:cubicBezTo>
                  <a:pt x="908" y="1072"/>
                  <a:pt x="970" y="1045"/>
                  <a:pt x="1027" y="1022"/>
                </a:cubicBezTo>
              </a:path>
              <a:path w="1982" h="1350" extrusionOk="0">
                <a:moveTo>
                  <a:pt x="1112" y="747"/>
                </a:moveTo>
                <a:cubicBezTo>
                  <a:pt x="1137" y="712"/>
                  <a:pt x="1162" y="677"/>
                  <a:pt x="1188" y="643"/>
                </a:cubicBezTo>
                <a:cubicBezTo>
                  <a:pt x="1224" y="596"/>
                  <a:pt x="1252" y="545"/>
                  <a:pt x="1285" y="496"/>
                </a:cubicBezTo>
                <a:cubicBezTo>
                  <a:pt x="1316" y="451"/>
                  <a:pt x="1344" y="403"/>
                  <a:pt x="1378" y="361"/>
                </a:cubicBezTo>
                <a:cubicBezTo>
                  <a:pt x="1403" y="330"/>
                  <a:pt x="1421" y="310"/>
                  <a:pt x="1458" y="306"/>
                </a:cubicBezTo>
                <a:cubicBezTo>
                  <a:pt x="1476" y="346"/>
                  <a:pt x="1484" y="384"/>
                  <a:pt x="1489" y="428"/>
                </a:cubicBezTo>
                <a:cubicBezTo>
                  <a:pt x="1496" y="484"/>
                  <a:pt x="1501" y="541"/>
                  <a:pt x="1502" y="598"/>
                </a:cubicBezTo>
                <a:cubicBezTo>
                  <a:pt x="1502" y="611"/>
                  <a:pt x="1491" y="716"/>
                  <a:pt x="1502" y="723"/>
                </a:cubicBezTo>
                <a:cubicBezTo>
                  <a:pt x="1508" y="720"/>
                  <a:pt x="1515" y="718"/>
                  <a:pt x="1521" y="715"/>
                </a:cubicBezTo>
              </a:path>
              <a:path w="1982" h="1350" extrusionOk="0">
                <a:moveTo>
                  <a:pt x="1660" y="26"/>
                </a:moveTo>
                <a:cubicBezTo>
                  <a:pt x="1694" y="4"/>
                  <a:pt x="1698" y="-10"/>
                  <a:pt x="1743" y="19"/>
                </a:cubicBezTo>
                <a:cubicBezTo>
                  <a:pt x="1794" y="52"/>
                  <a:pt x="1830" y="127"/>
                  <a:pt x="1854" y="180"/>
                </a:cubicBezTo>
                <a:cubicBezTo>
                  <a:pt x="1902" y="285"/>
                  <a:pt x="1941" y="401"/>
                  <a:pt x="1962" y="515"/>
                </a:cubicBezTo>
                <a:cubicBezTo>
                  <a:pt x="1986" y="646"/>
                  <a:pt x="1988" y="782"/>
                  <a:pt x="1960" y="912"/>
                </a:cubicBezTo>
                <a:cubicBezTo>
                  <a:pt x="1933" y="1038"/>
                  <a:pt x="1878" y="1135"/>
                  <a:pt x="1791" y="1226"/>
                </a:cubicBezTo>
                <a:cubicBezTo>
                  <a:pt x="1727" y="1293"/>
                  <a:pt x="1667" y="1323"/>
                  <a:pt x="1580" y="1349"/>
                </a:cubicBezTo>
              </a:path>
            </a:pathLst>
          </a:custGeom>
          <a:noFill/>
          <a:ln w="19050" cap="rnd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22569" name="Comment 41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5535613" y="6051550"/>
            <a:ext cx="85725" cy="131763"/>
          </a:xfrm>
          <a:custGeom>
            <a:avLst/>
            <a:gdLst>
              <a:gd name="T0" fmla="+- 0 15539 15375"/>
              <a:gd name="T1" fmla="*/ T0 w 239"/>
              <a:gd name="T2" fmla="+- 0 16825 16808"/>
              <a:gd name="T3" fmla="*/ 16825 h 366"/>
              <a:gd name="T4" fmla="+- 0 15600 15375"/>
              <a:gd name="T5" fmla="*/ T4 w 239"/>
              <a:gd name="T6" fmla="+- 0 16869 16808"/>
              <a:gd name="T7" fmla="*/ 16869 h 366"/>
              <a:gd name="T8" fmla="+- 0 15600 15375"/>
              <a:gd name="T9" fmla="*/ T8 w 239"/>
              <a:gd name="T10" fmla="+- 0 17028 16808"/>
              <a:gd name="T11" fmla="*/ 17028 h 366"/>
              <a:gd name="T12" fmla="+- 0 15465 15375"/>
              <a:gd name="T13" fmla="*/ T12 w 239"/>
              <a:gd name="T14" fmla="+- 0 17162 16808"/>
              <a:gd name="T15" fmla="*/ 17162 h 366"/>
              <a:gd name="T16" fmla="+- 0 15375 15375"/>
              <a:gd name="T17" fmla="*/ T16 w 239"/>
              <a:gd name="T18" fmla="+- 0 17164 16808"/>
              <a:gd name="T19" fmla="*/ 17164 h 366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</a:cxnLst>
            <a:rect l="0" t="0" r="r" b="b"/>
            <a:pathLst>
              <a:path w="239" h="366" extrusionOk="0">
                <a:moveTo>
                  <a:pt x="164" y="17"/>
                </a:moveTo>
                <a:cubicBezTo>
                  <a:pt x="194" y="-12"/>
                  <a:pt x="210" y="24"/>
                  <a:pt x="225" y="61"/>
                </a:cubicBezTo>
                <a:cubicBezTo>
                  <a:pt x="244" y="107"/>
                  <a:pt x="245" y="173"/>
                  <a:pt x="225" y="220"/>
                </a:cubicBezTo>
                <a:cubicBezTo>
                  <a:pt x="197" y="284"/>
                  <a:pt x="156" y="331"/>
                  <a:pt x="90" y="354"/>
                </a:cubicBezTo>
                <a:cubicBezTo>
                  <a:pt x="45" y="365"/>
                  <a:pt x="30" y="369"/>
                  <a:pt x="0" y="356"/>
                </a:cubicBezTo>
              </a:path>
            </a:pathLst>
          </a:custGeom>
          <a:noFill/>
          <a:ln w="19050" cap="rnd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22570" name="Comment 42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6180138" y="5492750"/>
            <a:ext cx="1690687" cy="466725"/>
          </a:xfrm>
          <a:custGeom>
            <a:avLst/>
            <a:gdLst>
              <a:gd name="T0" fmla="+- 0 17464 17168"/>
              <a:gd name="T1" fmla="*/ T0 w 4694"/>
              <a:gd name="T2" fmla="+- 0 15983 15256"/>
              <a:gd name="T3" fmla="*/ 15983 h 1300"/>
              <a:gd name="T4" fmla="+- 0 17345 17168"/>
              <a:gd name="T5" fmla="*/ T4 w 4694"/>
              <a:gd name="T6" fmla="+- 0 15949 15256"/>
              <a:gd name="T7" fmla="*/ 15949 h 1300"/>
              <a:gd name="T8" fmla="+- 0 17168 17168"/>
              <a:gd name="T9" fmla="*/ T8 w 4694"/>
              <a:gd name="T10" fmla="+- 0 16352 15256"/>
              <a:gd name="T11" fmla="*/ 16352 h 1300"/>
              <a:gd name="T12" fmla="+- 0 17474 17168"/>
              <a:gd name="T13" fmla="*/ T12 w 4694"/>
              <a:gd name="T14" fmla="+- 0 16509 15256"/>
              <a:gd name="T15" fmla="*/ 16509 h 1300"/>
              <a:gd name="T16" fmla="+- 0 17913 17168"/>
              <a:gd name="T17" fmla="*/ T16 w 4694"/>
              <a:gd name="T18" fmla="+- 0 15637 15256"/>
              <a:gd name="T19" fmla="*/ 15637 h 1300"/>
              <a:gd name="T20" fmla="+- 0 17873 17168"/>
              <a:gd name="T21" fmla="*/ T20 w 4694"/>
              <a:gd name="T22" fmla="+- 0 15777 15256"/>
              <a:gd name="T23" fmla="*/ 15777 h 1300"/>
              <a:gd name="T24" fmla="+- 0 17871 17168"/>
              <a:gd name="T25" fmla="*/ T24 w 4694"/>
              <a:gd name="T26" fmla="+- 0 15764 15256"/>
              <a:gd name="T27" fmla="*/ 15764 h 1300"/>
              <a:gd name="T28" fmla="+- 0 17957 17168"/>
              <a:gd name="T29" fmla="*/ T28 w 4694"/>
              <a:gd name="T30" fmla="+- 0 15446 15256"/>
              <a:gd name="T31" fmla="*/ 15446 h 1300"/>
              <a:gd name="T32" fmla="+- 0 18059 17168"/>
              <a:gd name="T33" fmla="*/ T32 w 4694"/>
              <a:gd name="T34" fmla="+- 0 15484 15256"/>
              <a:gd name="T35" fmla="*/ 15484 h 1300"/>
              <a:gd name="T36" fmla="+- 0 18153 17168"/>
              <a:gd name="T37" fmla="*/ T36 w 4694"/>
              <a:gd name="T38" fmla="+- 0 15862 15256"/>
              <a:gd name="T39" fmla="*/ 15862 h 1300"/>
              <a:gd name="T40" fmla="+- 0 18143 17168"/>
              <a:gd name="T41" fmla="*/ T40 w 4694"/>
              <a:gd name="T42" fmla="+- 0 15870 15256"/>
              <a:gd name="T43" fmla="*/ 15870 h 1300"/>
              <a:gd name="T44" fmla="+- 0 17856 17168"/>
              <a:gd name="T45" fmla="*/ T44 w 4694"/>
              <a:gd name="T46" fmla="+- 0 15656 15256"/>
              <a:gd name="T47" fmla="*/ 15656 h 1300"/>
              <a:gd name="T48" fmla="+- 0 18137 17168"/>
              <a:gd name="T49" fmla="*/ T48 w 4694"/>
              <a:gd name="T50" fmla="+- 0 15616 15256"/>
              <a:gd name="T51" fmla="*/ 15616 h 1300"/>
              <a:gd name="T52" fmla="+- 0 18442 17168"/>
              <a:gd name="T53" fmla="*/ T52 w 4694"/>
              <a:gd name="T54" fmla="+- 0 15512 15256"/>
              <a:gd name="T55" fmla="*/ 15512 h 1300"/>
              <a:gd name="T56" fmla="+- 0 18419 17168"/>
              <a:gd name="T57" fmla="*/ T56 w 4694"/>
              <a:gd name="T58" fmla="+- 0 15612 15256"/>
              <a:gd name="T59" fmla="*/ 15612 h 1300"/>
              <a:gd name="T60" fmla="+- 0 18442 17168"/>
              <a:gd name="T61" fmla="*/ T60 w 4694"/>
              <a:gd name="T62" fmla="+- 0 15578 15256"/>
              <a:gd name="T63" fmla="*/ 15578 h 1300"/>
              <a:gd name="T64" fmla="+- 0 18552 17168"/>
              <a:gd name="T65" fmla="*/ T64 w 4694"/>
              <a:gd name="T66" fmla="+- 0 15289 15256"/>
              <a:gd name="T67" fmla="*/ 15289 h 1300"/>
              <a:gd name="T68" fmla="+- 0 18634 17168"/>
              <a:gd name="T69" fmla="*/ T68 w 4694"/>
              <a:gd name="T70" fmla="+- 0 15427 15256"/>
              <a:gd name="T71" fmla="*/ 15427 h 1300"/>
              <a:gd name="T72" fmla="+- 0 18689 17168"/>
              <a:gd name="T73" fmla="*/ T72 w 4694"/>
              <a:gd name="T74" fmla="+- 0 15775 15256"/>
              <a:gd name="T75" fmla="*/ 15775 h 1300"/>
              <a:gd name="T76" fmla="+- 0 18356 17168"/>
              <a:gd name="T77" fmla="*/ T76 w 4694"/>
              <a:gd name="T78" fmla="+- 0 15660 15256"/>
              <a:gd name="T79" fmla="*/ 15660 h 1300"/>
              <a:gd name="T80" fmla="+- 0 18635 17168"/>
              <a:gd name="T81" fmla="*/ T80 w 4694"/>
              <a:gd name="T82" fmla="+- 0 15574 15256"/>
              <a:gd name="T83" fmla="*/ 15574 h 1300"/>
              <a:gd name="T84" fmla="+- 0 19145 17168"/>
              <a:gd name="T85" fmla="*/ T84 w 4694"/>
              <a:gd name="T86" fmla="+- 0 16174 15256"/>
              <a:gd name="T87" fmla="*/ 16174 h 1300"/>
              <a:gd name="T88" fmla="+- 0 19400 17168"/>
              <a:gd name="T89" fmla="*/ T88 w 4694"/>
              <a:gd name="T90" fmla="+- 0 16142 15256"/>
              <a:gd name="T91" fmla="*/ 16142 h 1300"/>
              <a:gd name="T92" fmla="+- 0 19637 17168"/>
              <a:gd name="T93" fmla="*/ T92 w 4694"/>
              <a:gd name="T94" fmla="+- 0 16091 15256"/>
              <a:gd name="T95" fmla="*/ 16091 h 1300"/>
              <a:gd name="T96" fmla="+- 0 20033 17168"/>
              <a:gd name="T97" fmla="*/ T96 w 4694"/>
              <a:gd name="T98" fmla="+- 0 15934 15256"/>
              <a:gd name="T99" fmla="*/ 15934 h 1300"/>
              <a:gd name="T100" fmla="+- 0 19941 17168"/>
              <a:gd name="T101" fmla="*/ T100 w 4694"/>
              <a:gd name="T102" fmla="+- 0 15890 15256"/>
              <a:gd name="T103" fmla="*/ 15890 h 1300"/>
              <a:gd name="T104" fmla="+- 0 19738 17168"/>
              <a:gd name="T105" fmla="*/ T104 w 4694"/>
              <a:gd name="T106" fmla="+- 0 16100 15256"/>
              <a:gd name="T107" fmla="*/ 16100 h 1300"/>
              <a:gd name="T108" fmla="+- 0 20097 17168"/>
              <a:gd name="T109" fmla="*/ T108 w 4694"/>
              <a:gd name="T110" fmla="+- 0 16367 15256"/>
              <a:gd name="T111" fmla="*/ 16367 h 1300"/>
              <a:gd name="T112" fmla="+- 0 20255 17168"/>
              <a:gd name="T113" fmla="*/ T112 w 4694"/>
              <a:gd name="T114" fmla="+- 0 15489 15256"/>
              <a:gd name="T115" fmla="*/ 15489 h 1300"/>
              <a:gd name="T116" fmla="+- 0 20230 17168"/>
              <a:gd name="T117" fmla="*/ T116 w 4694"/>
              <a:gd name="T118" fmla="+- 0 15684 15256"/>
              <a:gd name="T119" fmla="*/ 15684 h 1300"/>
              <a:gd name="T120" fmla="+- 0 20171 17168"/>
              <a:gd name="T121" fmla="*/ T120 w 4694"/>
              <a:gd name="T122" fmla="+- 0 15438 15256"/>
              <a:gd name="T123" fmla="*/ 15438 h 1300"/>
              <a:gd name="T124" fmla="+- 0 20209 17168"/>
              <a:gd name="T125" fmla="*/ T124 w 4694"/>
              <a:gd name="T126" fmla="+- 0 15353 15256"/>
              <a:gd name="T127" fmla="*/ 15353 h 1300"/>
              <a:gd name="T128" fmla="+- 0 20447 17168"/>
              <a:gd name="T129" fmla="*/ T128 w 4694"/>
              <a:gd name="T130" fmla="+- 0 15313 15256"/>
              <a:gd name="T131" fmla="*/ 15313 h 1300"/>
              <a:gd name="T132" fmla="+- 0 20394 17168"/>
              <a:gd name="T133" fmla="*/ T132 w 4694"/>
              <a:gd name="T134" fmla="+- 0 15472 15256"/>
              <a:gd name="T135" fmla="*/ 15472 h 1300"/>
              <a:gd name="T136" fmla="+- 0 20419 17168"/>
              <a:gd name="T137" fmla="*/ T136 w 4694"/>
              <a:gd name="T138" fmla="+- 0 15540 15256"/>
              <a:gd name="T139" fmla="*/ 15540 h 1300"/>
              <a:gd name="T140" fmla="+- 0 20620 17168"/>
              <a:gd name="T141" fmla="*/ T140 w 4694"/>
              <a:gd name="T142" fmla="+- 0 15637 15256"/>
              <a:gd name="T143" fmla="*/ 15637 h 1300"/>
              <a:gd name="T144" fmla="+- 0 20426 17168"/>
              <a:gd name="T145" fmla="*/ T144 w 4694"/>
              <a:gd name="T146" fmla="+- 0 15792 15256"/>
              <a:gd name="T147" fmla="*/ 15792 h 1300"/>
              <a:gd name="T148" fmla="+- 0 20671 17168"/>
              <a:gd name="T149" fmla="*/ T148 w 4694"/>
              <a:gd name="T150" fmla="+- 0 15468 15256"/>
              <a:gd name="T151" fmla="*/ 15468 h 1300"/>
              <a:gd name="T152" fmla="+- 0 20850 17168"/>
              <a:gd name="T153" fmla="*/ T152 w 4694"/>
              <a:gd name="T154" fmla="+- 0 15487 15256"/>
              <a:gd name="T155" fmla="*/ 15487 h 1300"/>
              <a:gd name="T156" fmla="+- 0 20875 17168"/>
              <a:gd name="T157" fmla="*/ T156 w 4694"/>
              <a:gd name="T158" fmla="+- 0 15690 15256"/>
              <a:gd name="T159" fmla="*/ 15690 h 1300"/>
              <a:gd name="T160" fmla="+- 0 20687 17168"/>
              <a:gd name="T161" fmla="*/ T160 w 4694"/>
              <a:gd name="T162" fmla="+- 0 15317 15256"/>
              <a:gd name="T163" fmla="*/ 15317 h 1300"/>
              <a:gd name="T164" fmla="+- 0 20915 17168"/>
              <a:gd name="T165" fmla="*/ T164 w 4694"/>
              <a:gd name="T166" fmla="+- 0 15256 15256"/>
              <a:gd name="T167" fmla="*/ 15256 h 1300"/>
              <a:gd name="T168" fmla="+- 0 20979 17168"/>
              <a:gd name="T169" fmla="*/ T168 w 4694"/>
              <a:gd name="T170" fmla="+- 0 15448 15256"/>
              <a:gd name="T171" fmla="*/ 15448 h 1300"/>
              <a:gd name="T172" fmla="+- 0 20850 17168"/>
              <a:gd name="T173" fmla="*/ T172 w 4694"/>
              <a:gd name="T174" fmla="+- 0 15567 15256"/>
              <a:gd name="T175" fmla="*/ 15567 h 1300"/>
              <a:gd name="T176" fmla="+- 0 21131 17168"/>
              <a:gd name="T177" fmla="*/ T176 w 4694"/>
              <a:gd name="T178" fmla="+- 0 15555 15256"/>
              <a:gd name="T179" fmla="*/ 15555 h 1300"/>
              <a:gd name="T180" fmla="+- 0 20995 17168"/>
              <a:gd name="T181" fmla="*/ T180 w 4694"/>
              <a:gd name="T182" fmla="+- 0 15801 15256"/>
              <a:gd name="T183" fmla="*/ 15801 h 1300"/>
              <a:gd name="T184" fmla="+- 0 20835 17168"/>
              <a:gd name="T185" fmla="*/ T184 w 4694"/>
              <a:gd name="T186" fmla="+- 0 15864 15256"/>
              <a:gd name="T187" fmla="*/ 15864 h 1300"/>
              <a:gd name="T188" fmla="+- 0 21088 17168"/>
              <a:gd name="T189" fmla="*/ T188 w 4694"/>
              <a:gd name="T190" fmla="+- 0 16379 15256"/>
              <a:gd name="T191" fmla="*/ 16379 h 1300"/>
              <a:gd name="T192" fmla="+- 0 21234 17168"/>
              <a:gd name="T193" fmla="*/ T192 w 4694"/>
              <a:gd name="T194" fmla="+- 0 16229 15256"/>
              <a:gd name="T195" fmla="*/ 16229 h 1300"/>
              <a:gd name="T196" fmla="+- 0 21553 17168"/>
              <a:gd name="T197" fmla="*/ T196 w 4694"/>
              <a:gd name="T198" fmla="+- 0 16206 15256"/>
              <a:gd name="T199" fmla="*/ 16206 h 1300"/>
              <a:gd name="T200" fmla="+- 0 21673 17168"/>
              <a:gd name="T201" fmla="*/ T200 w 4694"/>
              <a:gd name="T202" fmla="+- 0 16297 15256"/>
              <a:gd name="T203" fmla="*/ 16297 h 1300"/>
              <a:gd name="T204" fmla="+- 0 21861 17168"/>
              <a:gd name="T205" fmla="*/ T204 w 4694"/>
              <a:gd name="T206" fmla="+- 0 16153 15256"/>
              <a:gd name="T207" fmla="*/ 16153 h 1300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  <a:cxn ang="0">
                <a:pos x="T145" y="T147"/>
              </a:cxn>
              <a:cxn ang="0">
                <a:pos x="T149" y="T151"/>
              </a:cxn>
              <a:cxn ang="0">
                <a:pos x="T153" y="T155"/>
              </a:cxn>
              <a:cxn ang="0">
                <a:pos x="T157" y="T159"/>
              </a:cxn>
              <a:cxn ang="0">
                <a:pos x="T161" y="T163"/>
              </a:cxn>
              <a:cxn ang="0">
                <a:pos x="T165" y="T167"/>
              </a:cxn>
              <a:cxn ang="0">
                <a:pos x="T169" y="T171"/>
              </a:cxn>
              <a:cxn ang="0">
                <a:pos x="T173" y="T175"/>
              </a:cxn>
              <a:cxn ang="0">
                <a:pos x="T177" y="T179"/>
              </a:cxn>
              <a:cxn ang="0">
                <a:pos x="T181" y="T183"/>
              </a:cxn>
              <a:cxn ang="0">
                <a:pos x="T185" y="T187"/>
              </a:cxn>
              <a:cxn ang="0">
                <a:pos x="T189" y="T191"/>
              </a:cxn>
              <a:cxn ang="0">
                <a:pos x="T193" y="T195"/>
              </a:cxn>
              <a:cxn ang="0">
                <a:pos x="T197" y="T199"/>
              </a:cxn>
              <a:cxn ang="0">
                <a:pos x="T201" y="T203"/>
              </a:cxn>
              <a:cxn ang="0">
                <a:pos x="T205" y="T207"/>
              </a:cxn>
            </a:cxnLst>
            <a:rect l="0" t="0" r="r" b="b"/>
            <a:pathLst>
              <a:path w="4694" h="1300" extrusionOk="0">
                <a:moveTo>
                  <a:pt x="247" y="670"/>
                </a:moveTo>
                <a:cubicBezTo>
                  <a:pt x="265" y="696"/>
                  <a:pt x="272" y="707"/>
                  <a:pt x="296" y="727"/>
                </a:cubicBezTo>
                <a:cubicBezTo>
                  <a:pt x="324" y="701"/>
                  <a:pt x="349" y="666"/>
                  <a:pt x="296" y="646"/>
                </a:cubicBezTo>
                <a:cubicBezTo>
                  <a:pt x="262" y="633"/>
                  <a:pt x="201" y="675"/>
                  <a:pt x="177" y="693"/>
                </a:cubicBezTo>
                <a:cubicBezTo>
                  <a:pt x="119" y="737"/>
                  <a:pt x="71" y="799"/>
                  <a:pt x="40" y="865"/>
                </a:cubicBezTo>
                <a:cubicBezTo>
                  <a:pt x="7" y="936"/>
                  <a:pt x="-7" y="1018"/>
                  <a:pt x="0" y="1096"/>
                </a:cubicBezTo>
                <a:cubicBezTo>
                  <a:pt x="6" y="1169"/>
                  <a:pt x="36" y="1260"/>
                  <a:pt x="110" y="1289"/>
                </a:cubicBezTo>
                <a:cubicBezTo>
                  <a:pt x="172" y="1314"/>
                  <a:pt x="252" y="1284"/>
                  <a:pt x="306" y="1253"/>
                </a:cubicBezTo>
                <a:cubicBezTo>
                  <a:pt x="388" y="1206"/>
                  <a:pt x="444" y="1145"/>
                  <a:pt x="506" y="1075"/>
                </a:cubicBezTo>
              </a:path>
              <a:path w="4694" h="1300" extrusionOk="0">
                <a:moveTo>
                  <a:pt x="745" y="381"/>
                </a:moveTo>
                <a:cubicBezTo>
                  <a:pt x="770" y="322"/>
                  <a:pt x="756" y="374"/>
                  <a:pt x="745" y="407"/>
                </a:cubicBezTo>
                <a:cubicBezTo>
                  <a:pt x="732" y="445"/>
                  <a:pt x="717" y="482"/>
                  <a:pt x="705" y="521"/>
                </a:cubicBezTo>
                <a:cubicBezTo>
                  <a:pt x="698" y="542"/>
                  <a:pt x="693" y="563"/>
                  <a:pt x="688" y="585"/>
                </a:cubicBezTo>
                <a:cubicBezTo>
                  <a:pt x="693" y="559"/>
                  <a:pt x="698" y="534"/>
                  <a:pt x="703" y="508"/>
                </a:cubicBezTo>
                <a:cubicBezTo>
                  <a:pt x="712" y="458"/>
                  <a:pt x="724" y="408"/>
                  <a:pt x="737" y="358"/>
                </a:cubicBezTo>
                <a:cubicBezTo>
                  <a:pt x="751" y="301"/>
                  <a:pt x="766" y="244"/>
                  <a:pt x="789" y="190"/>
                </a:cubicBezTo>
                <a:cubicBezTo>
                  <a:pt x="802" y="160"/>
                  <a:pt x="818" y="137"/>
                  <a:pt x="838" y="112"/>
                </a:cubicBezTo>
                <a:cubicBezTo>
                  <a:pt x="889" y="128"/>
                  <a:pt x="887" y="168"/>
                  <a:pt x="891" y="228"/>
                </a:cubicBezTo>
                <a:cubicBezTo>
                  <a:pt x="896" y="299"/>
                  <a:pt x="906" y="369"/>
                  <a:pt x="922" y="438"/>
                </a:cubicBezTo>
                <a:cubicBezTo>
                  <a:pt x="936" y="498"/>
                  <a:pt x="955" y="552"/>
                  <a:pt x="985" y="606"/>
                </a:cubicBezTo>
                <a:cubicBezTo>
                  <a:pt x="1006" y="644"/>
                  <a:pt x="1047" y="683"/>
                  <a:pt x="996" y="632"/>
                </a:cubicBezTo>
                <a:cubicBezTo>
                  <a:pt x="989" y="626"/>
                  <a:pt x="982" y="620"/>
                  <a:pt x="975" y="614"/>
                </a:cubicBezTo>
              </a:path>
              <a:path w="4694" h="1300" extrusionOk="0">
                <a:moveTo>
                  <a:pt x="713" y="438"/>
                </a:moveTo>
                <a:cubicBezTo>
                  <a:pt x="691" y="423"/>
                  <a:pt x="682" y="420"/>
                  <a:pt x="688" y="400"/>
                </a:cubicBezTo>
                <a:cubicBezTo>
                  <a:pt x="721" y="392"/>
                  <a:pt x="752" y="379"/>
                  <a:pt x="787" y="373"/>
                </a:cubicBezTo>
                <a:cubicBezTo>
                  <a:pt x="847" y="362"/>
                  <a:pt x="909" y="360"/>
                  <a:pt x="969" y="360"/>
                </a:cubicBezTo>
                <a:cubicBezTo>
                  <a:pt x="1021" y="360"/>
                  <a:pt x="1073" y="361"/>
                  <a:pt x="1125" y="358"/>
                </a:cubicBezTo>
              </a:path>
              <a:path w="4694" h="1300" extrusionOk="0">
                <a:moveTo>
                  <a:pt x="1274" y="256"/>
                </a:moveTo>
                <a:cubicBezTo>
                  <a:pt x="1278" y="247"/>
                  <a:pt x="1283" y="238"/>
                  <a:pt x="1287" y="229"/>
                </a:cubicBezTo>
                <a:cubicBezTo>
                  <a:pt x="1287" y="277"/>
                  <a:pt x="1271" y="311"/>
                  <a:pt x="1251" y="356"/>
                </a:cubicBezTo>
                <a:cubicBezTo>
                  <a:pt x="1239" y="384"/>
                  <a:pt x="1226" y="410"/>
                  <a:pt x="1217" y="439"/>
                </a:cubicBezTo>
                <a:cubicBezTo>
                  <a:pt x="1246" y="402"/>
                  <a:pt x="1259" y="367"/>
                  <a:pt x="1274" y="322"/>
                </a:cubicBezTo>
                <a:cubicBezTo>
                  <a:pt x="1292" y="267"/>
                  <a:pt x="1303" y="211"/>
                  <a:pt x="1321" y="156"/>
                </a:cubicBezTo>
                <a:cubicBezTo>
                  <a:pt x="1335" y="113"/>
                  <a:pt x="1351" y="65"/>
                  <a:pt x="1384" y="33"/>
                </a:cubicBezTo>
                <a:cubicBezTo>
                  <a:pt x="1400" y="22"/>
                  <a:pt x="1404" y="18"/>
                  <a:pt x="1418" y="21"/>
                </a:cubicBezTo>
                <a:cubicBezTo>
                  <a:pt x="1451" y="70"/>
                  <a:pt x="1460" y="110"/>
                  <a:pt x="1466" y="171"/>
                </a:cubicBezTo>
                <a:cubicBezTo>
                  <a:pt x="1472" y="240"/>
                  <a:pt x="1478" y="308"/>
                  <a:pt x="1486" y="377"/>
                </a:cubicBezTo>
                <a:cubicBezTo>
                  <a:pt x="1492" y="428"/>
                  <a:pt x="1508" y="471"/>
                  <a:pt x="1521" y="519"/>
                </a:cubicBezTo>
                <a:cubicBezTo>
                  <a:pt x="1524" y="542"/>
                  <a:pt x="1525" y="548"/>
                  <a:pt x="1523" y="562"/>
                </a:cubicBezTo>
              </a:path>
              <a:path w="4694" h="1300" extrusionOk="0">
                <a:moveTo>
                  <a:pt x="1188" y="404"/>
                </a:moveTo>
                <a:cubicBezTo>
                  <a:pt x="1209" y="368"/>
                  <a:pt x="1237" y="357"/>
                  <a:pt x="1281" y="345"/>
                </a:cubicBezTo>
                <a:cubicBezTo>
                  <a:pt x="1341" y="329"/>
                  <a:pt x="1405" y="320"/>
                  <a:pt x="1467" y="318"/>
                </a:cubicBezTo>
                <a:cubicBezTo>
                  <a:pt x="1525" y="316"/>
                  <a:pt x="1582" y="315"/>
                  <a:pt x="1640" y="313"/>
                </a:cubicBezTo>
              </a:path>
              <a:path w="4694" h="1300" extrusionOk="0">
                <a:moveTo>
                  <a:pt x="1977" y="918"/>
                </a:moveTo>
                <a:cubicBezTo>
                  <a:pt x="2017" y="933"/>
                  <a:pt x="2033" y="923"/>
                  <a:pt x="2074" y="914"/>
                </a:cubicBezTo>
                <a:cubicBezTo>
                  <a:pt x="2126" y="902"/>
                  <a:pt x="2180" y="898"/>
                  <a:pt x="2232" y="886"/>
                </a:cubicBezTo>
                <a:cubicBezTo>
                  <a:pt x="2295" y="872"/>
                  <a:pt x="2358" y="849"/>
                  <a:pt x="2422" y="839"/>
                </a:cubicBezTo>
                <a:cubicBezTo>
                  <a:pt x="2438" y="838"/>
                  <a:pt x="2453" y="836"/>
                  <a:pt x="2469" y="835"/>
                </a:cubicBezTo>
              </a:path>
              <a:path w="4694" h="1300" extrusionOk="0">
                <a:moveTo>
                  <a:pt x="2791" y="750"/>
                </a:moveTo>
                <a:cubicBezTo>
                  <a:pt x="2814" y="727"/>
                  <a:pt x="2849" y="711"/>
                  <a:pt x="2865" y="678"/>
                </a:cubicBezTo>
                <a:cubicBezTo>
                  <a:pt x="2866" y="670"/>
                  <a:pt x="2867" y="663"/>
                  <a:pt x="2868" y="655"/>
                </a:cubicBezTo>
                <a:cubicBezTo>
                  <a:pt x="2835" y="632"/>
                  <a:pt x="2815" y="624"/>
                  <a:pt x="2773" y="634"/>
                </a:cubicBezTo>
                <a:cubicBezTo>
                  <a:pt x="2729" y="645"/>
                  <a:pt x="2685" y="671"/>
                  <a:pt x="2652" y="701"/>
                </a:cubicBezTo>
                <a:cubicBezTo>
                  <a:pt x="2611" y="738"/>
                  <a:pt x="2582" y="790"/>
                  <a:pt x="2570" y="844"/>
                </a:cubicBezTo>
                <a:cubicBezTo>
                  <a:pt x="2545" y="950"/>
                  <a:pt x="2593" y="1063"/>
                  <a:pt x="2696" y="1104"/>
                </a:cubicBezTo>
                <a:cubicBezTo>
                  <a:pt x="2763" y="1131"/>
                  <a:pt x="2859" y="1129"/>
                  <a:pt x="2929" y="1111"/>
                </a:cubicBezTo>
                <a:cubicBezTo>
                  <a:pt x="2987" y="1096"/>
                  <a:pt x="3029" y="1066"/>
                  <a:pt x="3076" y="1032"/>
                </a:cubicBezTo>
              </a:path>
              <a:path w="4694" h="1300" extrusionOk="0">
                <a:moveTo>
                  <a:pt x="3087" y="233"/>
                </a:moveTo>
                <a:cubicBezTo>
                  <a:pt x="3065" y="267"/>
                  <a:pt x="3066" y="288"/>
                  <a:pt x="3057" y="328"/>
                </a:cubicBezTo>
                <a:cubicBezTo>
                  <a:pt x="3049" y="364"/>
                  <a:pt x="3051" y="392"/>
                  <a:pt x="3062" y="428"/>
                </a:cubicBezTo>
                <a:cubicBezTo>
                  <a:pt x="3070" y="454"/>
                  <a:pt x="3087" y="470"/>
                  <a:pt x="3106" y="489"/>
                </a:cubicBezTo>
              </a:path>
              <a:path w="4694" h="1300" extrusionOk="0">
                <a:moveTo>
                  <a:pt x="3003" y="182"/>
                </a:moveTo>
                <a:cubicBezTo>
                  <a:pt x="2996" y="179"/>
                  <a:pt x="2990" y="176"/>
                  <a:pt x="2983" y="173"/>
                </a:cubicBezTo>
                <a:cubicBezTo>
                  <a:pt x="2985" y="135"/>
                  <a:pt x="3002" y="116"/>
                  <a:pt x="3041" y="97"/>
                </a:cubicBezTo>
                <a:cubicBezTo>
                  <a:pt x="3080" y="77"/>
                  <a:pt x="3124" y="56"/>
                  <a:pt x="3167" y="48"/>
                </a:cubicBezTo>
                <a:cubicBezTo>
                  <a:pt x="3204" y="41"/>
                  <a:pt x="3245" y="37"/>
                  <a:pt x="3279" y="57"/>
                </a:cubicBezTo>
                <a:cubicBezTo>
                  <a:pt x="3302" y="70"/>
                  <a:pt x="3315" y="102"/>
                  <a:pt x="3310" y="129"/>
                </a:cubicBezTo>
                <a:cubicBezTo>
                  <a:pt x="3302" y="173"/>
                  <a:pt x="3262" y="198"/>
                  <a:pt x="3226" y="216"/>
                </a:cubicBezTo>
                <a:cubicBezTo>
                  <a:pt x="3185" y="237"/>
                  <a:pt x="3139" y="247"/>
                  <a:pt x="3097" y="265"/>
                </a:cubicBezTo>
                <a:cubicBezTo>
                  <a:pt x="3151" y="281"/>
                  <a:pt x="3195" y="280"/>
                  <a:pt x="3251" y="284"/>
                </a:cubicBezTo>
                <a:cubicBezTo>
                  <a:pt x="3300" y="288"/>
                  <a:pt x="3344" y="293"/>
                  <a:pt x="3389" y="313"/>
                </a:cubicBezTo>
                <a:cubicBezTo>
                  <a:pt x="3420" y="327"/>
                  <a:pt x="3447" y="345"/>
                  <a:pt x="3452" y="381"/>
                </a:cubicBezTo>
                <a:cubicBezTo>
                  <a:pt x="3457" y="416"/>
                  <a:pt x="3426" y="449"/>
                  <a:pt x="3399" y="468"/>
                </a:cubicBezTo>
                <a:cubicBezTo>
                  <a:pt x="3357" y="498"/>
                  <a:pt x="3304" y="518"/>
                  <a:pt x="3258" y="536"/>
                </a:cubicBezTo>
                <a:cubicBezTo>
                  <a:pt x="3230" y="547"/>
                  <a:pt x="3204" y="549"/>
                  <a:pt x="3175" y="553"/>
                </a:cubicBezTo>
              </a:path>
              <a:path w="4694" h="1300" extrusionOk="0">
                <a:moveTo>
                  <a:pt x="3503" y="212"/>
                </a:moveTo>
                <a:cubicBezTo>
                  <a:pt x="3539" y="199"/>
                  <a:pt x="3559" y="183"/>
                  <a:pt x="3598" y="173"/>
                </a:cubicBezTo>
                <a:cubicBezTo>
                  <a:pt x="3663" y="156"/>
                  <a:pt x="3670" y="172"/>
                  <a:pt x="3682" y="231"/>
                </a:cubicBezTo>
                <a:cubicBezTo>
                  <a:pt x="3691" y="278"/>
                  <a:pt x="3693" y="322"/>
                  <a:pt x="3690" y="369"/>
                </a:cubicBezTo>
                <a:cubicBezTo>
                  <a:pt x="3689" y="381"/>
                  <a:pt x="3692" y="512"/>
                  <a:pt x="3707" y="434"/>
                </a:cubicBezTo>
                <a:cubicBezTo>
                  <a:pt x="3706" y="428"/>
                  <a:pt x="3704" y="423"/>
                  <a:pt x="3703" y="417"/>
                </a:cubicBezTo>
              </a:path>
              <a:path w="4694" h="1300" extrusionOk="0">
                <a:moveTo>
                  <a:pt x="3519" y="61"/>
                </a:moveTo>
                <a:cubicBezTo>
                  <a:pt x="3555" y="41"/>
                  <a:pt x="3591" y="21"/>
                  <a:pt x="3631" y="12"/>
                </a:cubicBezTo>
                <a:cubicBezTo>
                  <a:pt x="3666" y="5"/>
                  <a:pt x="3711" y="-7"/>
                  <a:pt x="3747" y="0"/>
                </a:cubicBezTo>
                <a:cubicBezTo>
                  <a:pt x="3780" y="6"/>
                  <a:pt x="3817" y="30"/>
                  <a:pt x="3829" y="63"/>
                </a:cubicBezTo>
                <a:cubicBezTo>
                  <a:pt x="3844" y="104"/>
                  <a:pt x="3829" y="155"/>
                  <a:pt x="3811" y="192"/>
                </a:cubicBezTo>
                <a:cubicBezTo>
                  <a:pt x="3792" y="232"/>
                  <a:pt x="3757" y="266"/>
                  <a:pt x="3720" y="290"/>
                </a:cubicBezTo>
                <a:cubicBezTo>
                  <a:pt x="3700" y="300"/>
                  <a:pt x="3694" y="303"/>
                  <a:pt x="3682" y="311"/>
                </a:cubicBezTo>
                <a:cubicBezTo>
                  <a:pt x="3728" y="295"/>
                  <a:pt x="3772" y="284"/>
                  <a:pt x="3821" y="279"/>
                </a:cubicBezTo>
                <a:cubicBezTo>
                  <a:pt x="3866" y="275"/>
                  <a:pt x="3923" y="273"/>
                  <a:pt x="3963" y="299"/>
                </a:cubicBezTo>
                <a:cubicBezTo>
                  <a:pt x="4000" y="323"/>
                  <a:pt x="4002" y="361"/>
                  <a:pt x="3988" y="400"/>
                </a:cubicBezTo>
                <a:cubicBezTo>
                  <a:pt x="3962" y="470"/>
                  <a:pt x="3884" y="507"/>
                  <a:pt x="3827" y="545"/>
                </a:cubicBezTo>
                <a:cubicBezTo>
                  <a:pt x="3787" y="571"/>
                  <a:pt x="3738" y="610"/>
                  <a:pt x="3690" y="614"/>
                </a:cubicBezTo>
                <a:cubicBezTo>
                  <a:pt x="3682" y="612"/>
                  <a:pt x="3675" y="610"/>
                  <a:pt x="3667" y="608"/>
                </a:cubicBezTo>
              </a:path>
              <a:path w="4694" h="1300" extrusionOk="0">
                <a:moveTo>
                  <a:pt x="3963" y="1098"/>
                </a:moveTo>
                <a:cubicBezTo>
                  <a:pt x="3940" y="1110"/>
                  <a:pt x="3934" y="1114"/>
                  <a:pt x="3920" y="1123"/>
                </a:cubicBezTo>
                <a:cubicBezTo>
                  <a:pt x="3925" y="1075"/>
                  <a:pt x="3940" y="1052"/>
                  <a:pt x="3981" y="1020"/>
                </a:cubicBezTo>
                <a:cubicBezTo>
                  <a:pt x="4005" y="1001"/>
                  <a:pt x="4035" y="979"/>
                  <a:pt x="4066" y="973"/>
                </a:cubicBezTo>
                <a:cubicBezTo>
                  <a:pt x="4109" y="965"/>
                  <a:pt x="4155" y="963"/>
                  <a:pt x="4199" y="960"/>
                </a:cubicBezTo>
                <a:cubicBezTo>
                  <a:pt x="4260" y="956"/>
                  <a:pt x="4324" y="948"/>
                  <a:pt x="4385" y="950"/>
                </a:cubicBezTo>
                <a:cubicBezTo>
                  <a:pt x="4425" y="951"/>
                  <a:pt x="4482" y="954"/>
                  <a:pt x="4501" y="996"/>
                </a:cubicBezTo>
                <a:cubicBezTo>
                  <a:pt x="4503" y="1020"/>
                  <a:pt x="4503" y="1026"/>
                  <a:pt x="4505" y="1041"/>
                </a:cubicBezTo>
                <a:cubicBezTo>
                  <a:pt x="4563" y="1021"/>
                  <a:pt x="4614" y="992"/>
                  <a:pt x="4657" y="945"/>
                </a:cubicBezTo>
                <a:cubicBezTo>
                  <a:pt x="4669" y="929"/>
                  <a:pt x="4681" y="913"/>
                  <a:pt x="4693" y="897"/>
                </a:cubicBezTo>
              </a:path>
            </a:pathLst>
          </a:custGeom>
          <a:noFill/>
          <a:ln w="19050" cap="rnd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22571" name="Comment 43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8128000" y="5518150"/>
            <a:ext cx="788988" cy="436563"/>
          </a:xfrm>
          <a:custGeom>
            <a:avLst/>
            <a:gdLst>
              <a:gd name="T0" fmla="+- 0 22590 22576"/>
              <a:gd name="T1" fmla="*/ T0 w 2195"/>
              <a:gd name="T2" fmla="+- 0 15824 15328"/>
              <a:gd name="T3" fmla="*/ 15824 h 1211"/>
              <a:gd name="T4" fmla="+- 0 22578 22576"/>
              <a:gd name="T5" fmla="*/ T4 w 2195"/>
              <a:gd name="T6" fmla="+- 0 15875 15328"/>
              <a:gd name="T7" fmla="*/ 15875 h 1211"/>
              <a:gd name="T8" fmla="+- 0 22593 22576"/>
              <a:gd name="T9" fmla="*/ T8 w 2195"/>
              <a:gd name="T10" fmla="+- 0 16029 15328"/>
              <a:gd name="T11" fmla="*/ 16029 h 1211"/>
              <a:gd name="T12" fmla="+- 0 22753 22576"/>
              <a:gd name="T13" fmla="*/ T12 w 2195"/>
              <a:gd name="T14" fmla="+- 0 16129 15328"/>
              <a:gd name="T15" fmla="*/ 16129 h 1211"/>
              <a:gd name="T16" fmla="+- 0 22968 22576"/>
              <a:gd name="T17" fmla="*/ T16 w 2195"/>
              <a:gd name="T18" fmla="+- 0 16064 15328"/>
              <a:gd name="T19" fmla="*/ 16064 h 1211"/>
              <a:gd name="T20" fmla="+- 0 23143 22576"/>
              <a:gd name="T21" fmla="*/ T20 w 2195"/>
              <a:gd name="T22" fmla="+- 0 15902 15328"/>
              <a:gd name="T23" fmla="*/ 15902 h 1211"/>
              <a:gd name="T24" fmla="+- 0 23141 22576"/>
              <a:gd name="T25" fmla="*/ T24 w 2195"/>
              <a:gd name="T26" fmla="+- 0 15660 15328"/>
              <a:gd name="T27" fmla="*/ 15660 h 1211"/>
              <a:gd name="T28" fmla="+- 0 22755 22576"/>
              <a:gd name="T29" fmla="*/ T28 w 2195"/>
              <a:gd name="T30" fmla="+- 0 15552 15328"/>
              <a:gd name="T31" fmla="*/ 15552 h 1211"/>
              <a:gd name="T32" fmla="+- 0 22591 22576"/>
              <a:gd name="T33" fmla="*/ T32 w 2195"/>
              <a:gd name="T34" fmla="+- 0 15748 15328"/>
              <a:gd name="T35" fmla="*/ 15748 h 1211"/>
              <a:gd name="T36" fmla="+- 0 22586 22576"/>
              <a:gd name="T37" fmla="*/ T36 w 2195"/>
              <a:gd name="T38" fmla="+- 0 15790 15328"/>
              <a:gd name="T39" fmla="*/ 15790 h 1211"/>
              <a:gd name="T40" fmla="+- 0 23762 22576"/>
              <a:gd name="T41" fmla="*/ T40 w 2195"/>
              <a:gd name="T42" fmla="+- 0 15438 15328"/>
              <a:gd name="T43" fmla="*/ 15438 h 1211"/>
              <a:gd name="T44" fmla="+- 0 23652 22576"/>
              <a:gd name="T45" fmla="*/ T44 w 2195"/>
              <a:gd name="T46" fmla="+- 0 15457 15328"/>
              <a:gd name="T47" fmla="*/ 15457 h 1211"/>
              <a:gd name="T48" fmla="+- 0 23475 22576"/>
              <a:gd name="T49" fmla="*/ T48 w 2195"/>
              <a:gd name="T50" fmla="+- 0 15673 15328"/>
              <a:gd name="T51" fmla="*/ 15673 h 1211"/>
              <a:gd name="T52" fmla="+- 0 23359 22576"/>
              <a:gd name="T53" fmla="*/ T52 w 2195"/>
              <a:gd name="T54" fmla="+- 0 15977 15328"/>
              <a:gd name="T55" fmla="*/ 15977 h 1211"/>
              <a:gd name="T56" fmla="+- 0 23422 22576"/>
              <a:gd name="T57" fmla="*/ T56 w 2195"/>
              <a:gd name="T58" fmla="+- 0 16203 15328"/>
              <a:gd name="T59" fmla="*/ 16203 h 1211"/>
              <a:gd name="T60" fmla="+- 0 23612 22576"/>
              <a:gd name="T61" fmla="*/ T60 w 2195"/>
              <a:gd name="T62" fmla="+- 0 16254 15328"/>
              <a:gd name="T63" fmla="*/ 16254 h 1211"/>
              <a:gd name="T64" fmla="+- 0 23662 22576"/>
              <a:gd name="T65" fmla="*/ T64 w 2195"/>
              <a:gd name="T66" fmla="+- 0 16250 15328"/>
              <a:gd name="T67" fmla="*/ 16250 h 1211"/>
              <a:gd name="T68" fmla="+- 0 23719 22576"/>
              <a:gd name="T69" fmla="*/ T68 w 2195"/>
              <a:gd name="T70" fmla="+- 0 16030 15328"/>
              <a:gd name="T71" fmla="*/ 16030 h 1211"/>
              <a:gd name="T72" fmla="+- 0 23821 22576"/>
              <a:gd name="T73" fmla="*/ T72 w 2195"/>
              <a:gd name="T74" fmla="+- 0 15991 15328"/>
              <a:gd name="T75" fmla="*/ 15991 h 1211"/>
              <a:gd name="T76" fmla="+- 0 23916 22576"/>
              <a:gd name="T77" fmla="*/ T76 w 2195"/>
              <a:gd name="T78" fmla="+- 0 15917 15328"/>
              <a:gd name="T79" fmla="*/ 15917 h 1211"/>
              <a:gd name="T80" fmla="+- 0 23996 22576"/>
              <a:gd name="T81" fmla="*/ T80 w 2195"/>
              <a:gd name="T82" fmla="+- 0 15817 15328"/>
              <a:gd name="T83" fmla="*/ 15817 h 1211"/>
              <a:gd name="T84" fmla="+- 0 24059 22576"/>
              <a:gd name="T85" fmla="*/ T84 w 2195"/>
              <a:gd name="T86" fmla="+- 0 15737 15328"/>
              <a:gd name="T87" fmla="*/ 15737 h 1211"/>
              <a:gd name="T88" fmla="+- 0 24101 22576"/>
              <a:gd name="T89" fmla="*/ T88 w 2195"/>
              <a:gd name="T90" fmla="+- 0 15809 15328"/>
              <a:gd name="T91" fmla="*/ 15809 h 1211"/>
              <a:gd name="T92" fmla="+- 0 24135 22576"/>
              <a:gd name="T93" fmla="*/ T92 w 2195"/>
              <a:gd name="T94" fmla="+- 0 15949 15328"/>
              <a:gd name="T95" fmla="*/ 15949 h 1211"/>
              <a:gd name="T96" fmla="+- 0 24160 22576"/>
              <a:gd name="T97" fmla="*/ T96 w 2195"/>
              <a:gd name="T98" fmla="+- 0 16051 15328"/>
              <a:gd name="T99" fmla="*/ 16051 h 1211"/>
              <a:gd name="T100" fmla="+- 0 24167 22576"/>
              <a:gd name="T101" fmla="*/ T100 w 2195"/>
              <a:gd name="T102" fmla="+- 0 16074 15328"/>
              <a:gd name="T103" fmla="*/ 16074 h 1211"/>
              <a:gd name="T104" fmla="+- 0 24249 22576"/>
              <a:gd name="T105" fmla="*/ T104 w 2195"/>
              <a:gd name="T106" fmla="+- 0 15328 15328"/>
              <a:gd name="T107" fmla="*/ 15328 h 1211"/>
              <a:gd name="T108" fmla="+- 0 24367 22576"/>
              <a:gd name="T109" fmla="*/ T108 w 2195"/>
              <a:gd name="T110" fmla="+- 0 15374 15328"/>
              <a:gd name="T111" fmla="*/ 15374 h 1211"/>
              <a:gd name="T112" fmla="+- 0 24589 22576"/>
              <a:gd name="T113" fmla="*/ T112 w 2195"/>
              <a:gd name="T114" fmla="+- 0 15510 15328"/>
              <a:gd name="T115" fmla="*/ 15510 h 1211"/>
              <a:gd name="T116" fmla="+- 0 24760 22576"/>
              <a:gd name="T117" fmla="*/ T116 w 2195"/>
              <a:gd name="T118" fmla="+- 0 15796 15328"/>
              <a:gd name="T119" fmla="*/ 15796 h 1211"/>
              <a:gd name="T120" fmla="+- 0 24721 22576"/>
              <a:gd name="T121" fmla="*/ T120 w 2195"/>
              <a:gd name="T122" fmla="+- 0 16155 15328"/>
              <a:gd name="T123" fmla="*/ 16155 h 1211"/>
              <a:gd name="T124" fmla="+- 0 24502 22576"/>
              <a:gd name="T125" fmla="*/ T124 w 2195"/>
              <a:gd name="T126" fmla="+- 0 16437 15328"/>
              <a:gd name="T127" fmla="*/ 16437 h 1211"/>
              <a:gd name="T128" fmla="+- 0 24278 22576"/>
              <a:gd name="T129" fmla="*/ T128 w 2195"/>
              <a:gd name="T130" fmla="+- 0 16538 15328"/>
              <a:gd name="T131" fmla="*/ 16538 h 1211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</a:cxnLst>
            <a:rect l="0" t="0" r="r" b="b"/>
            <a:pathLst>
              <a:path w="2195" h="1211" extrusionOk="0">
                <a:moveTo>
                  <a:pt x="14" y="496"/>
                </a:moveTo>
                <a:cubicBezTo>
                  <a:pt x="-1" y="468"/>
                  <a:pt x="3" y="520"/>
                  <a:pt x="2" y="547"/>
                </a:cubicBezTo>
                <a:cubicBezTo>
                  <a:pt x="1" y="595"/>
                  <a:pt x="-2" y="655"/>
                  <a:pt x="17" y="701"/>
                </a:cubicBezTo>
                <a:cubicBezTo>
                  <a:pt x="44" y="768"/>
                  <a:pt x="106" y="802"/>
                  <a:pt x="177" y="801"/>
                </a:cubicBezTo>
                <a:cubicBezTo>
                  <a:pt x="251" y="800"/>
                  <a:pt x="328" y="770"/>
                  <a:pt x="392" y="736"/>
                </a:cubicBezTo>
                <a:cubicBezTo>
                  <a:pt x="465" y="698"/>
                  <a:pt x="528" y="647"/>
                  <a:pt x="567" y="574"/>
                </a:cubicBezTo>
                <a:cubicBezTo>
                  <a:pt x="610" y="493"/>
                  <a:pt x="609" y="412"/>
                  <a:pt x="565" y="332"/>
                </a:cubicBezTo>
                <a:cubicBezTo>
                  <a:pt x="492" y="199"/>
                  <a:pt x="312" y="162"/>
                  <a:pt x="179" y="224"/>
                </a:cubicBezTo>
                <a:cubicBezTo>
                  <a:pt x="104" y="259"/>
                  <a:pt x="35" y="342"/>
                  <a:pt x="15" y="420"/>
                </a:cubicBezTo>
                <a:cubicBezTo>
                  <a:pt x="13" y="434"/>
                  <a:pt x="12" y="448"/>
                  <a:pt x="10" y="462"/>
                </a:cubicBezTo>
              </a:path>
              <a:path w="2195" h="1211" extrusionOk="0">
                <a:moveTo>
                  <a:pt x="1186" y="110"/>
                </a:moveTo>
                <a:cubicBezTo>
                  <a:pt x="1160" y="70"/>
                  <a:pt x="1110" y="98"/>
                  <a:pt x="1076" y="129"/>
                </a:cubicBezTo>
                <a:cubicBezTo>
                  <a:pt x="1013" y="187"/>
                  <a:pt x="943" y="271"/>
                  <a:pt x="899" y="345"/>
                </a:cubicBezTo>
                <a:cubicBezTo>
                  <a:pt x="846" y="435"/>
                  <a:pt x="796" y="544"/>
                  <a:pt x="783" y="649"/>
                </a:cubicBezTo>
                <a:cubicBezTo>
                  <a:pt x="773" y="729"/>
                  <a:pt x="785" y="817"/>
                  <a:pt x="846" y="875"/>
                </a:cubicBezTo>
                <a:cubicBezTo>
                  <a:pt x="892" y="919"/>
                  <a:pt x="977" y="928"/>
                  <a:pt x="1036" y="926"/>
                </a:cubicBezTo>
                <a:cubicBezTo>
                  <a:pt x="1053" y="925"/>
                  <a:pt x="1069" y="923"/>
                  <a:pt x="1086" y="922"/>
                </a:cubicBezTo>
              </a:path>
              <a:path w="2195" h="1211" extrusionOk="0">
                <a:moveTo>
                  <a:pt x="1143" y="702"/>
                </a:moveTo>
                <a:cubicBezTo>
                  <a:pt x="1174" y="694"/>
                  <a:pt x="1216" y="682"/>
                  <a:pt x="1245" y="663"/>
                </a:cubicBezTo>
                <a:cubicBezTo>
                  <a:pt x="1277" y="643"/>
                  <a:pt x="1315" y="617"/>
                  <a:pt x="1340" y="589"/>
                </a:cubicBezTo>
                <a:cubicBezTo>
                  <a:pt x="1368" y="558"/>
                  <a:pt x="1396" y="524"/>
                  <a:pt x="1420" y="489"/>
                </a:cubicBezTo>
                <a:cubicBezTo>
                  <a:pt x="1440" y="460"/>
                  <a:pt x="1460" y="435"/>
                  <a:pt x="1483" y="409"/>
                </a:cubicBezTo>
                <a:cubicBezTo>
                  <a:pt x="1511" y="428"/>
                  <a:pt x="1516" y="447"/>
                  <a:pt x="1525" y="481"/>
                </a:cubicBezTo>
                <a:cubicBezTo>
                  <a:pt x="1537" y="528"/>
                  <a:pt x="1547" y="574"/>
                  <a:pt x="1559" y="621"/>
                </a:cubicBezTo>
                <a:cubicBezTo>
                  <a:pt x="1568" y="655"/>
                  <a:pt x="1575" y="689"/>
                  <a:pt x="1584" y="723"/>
                </a:cubicBezTo>
                <a:cubicBezTo>
                  <a:pt x="1586" y="731"/>
                  <a:pt x="1589" y="738"/>
                  <a:pt x="1591" y="746"/>
                </a:cubicBezTo>
              </a:path>
              <a:path w="2195" h="1211" extrusionOk="0">
                <a:moveTo>
                  <a:pt x="1673" y="0"/>
                </a:moveTo>
                <a:cubicBezTo>
                  <a:pt x="1712" y="17"/>
                  <a:pt x="1752" y="28"/>
                  <a:pt x="1791" y="46"/>
                </a:cubicBezTo>
                <a:cubicBezTo>
                  <a:pt x="1871" y="82"/>
                  <a:pt x="1949" y="121"/>
                  <a:pt x="2013" y="182"/>
                </a:cubicBezTo>
                <a:cubicBezTo>
                  <a:pt x="2093" y="258"/>
                  <a:pt x="2160" y="359"/>
                  <a:pt x="2184" y="468"/>
                </a:cubicBezTo>
                <a:cubicBezTo>
                  <a:pt x="2210" y="587"/>
                  <a:pt x="2195" y="716"/>
                  <a:pt x="2145" y="827"/>
                </a:cubicBezTo>
                <a:cubicBezTo>
                  <a:pt x="2097" y="934"/>
                  <a:pt x="2012" y="1031"/>
                  <a:pt x="1926" y="1109"/>
                </a:cubicBezTo>
                <a:cubicBezTo>
                  <a:pt x="1861" y="1168"/>
                  <a:pt x="1785" y="1194"/>
                  <a:pt x="1702" y="1210"/>
                </a:cubicBezTo>
              </a:path>
            </a:pathLst>
          </a:custGeom>
          <a:noFill/>
          <a:ln w="19050" cap="rnd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Comment 5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5000625" y="831850"/>
            <a:ext cx="12700" cy="7938"/>
          </a:xfrm>
          <a:custGeom>
            <a:avLst/>
            <a:gdLst>
              <a:gd name="T0" fmla="+- 0 13927 13892"/>
              <a:gd name="T1" fmla="*/ T0 w 36"/>
              <a:gd name="T2" fmla="+- 0 2312 2312"/>
              <a:gd name="T3" fmla="*/ 2312 h 22"/>
              <a:gd name="T4" fmla="+- 0 13892 13892"/>
              <a:gd name="T5" fmla="*/ T4 w 36"/>
              <a:gd name="T6" fmla="+- 0 2333 2312"/>
              <a:gd name="T7" fmla="*/ 2333 h 22"/>
            </a:gdLst>
            <a:ahLst/>
            <a:cxnLst>
              <a:cxn ang="0">
                <a:pos x="T1" y="T3"/>
              </a:cxn>
              <a:cxn ang="0">
                <a:pos x="T5" y="T7"/>
              </a:cxn>
            </a:cxnLst>
            <a:rect l="0" t="0" r="r" b="b"/>
            <a:pathLst>
              <a:path w="36" h="22" extrusionOk="0">
                <a:moveTo>
                  <a:pt x="35" y="0"/>
                </a:moveTo>
                <a:cubicBezTo>
                  <a:pt x="21" y="17"/>
                  <a:pt x="17" y="22"/>
                  <a:pt x="0" y="21"/>
                </a:cubicBezTo>
              </a:path>
            </a:pathLst>
          </a:custGeom>
          <a:noFill/>
          <a:ln w="19050" cap="rnd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6390" name="Comment 6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830263" y="579438"/>
            <a:ext cx="2230437" cy="415925"/>
          </a:xfrm>
          <a:custGeom>
            <a:avLst/>
            <a:gdLst>
              <a:gd name="T0" fmla="+- 0 2939 2308"/>
              <a:gd name="T1" fmla="*/ T0 w 6192"/>
              <a:gd name="T2" fmla="+- 0 1610 1610"/>
              <a:gd name="T3" fmla="*/ 1610 h 1156"/>
              <a:gd name="T4" fmla="+- 0 2960 2308"/>
              <a:gd name="T5" fmla="*/ T4 w 6192"/>
              <a:gd name="T6" fmla="+- 0 1989 1610"/>
              <a:gd name="T7" fmla="*/ 1989 h 1156"/>
              <a:gd name="T8" fmla="+- 0 3009 2308"/>
              <a:gd name="T9" fmla="*/ T8 w 6192"/>
              <a:gd name="T10" fmla="+- 0 2316 1610"/>
              <a:gd name="T11" fmla="*/ 2316 h 1156"/>
              <a:gd name="T12" fmla="+- 0 3038 2308"/>
              <a:gd name="T13" fmla="*/ T12 w 6192"/>
              <a:gd name="T14" fmla="+- 0 2222 1610"/>
              <a:gd name="T15" fmla="*/ 2222 h 1156"/>
              <a:gd name="T16" fmla="+- 0 2308 2308"/>
              <a:gd name="T17" fmla="*/ T16 w 6192"/>
              <a:gd name="T18" fmla="+- 0 1921 1610"/>
              <a:gd name="T19" fmla="*/ 1921 h 1156"/>
              <a:gd name="T20" fmla="+- 0 2874 2308"/>
              <a:gd name="T21" fmla="*/ T20 w 6192"/>
              <a:gd name="T22" fmla="+- 0 1677 1610"/>
              <a:gd name="T23" fmla="*/ 1677 h 1156"/>
              <a:gd name="T24" fmla="+- 0 3330 2308"/>
              <a:gd name="T25" fmla="*/ T24 w 6192"/>
              <a:gd name="T26" fmla="+- 0 1943 1610"/>
              <a:gd name="T27" fmla="*/ 1943 h 1156"/>
              <a:gd name="T28" fmla="+- 0 3391 2308"/>
              <a:gd name="T29" fmla="*/ T28 w 6192"/>
              <a:gd name="T30" fmla="+- 0 2630 1610"/>
              <a:gd name="T31" fmla="*/ 2630 h 1156"/>
              <a:gd name="T32" fmla="+- 0 2870 2308"/>
              <a:gd name="T33" fmla="*/ T32 w 6192"/>
              <a:gd name="T34" fmla="+- 0 2736 1610"/>
              <a:gd name="T35" fmla="*/ 2736 h 1156"/>
              <a:gd name="T36" fmla="+- 0 2464 2308"/>
              <a:gd name="T37" fmla="*/ T36 w 6192"/>
              <a:gd name="T38" fmla="+- 0 2562 1610"/>
              <a:gd name="T39" fmla="*/ 2562 h 1156"/>
              <a:gd name="T40" fmla="+- 0 2515 2308"/>
              <a:gd name="T41" fmla="*/ T40 w 6192"/>
              <a:gd name="T42" fmla="+- 0 2560 1610"/>
              <a:gd name="T43" fmla="*/ 2560 h 1156"/>
              <a:gd name="T44" fmla="+- 0 4098 2308"/>
              <a:gd name="T45" fmla="*/ T44 w 6192"/>
              <a:gd name="T46" fmla="+- 0 2413 1610"/>
              <a:gd name="T47" fmla="*/ 2413 h 1156"/>
              <a:gd name="T48" fmla="+- 0 4482 2308"/>
              <a:gd name="T49" fmla="*/ T48 w 6192"/>
              <a:gd name="T50" fmla="+- 0 2337 1610"/>
              <a:gd name="T51" fmla="*/ 2337 h 1156"/>
              <a:gd name="T52" fmla="+- 0 5359 2308"/>
              <a:gd name="T53" fmla="*/ T52 w 6192"/>
              <a:gd name="T54" fmla="+- 0 1658 1610"/>
              <a:gd name="T55" fmla="*/ 1658 h 1156"/>
              <a:gd name="T56" fmla="+- 0 5389 2308"/>
              <a:gd name="T57" fmla="*/ T56 w 6192"/>
              <a:gd name="T58" fmla="+- 0 1745 1610"/>
              <a:gd name="T59" fmla="*/ 1745 h 1156"/>
              <a:gd name="T60" fmla="+- 0 5380 2308"/>
              <a:gd name="T61" fmla="*/ T60 w 6192"/>
              <a:gd name="T62" fmla="+- 0 2244 1610"/>
              <a:gd name="T63" fmla="*/ 2244 h 1156"/>
              <a:gd name="T64" fmla="+- 0 5439 2308"/>
              <a:gd name="T65" fmla="*/ T64 w 6192"/>
              <a:gd name="T66" fmla="+- 0 2617 1610"/>
              <a:gd name="T67" fmla="*/ 2617 h 1156"/>
              <a:gd name="T68" fmla="+- 0 5876 2308"/>
              <a:gd name="T69" fmla="*/ T68 w 6192"/>
              <a:gd name="T70" fmla="+- 0 2522 1610"/>
              <a:gd name="T71" fmla="*/ 2522 h 1156"/>
              <a:gd name="T72" fmla="+- 0 6057 2308"/>
              <a:gd name="T73" fmla="*/ T72 w 6192"/>
              <a:gd name="T74" fmla="+- 0 2278 1610"/>
              <a:gd name="T75" fmla="*/ 2278 h 1156"/>
              <a:gd name="T76" fmla="+- 0 5828 2308"/>
              <a:gd name="T77" fmla="*/ T76 w 6192"/>
              <a:gd name="T78" fmla="+- 0 2326 1610"/>
              <a:gd name="T79" fmla="*/ 2326 h 1156"/>
              <a:gd name="T80" fmla="+- 0 6030 2308"/>
              <a:gd name="T81" fmla="*/ T80 w 6192"/>
              <a:gd name="T82" fmla="+- 0 2543 1610"/>
              <a:gd name="T83" fmla="*/ 2543 h 1156"/>
              <a:gd name="T84" fmla="+- 0 6431 2308"/>
              <a:gd name="T85" fmla="*/ T84 w 6192"/>
              <a:gd name="T86" fmla="+- 0 2365 1610"/>
              <a:gd name="T87" fmla="*/ 2365 h 1156"/>
              <a:gd name="T88" fmla="+- 0 5142 2308"/>
              <a:gd name="T89" fmla="*/ T88 w 6192"/>
              <a:gd name="T90" fmla="+- 0 2305 1610"/>
              <a:gd name="T91" fmla="*/ 2305 h 1156"/>
              <a:gd name="T92" fmla="+- 0 5287 2308"/>
              <a:gd name="T93" fmla="*/ T92 w 6192"/>
              <a:gd name="T94" fmla="+- 0 2280 1610"/>
              <a:gd name="T95" fmla="*/ 2280 h 1156"/>
              <a:gd name="T96" fmla="+- 0 6091 2308"/>
              <a:gd name="T97" fmla="*/ T96 w 6192"/>
              <a:gd name="T98" fmla="+- 0 2049 1610"/>
              <a:gd name="T99" fmla="*/ 2049 h 1156"/>
              <a:gd name="T100" fmla="+- 0 6401 2308"/>
              <a:gd name="T101" fmla="*/ T100 w 6192"/>
              <a:gd name="T102" fmla="+- 0 2409 1610"/>
              <a:gd name="T103" fmla="*/ 2409 h 1156"/>
              <a:gd name="T104" fmla="+- 0 6556 2308"/>
              <a:gd name="T105" fmla="*/ T104 w 6192"/>
              <a:gd name="T106" fmla="+- 0 2418 1610"/>
              <a:gd name="T107" fmla="*/ 2418 h 1156"/>
              <a:gd name="T108" fmla="+- 0 6707 2308"/>
              <a:gd name="T109" fmla="*/ T108 w 6192"/>
              <a:gd name="T110" fmla="+- 0 2627 1610"/>
              <a:gd name="T111" fmla="*/ 2627 h 1156"/>
              <a:gd name="T112" fmla="+- 0 6811 2308"/>
              <a:gd name="T113" fmla="*/ T112 w 6192"/>
              <a:gd name="T114" fmla="+- 0 2587 1610"/>
              <a:gd name="T115" fmla="*/ 2587 h 1156"/>
              <a:gd name="T116" fmla="+- 0 7039 2308"/>
              <a:gd name="T117" fmla="*/ T116 w 6192"/>
              <a:gd name="T118" fmla="+- 0 2411 1610"/>
              <a:gd name="T119" fmla="*/ 2411 h 1156"/>
              <a:gd name="T120" fmla="+- 0 7229 2308"/>
              <a:gd name="T121" fmla="*/ T120 w 6192"/>
              <a:gd name="T122" fmla="+- 0 2405 1610"/>
              <a:gd name="T123" fmla="*/ 2405 h 1156"/>
              <a:gd name="T124" fmla="+- 0 7285 2308"/>
              <a:gd name="T125" fmla="*/ T124 w 6192"/>
              <a:gd name="T126" fmla="+- 0 2655 1610"/>
              <a:gd name="T127" fmla="*/ 2655 h 1156"/>
              <a:gd name="T128" fmla="+- 0 7368 2308"/>
              <a:gd name="T129" fmla="*/ T128 w 6192"/>
              <a:gd name="T130" fmla="+- 0 2602 1610"/>
              <a:gd name="T131" fmla="*/ 2602 h 1156"/>
              <a:gd name="T132" fmla="+- 0 7549 2308"/>
              <a:gd name="T133" fmla="*/ T132 w 6192"/>
              <a:gd name="T134" fmla="+- 0 2483 1610"/>
              <a:gd name="T135" fmla="*/ 2483 h 1156"/>
              <a:gd name="T136" fmla="+- 0 7608 2308"/>
              <a:gd name="T137" fmla="*/ T136 w 6192"/>
              <a:gd name="T138" fmla="+- 0 2638 1610"/>
              <a:gd name="T139" fmla="*/ 2638 h 1156"/>
              <a:gd name="T140" fmla="+- 0 7689 2308"/>
              <a:gd name="T141" fmla="*/ T140 w 6192"/>
              <a:gd name="T142" fmla="+- 0 2610 1610"/>
              <a:gd name="T143" fmla="*/ 2610 h 1156"/>
              <a:gd name="T144" fmla="+- 0 7883 2308"/>
              <a:gd name="T145" fmla="*/ T144 w 6192"/>
              <a:gd name="T146" fmla="+- 0 2384 1610"/>
              <a:gd name="T147" fmla="*/ 2384 h 1156"/>
              <a:gd name="T148" fmla="+- 0 7920 2308"/>
              <a:gd name="T149" fmla="*/ T148 w 6192"/>
              <a:gd name="T150" fmla="+- 0 2593 1610"/>
              <a:gd name="T151" fmla="*/ 2593 h 1156"/>
              <a:gd name="T152" fmla="+- 0 8222 2308"/>
              <a:gd name="T153" fmla="*/ T152 w 6192"/>
              <a:gd name="T154" fmla="+- 0 2449 1610"/>
              <a:gd name="T155" fmla="*/ 2449 h 1156"/>
              <a:gd name="T156" fmla="+- 0 8427 2308"/>
              <a:gd name="T157" fmla="*/ T156 w 6192"/>
              <a:gd name="T158" fmla="+- 0 2562 1610"/>
              <a:gd name="T159" fmla="*/ 2562 h 1156"/>
              <a:gd name="T160" fmla="+- 0 8376 2308"/>
              <a:gd name="T161" fmla="*/ T160 w 6192"/>
              <a:gd name="T162" fmla="+- 0 2664 1610"/>
              <a:gd name="T163" fmla="*/ 2664 h 1156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  <a:cxn ang="0">
                <a:pos x="T145" y="T147"/>
              </a:cxn>
              <a:cxn ang="0">
                <a:pos x="T149" y="T151"/>
              </a:cxn>
              <a:cxn ang="0">
                <a:pos x="T153" y="T155"/>
              </a:cxn>
              <a:cxn ang="0">
                <a:pos x="T157" y="T159"/>
              </a:cxn>
              <a:cxn ang="0">
                <a:pos x="T161" y="T163"/>
              </a:cxn>
            </a:cxnLst>
            <a:rect l="0" t="0" r="r" b="b"/>
            <a:pathLst>
              <a:path w="6192" h="1156" extrusionOk="0">
                <a:moveTo>
                  <a:pt x="652" y="36"/>
                </a:moveTo>
                <a:cubicBezTo>
                  <a:pt x="638" y="19"/>
                  <a:pt x="634" y="14"/>
                  <a:pt x="631" y="0"/>
                </a:cubicBezTo>
                <a:cubicBezTo>
                  <a:pt x="621" y="50"/>
                  <a:pt x="625" y="94"/>
                  <a:pt x="629" y="146"/>
                </a:cubicBezTo>
                <a:cubicBezTo>
                  <a:pt x="635" y="224"/>
                  <a:pt x="646" y="301"/>
                  <a:pt x="652" y="379"/>
                </a:cubicBezTo>
                <a:cubicBezTo>
                  <a:pt x="658" y="450"/>
                  <a:pt x="670" y="519"/>
                  <a:pt x="680" y="589"/>
                </a:cubicBezTo>
                <a:cubicBezTo>
                  <a:pt x="686" y="628"/>
                  <a:pt x="696" y="667"/>
                  <a:pt x="701" y="706"/>
                </a:cubicBezTo>
                <a:cubicBezTo>
                  <a:pt x="702" y="715"/>
                  <a:pt x="702" y="724"/>
                  <a:pt x="703" y="733"/>
                </a:cubicBezTo>
                <a:cubicBezTo>
                  <a:pt x="733" y="696"/>
                  <a:pt x="729" y="662"/>
                  <a:pt x="730" y="612"/>
                </a:cubicBezTo>
              </a:path>
              <a:path w="6192" h="1156" extrusionOk="0">
                <a:moveTo>
                  <a:pt x="99" y="280"/>
                </a:moveTo>
                <a:cubicBezTo>
                  <a:pt x="64" y="296"/>
                  <a:pt x="38" y="300"/>
                  <a:pt x="0" y="311"/>
                </a:cubicBezTo>
                <a:cubicBezTo>
                  <a:pt x="29" y="280"/>
                  <a:pt x="58" y="246"/>
                  <a:pt x="97" y="218"/>
                </a:cubicBezTo>
                <a:cubicBezTo>
                  <a:pt x="229" y="123"/>
                  <a:pt x="400" y="45"/>
                  <a:pt x="566" y="67"/>
                </a:cubicBezTo>
                <a:cubicBezTo>
                  <a:pt x="646" y="78"/>
                  <a:pt x="724" y="105"/>
                  <a:pt x="794" y="146"/>
                </a:cubicBezTo>
                <a:cubicBezTo>
                  <a:pt x="879" y="196"/>
                  <a:pt x="956" y="261"/>
                  <a:pt x="1022" y="333"/>
                </a:cubicBezTo>
                <a:cubicBezTo>
                  <a:pt x="1085" y="402"/>
                  <a:pt x="1141" y="482"/>
                  <a:pt x="1173" y="570"/>
                </a:cubicBezTo>
                <a:cubicBezTo>
                  <a:pt x="1231" y="727"/>
                  <a:pt x="1195" y="897"/>
                  <a:pt x="1083" y="1020"/>
                </a:cubicBezTo>
                <a:cubicBezTo>
                  <a:pt x="1023" y="1086"/>
                  <a:pt x="943" y="1126"/>
                  <a:pt x="857" y="1145"/>
                </a:cubicBezTo>
                <a:cubicBezTo>
                  <a:pt x="759" y="1167"/>
                  <a:pt x="658" y="1152"/>
                  <a:pt x="562" y="1126"/>
                </a:cubicBezTo>
                <a:cubicBezTo>
                  <a:pt x="471" y="1102"/>
                  <a:pt x="385" y="1061"/>
                  <a:pt x="300" y="1022"/>
                </a:cubicBezTo>
                <a:cubicBezTo>
                  <a:pt x="252" y="1000"/>
                  <a:pt x="203" y="977"/>
                  <a:pt x="156" y="952"/>
                </a:cubicBezTo>
                <a:cubicBezTo>
                  <a:pt x="115" y="930"/>
                  <a:pt x="113" y="942"/>
                  <a:pt x="154" y="947"/>
                </a:cubicBezTo>
                <a:cubicBezTo>
                  <a:pt x="180" y="950"/>
                  <a:pt x="189" y="951"/>
                  <a:pt x="207" y="950"/>
                </a:cubicBezTo>
              </a:path>
              <a:path w="6192" h="1156" extrusionOk="0">
                <a:moveTo>
                  <a:pt x="1673" y="774"/>
                </a:moveTo>
                <a:cubicBezTo>
                  <a:pt x="1720" y="808"/>
                  <a:pt x="1732" y="806"/>
                  <a:pt x="1790" y="803"/>
                </a:cubicBezTo>
                <a:cubicBezTo>
                  <a:pt x="1854" y="800"/>
                  <a:pt x="1916" y="784"/>
                  <a:pt x="1979" y="772"/>
                </a:cubicBezTo>
                <a:cubicBezTo>
                  <a:pt x="2045" y="760"/>
                  <a:pt x="2110" y="739"/>
                  <a:pt x="2174" y="727"/>
                </a:cubicBezTo>
                <a:cubicBezTo>
                  <a:pt x="2191" y="725"/>
                  <a:pt x="2209" y="723"/>
                  <a:pt x="2226" y="721"/>
                </a:cubicBezTo>
              </a:path>
              <a:path w="6192" h="1156" extrusionOk="0">
                <a:moveTo>
                  <a:pt x="3051" y="48"/>
                </a:moveTo>
                <a:cubicBezTo>
                  <a:pt x="3065" y="32"/>
                  <a:pt x="3065" y="21"/>
                  <a:pt x="3079" y="6"/>
                </a:cubicBezTo>
                <a:cubicBezTo>
                  <a:pt x="3088" y="51"/>
                  <a:pt x="3080" y="86"/>
                  <a:pt x="3081" y="135"/>
                </a:cubicBezTo>
                <a:cubicBezTo>
                  <a:pt x="3082" y="216"/>
                  <a:pt x="3077" y="296"/>
                  <a:pt x="3077" y="377"/>
                </a:cubicBezTo>
                <a:cubicBezTo>
                  <a:pt x="3077" y="463"/>
                  <a:pt x="3073" y="548"/>
                  <a:pt x="3072" y="634"/>
                </a:cubicBezTo>
                <a:cubicBezTo>
                  <a:pt x="3072" y="699"/>
                  <a:pt x="3076" y="764"/>
                  <a:pt x="3077" y="829"/>
                </a:cubicBezTo>
                <a:cubicBezTo>
                  <a:pt x="3078" y="883"/>
                  <a:pt x="3083" y="971"/>
                  <a:pt x="3131" y="1007"/>
                </a:cubicBezTo>
                <a:cubicBezTo>
                  <a:pt x="3180" y="1044"/>
                  <a:pt x="3259" y="1029"/>
                  <a:pt x="3313" y="1017"/>
                </a:cubicBezTo>
                <a:cubicBezTo>
                  <a:pt x="3402" y="998"/>
                  <a:pt x="3491" y="960"/>
                  <a:pt x="3568" y="912"/>
                </a:cubicBezTo>
                <a:cubicBezTo>
                  <a:pt x="3626" y="876"/>
                  <a:pt x="3671" y="834"/>
                  <a:pt x="3711" y="780"/>
                </a:cubicBezTo>
                <a:cubicBezTo>
                  <a:pt x="3735" y="748"/>
                  <a:pt x="3753" y="710"/>
                  <a:pt x="3749" y="668"/>
                </a:cubicBezTo>
                <a:cubicBezTo>
                  <a:pt x="3743" y="612"/>
                  <a:pt x="3691" y="599"/>
                  <a:pt x="3644" y="612"/>
                </a:cubicBezTo>
                <a:cubicBezTo>
                  <a:pt x="3592" y="627"/>
                  <a:pt x="3549" y="673"/>
                  <a:pt x="3520" y="716"/>
                </a:cubicBezTo>
                <a:cubicBezTo>
                  <a:pt x="3488" y="763"/>
                  <a:pt x="3461" y="836"/>
                  <a:pt x="3494" y="888"/>
                </a:cubicBezTo>
                <a:cubicBezTo>
                  <a:pt x="3540" y="961"/>
                  <a:pt x="3652" y="946"/>
                  <a:pt x="3722" y="933"/>
                </a:cubicBezTo>
                <a:cubicBezTo>
                  <a:pt x="3810" y="917"/>
                  <a:pt x="3910" y="888"/>
                  <a:pt x="3990" y="848"/>
                </a:cubicBezTo>
                <a:cubicBezTo>
                  <a:pt x="4027" y="830"/>
                  <a:pt x="4112" y="799"/>
                  <a:pt x="4123" y="755"/>
                </a:cubicBezTo>
                <a:cubicBezTo>
                  <a:pt x="4117" y="744"/>
                  <a:pt x="4112" y="732"/>
                  <a:pt x="4106" y="721"/>
                </a:cubicBezTo>
              </a:path>
              <a:path w="6192" h="1156" extrusionOk="0">
                <a:moveTo>
                  <a:pt x="2834" y="695"/>
                </a:moveTo>
                <a:cubicBezTo>
                  <a:pt x="2826" y="696"/>
                  <a:pt x="2817" y="696"/>
                  <a:pt x="2809" y="697"/>
                </a:cubicBezTo>
                <a:cubicBezTo>
                  <a:pt x="2867" y="700"/>
                  <a:pt x="2922" y="684"/>
                  <a:pt x="2979" y="670"/>
                </a:cubicBezTo>
                <a:cubicBezTo>
                  <a:pt x="3108" y="639"/>
                  <a:pt x="3236" y="604"/>
                  <a:pt x="3363" y="566"/>
                </a:cubicBezTo>
                <a:cubicBezTo>
                  <a:pt x="3502" y="524"/>
                  <a:pt x="3641" y="470"/>
                  <a:pt x="3783" y="439"/>
                </a:cubicBezTo>
                <a:cubicBezTo>
                  <a:pt x="3811" y="435"/>
                  <a:pt x="3838" y="432"/>
                  <a:pt x="3866" y="428"/>
                </a:cubicBezTo>
              </a:path>
              <a:path w="6192" h="1156" extrusionOk="0">
                <a:moveTo>
                  <a:pt x="4093" y="799"/>
                </a:moveTo>
                <a:cubicBezTo>
                  <a:pt x="4111" y="802"/>
                  <a:pt x="4134" y="800"/>
                  <a:pt x="4167" y="797"/>
                </a:cubicBezTo>
                <a:cubicBezTo>
                  <a:pt x="4194" y="795"/>
                  <a:pt x="4222" y="799"/>
                  <a:pt x="4248" y="808"/>
                </a:cubicBezTo>
                <a:cubicBezTo>
                  <a:pt x="4290" y="823"/>
                  <a:pt x="4316" y="845"/>
                  <a:pt x="4347" y="877"/>
                </a:cubicBezTo>
                <a:cubicBezTo>
                  <a:pt x="4388" y="920"/>
                  <a:pt x="4413" y="958"/>
                  <a:pt x="4399" y="1017"/>
                </a:cubicBezTo>
                <a:cubicBezTo>
                  <a:pt x="4389" y="1058"/>
                  <a:pt x="4369" y="1078"/>
                  <a:pt x="4342" y="1109"/>
                </a:cubicBezTo>
                <a:cubicBezTo>
                  <a:pt x="4399" y="1067"/>
                  <a:pt x="4451" y="1025"/>
                  <a:pt x="4503" y="977"/>
                </a:cubicBezTo>
                <a:cubicBezTo>
                  <a:pt x="4533" y="949"/>
                  <a:pt x="4564" y="922"/>
                  <a:pt x="4594" y="894"/>
                </a:cubicBezTo>
                <a:cubicBezTo>
                  <a:pt x="4636" y="855"/>
                  <a:pt x="4680" y="827"/>
                  <a:pt x="4731" y="801"/>
                </a:cubicBezTo>
                <a:cubicBezTo>
                  <a:pt x="4767" y="783"/>
                  <a:pt x="4810" y="762"/>
                  <a:pt x="4849" y="752"/>
                </a:cubicBezTo>
                <a:cubicBezTo>
                  <a:pt x="4897" y="740"/>
                  <a:pt x="4901" y="751"/>
                  <a:pt x="4921" y="795"/>
                </a:cubicBezTo>
                <a:cubicBezTo>
                  <a:pt x="4939" y="833"/>
                  <a:pt x="4944" y="887"/>
                  <a:pt x="4952" y="928"/>
                </a:cubicBezTo>
                <a:cubicBezTo>
                  <a:pt x="4960" y="968"/>
                  <a:pt x="4966" y="1006"/>
                  <a:pt x="4977" y="1045"/>
                </a:cubicBezTo>
                <a:cubicBezTo>
                  <a:pt x="4980" y="1063"/>
                  <a:pt x="4982" y="1070"/>
                  <a:pt x="4988" y="1081"/>
                </a:cubicBezTo>
                <a:cubicBezTo>
                  <a:pt x="5012" y="1051"/>
                  <a:pt x="5035" y="1020"/>
                  <a:pt x="5060" y="992"/>
                </a:cubicBezTo>
                <a:cubicBezTo>
                  <a:pt x="5088" y="962"/>
                  <a:pt x="5115" y="930"/>
                  <a:pt x="5146" y="903"/>
                </a:cubicBezTo>
                <a:cubicBezTo>
                  <a:pt x="5175" y="877"/>
                  <a:pt x="5202" y="855"/>
                  <a:pt x="5241" y="873"/>
                </a:cubicBezTo>
                <a:cubicBezTo>
                  <a:pt x="5268" y="885"/>
                  <a:pt x="5278" y="927"/>
                  <a:pt x="5286" y="952"/>
                </a:cubicBezTo>
                <a:cubicBezTo>
                  <a:pt x="5293" y="975"/>
                  <a:pt x="5296" y="1004"/>
                  <a:pt x="5300" y="1028"/>
                </a:cubicBezTo>
                <a:cubicBezTo>
                  <a:pt x="5304" y="1052"/>
                  <a:pt x="5305" y="1058"/>
                  <a:pt x="5307" y="1073"/>
                </a:cubicBezTo>
                <a:cubicBezTo>
                  <a:pt x="5330" y="1051"/>
                  <a:pt x="5359" y="1027"/>
                  <a:pt x="5381" y="1000"/>
                </a:cubicBezTo>
                <a:cubicBezTo>
                  <a:pt x="5416" y="958"/>
                  <a:pt x="5446" y="911"/>
                  <a:pt x="5482" y="869"/>
                </a:cubicBezTo>
                <a:cubicBezTo>
                  <a:pt x="5511" y="835"/>
                  <a:pt x="5544" y="806"/>
                  <a:pt x="5575" y="774"/>
                </a:cubicBezTo>
                <a:cubicBezTo>
                  <a:pt x="5578" y="802"/>
                  <a:pt x="5580" y="822"/>
                  <a:pt x="5579" y="852"/>
                </a:cubicBezTo>
                <a:cubicBezTo>
                  <a:pt x="5578" y="891"/>
                  <a:pt x="5570" y="961"/>
                  <a:pt x="5612" y="983"/>
                </a:cubicBezTo>
                <a:cubicBezTo>
                  <a:pt x="5657" y="1007"/>
                  <a:pt x="5705" y="974"/>
                  <a:pt x="5743" y="952"/>
                </a:cubicBezTo>
                <a:cubicBezTo>
                  <a:pt x="5802" y="918"/>
                  <a:pt x="5853" y="869"/>
                  <a:pt x="5914" y="839"/>
                </a:cubicBezTo>
                <a:cubicBezTo>
                  <a:pt x="5947" y="822"/>
                  <a:pt x="5970" y="818"/>
                  <a:pt x="6005" y="837"/>
                </a:cubicBezTo>
                <a:cubicBezTo>
                  <a:pt x="6048" y="861"/>
                  <a:pt x="6085" y="917"/>
                  <a:pt x="6119" y="952"/>
                </a:cubicBezTo>
                <a:cubicBezTo>
                  <a:pt x="6148" y="982"/>
                  <a:pt x="6169" y="1012"/>
                  <a:pt x="6191" y="1043"/>
                </a:cubicBezTo>
                <a:cubicBezTo>
                  <a:pt x="6148" y="1049"/>
                  <a:pt x="6112" y="1053"/>
                  <a:pt x="6068" y="1054"/>
                </a:cubicBezTo>
                <a:cubicBezTo>
                  <a:pt x="6058" y="1054"/>
                  <a:pt x="6047" y="1053"/>
                  <a:pt x="6037" y="1053"/>
                </a:cubicBezTo>
              </a:path>
            </a:pathLst>
          </a:custGeom>
          <a:noFill/>
          <a:ln w="19050" cap="rnd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6391" name="Comment 7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3675063" y="611188"/>
            <a:ext cx="2517775" cy="650875"/>
          </a:xfrm>
          <a:custGeom>
            <a:avLst/>
            <a:gdLst>
              <a:gd name="T0" fmla="+- 0 10351 10208"/>
              <a:gd name="T1" fmla="*/ T0 w 6993"/>
              <a:gd name="T2" fmla="+- 0 2613 1697"/>
              <a:gd name="T3" fmla="*/ 2613 h 1807"/>
              <a:gd name="T4" fmla="+- 0 10530 10208"/>
              <a:gd name="T5" fmla="*/ T4 w 6993"/>
              <a:gd name="T6" fmla="+- 0 2252 1697"/>
              <a:gd name="T7" fmla="*/ 2252 h 1807"/>
              <a:gd name="T8" fmla="+- 0 10720 10208"/>
              <a:gd name="T9" fmla="*/ T8 w 6993"/>
              <a:gd name="T10" fmla="+- 0 2786 1697"/>
              <a:gd name="T11" fmla="*/ 2786 h 1807"/>
              <a:gd name="T12" fmla="+- 0 10668 10208"/>
              <a:gd name="T13" fmla="*/ T12 w 6993"/>
              <a:gd name="T14" fmla="+- 0 2716 1697"/>
              <a:gd name="T15" fmla="*/ 2716 h 1807"/>
              <a:gd name="T16" fmla="+- 0 11157 10208"/>
              <a:gd name="T17" fmla="*/ T16 w 6993"/>
              <a:gd name="T18" fmla="+- 0 2449 1697"/>
              <a:gd name="T19" fmla="*/ 2449 h 1807"/>
              <a:gd name="T20" fmla="+- 0 11138 10208"/>
              <a:gd name="T21" fmla="*/ T20 w 6993"/>
              <a:gd name="T22" fmla="+- 0 2772 1697"/>
              <a:gd name="T23" fmla="*/ 2772 h 1807"/>
              <a:gd name="T24" fmla="+- 0 11360 10208"/>
              <a:gd name="T25" fmla="*/ T24 w 6993"/>
              <a:gd name="T26" fmla="+- 0 2615 1697"/>
              <a:gd name="T27" fmla="*/ 2615 h 1807"/>
              <a:gd name="T28" fmla="+- 0 11676 10208"/>
              <a:gd name="T29" fmla="*/ T28 w 6993"/>
              <a:gd name="T30" fmla="+- 0 2719 1697"/>
              <a:gd name="T31" fmla="*/ 2719 h 1807"/>
              <a:gd name="T32" fmla="+- 0 11942 10208"/>
              <a:gd name="T33" fmla="*/ T32 w 6993"/>
              <a:gd name="T34" fmla="+- 0 2776 1697"/>
              <a:gd name="T35" fmla="*/ 2776 h 1807"/>
              <a:gd name="T36" fmla="+- 0 11813 10208"/>
              <a:gd name="T37" fmla="*/ T36 w 6993"/>
              <a:gd name="T38" fmla="+- 0 3486 1697"/>
              <a:gd name="T39" fmla="*/ 3486 h 1807"/>
              <a:gd name="T40" fmla="+- 0 11798 10208"/>
              <a:gd name="T41" fmla="*/ T40 w 6993"/>
              <a:gd name="T42" fmla="+- 0 2449 1697"/>
              <a:gd name="T43" fmla="*/ 2449 h 1807"/>
              <a:gd name="T44" fmla="+- 0 12220 10208"/>
              <a:gd name="T45" fmla="*/ T44 w 6993"/>
              <a:gd name="T46" fmla="+- 0 2600 1697"/>
              <a:gd name="T47" fmla="*/ 2600 h 1807"/>
              <a:gd name="T48" fmla="+- 0 11990 10208"/>
              <a:gd name="T49" fmla="*/ T48 w 6993"/>
              <a:gd name="T50" fmla="+- 0 2695 1697"/>
              <a:gd name="T51" fmla="*/ 2695 h 1807"/>
              <a:gd name="T52" fmla="+- 0 12626 10208"/>
              <a:gd name="T53" fmla="*/ T52 w 6993"/>
              <a:gd name="T54" fmla="+- 0 2439 1697"/>
              <a:gd name="T55" fmla="*/ 2439 h 1807"/>
              <a:gd name="T56" fmla="+- 0 12522 10208"/>
              <a:gd name="T57" fmla="*/ T56 w 6993"/>
              <a:gd name="T58" fmla="+- 0 2473 1697"/>
              <a:gd name="T59" fmla="*/ 2473 h 1807"/>
              <a:gd name="T60" fmla="+- 0 13008 10208"/>
              <a:gd name="T61" fmla="*/ T60 w 6993"/>
              <a:gd name="T62" fmla="+- 0 2717 1697"/>
              <a:gd name="T63" fmla="*/ 2717 h 1807"/>
              <a:gd name="T64" fmla="+- 0 13155 10208"/>
              <a:gd name="T65" fmla="*/ T64 w 6993"/>
              <a:gd name="T66" fmla="+- 0 2365 1697"/>
              <a:gd name="T67" fmla="*/ 2365 h 1807"/>
              <a:gd name="T68" fmla="+- 0 13548 10208"/>
              <a:gd name="T69" fmla="*/ T68 w 6993"/>
              <a:gd name="T70" fmla="+- 0 2379 1697"/>
              <a:gd name="T71" fmla="*/ 2379 h 1807"/>
              <a:gd name="T72" fmla="+- 0 13385 10208"/>
              <a:gd name="T73" fmla="*/ T72 w 6993"/>
              <a:gd name="T74" fmla="+- 0 2697 1697"/>
              <a:gd name="T75" fmla="*/ 2697 h 1807"/>
              <a:gd name="T76" fmla="+- 0 13729 10208"/>
              <a:gd name="T77" fmla="*/ T76 w 6993"/>
              <a:gd name="T78" fmla="+- 0 2477 1697"/>
              <a:gd name="T79" fmla="*/ 2477 h 1807"/>
              <a:gd name="T80" fmla="+- 0 13942 10208"/>
              <a:gd name="T81" fmla="*/ T80 w 6993"/>
              <a:gd name="T82" fmla="+- 0 2496 1697"/>
              <a:gd name="T83" fmla="*/ 2496 h 1807"/>
              <a:gd name="T84" fmla="+- 0 13894 10208"/>
              <a:gd name="T85" fmla="*/ T84 w 6993"/>
              <a:gd name="T86" fmla="+- 0 3370 1697"/>
              <a:gd name="T87" fmla="*/ 3370 h 1807"/>
              <a:gd name="T88" fmla="+- 0 13780 10208"/>
              <a:gd name="T89" fmla="*/ T88 w 6993"/>
              <a:gd name="T90" fmla="+- 0 2884 1697"/>
              <a:gd name="T91" fmla="*/ 2884 h 1807"/>
              <a:gd name="T92" fmla="+- 0 13661 10208"/>
              <a:gd name="T93" fmla="*/ T92 w 6993"/>
              <a:gd name="T94" fmla="+- 0 2424 1697"/>
              <a:gd name="T95" fmla="*/ 2424 h 1807"/>
              <a:gd name="T96" fmla="+- 0 13832 10208"/>
              <a:gd name="T97" fmla="*/ T96 w 6993"/>
              <a:gd name="T98" fmla="+- 0 2445 1697"/>
              <a:gd name="T99" fmla="*/ 2445 h 1807"/>
              <a:gd name="T100" fmla="+- 0 14377 10208"/>
              <a:gd name="T101" fmla="*/ T100 w 6993"/>
              <a:gd name="T102" fmla="+- 0 2329 1697"/>
              <a:gd name="T103" fmla="*/ 2329 h 1807"/>
              <a:gd name="T104" fmla="+- 0 14468 10208"/>
              <a:gd name="T105" fmla="*/ T104 w 6993"/>
              <a:gd name="T106" fmla="+- 0 2719 1697"/>
              <a:gd name="T107" fmla="*/ 2719 h 1807"/>
              <a:gd name="T108" fmla="+- 0 14691 10208"/>
              <a:gd name="T109" fmla="*/ T108 w 6993"/>
              <a:gd name="T110" fmla="+- 0 2360 1697"/>
              <a:gd name="T111" fmla="*/ 2360 h 1807"/>
              <a:gd name="T112" fmla="+- 0 14870 10208"/>
              <a:gd name="T113" fmla="*/ T112 w 6993"/>
              <a:gd name="T114" fmla="+- 0 2485 1697"/>
              <a:gd name="T115" fmla="*/ 2485 h 1807"/>
              <a:gd name="T116" fmla="+- 0 14991 10208"/>
              <a:gd name="T117" fmla="*/ T116 w 6993"/>
              <a:gd name="T118" fmla="+- 0 2365 1697"/>
              <a:gd name="T119" fmla="*/ 2365 h 1807"/>
              <a:gd name="T120" fmla="+- 0 15113 10208"/>
              <a:gd name="T121" fmla="*/ T120 w 6993"/>
              <a:gd name="T122" fmla="+- 0 2642 1697"/>
              <a:gd name="T123" fmla="*/ 2642 h 1807"/>
              <a:gd name="T124" fmla="+- 0 15293 10208"/>
              <a:gd name="T125" fmla="*/ T124 w 6993"/>
              <a:gd name="T126" fmla="+- 0 2479 1697"/>
              <a:gd name="T127" fmla="*/ 2479 h 1807"/>
              <a:gd name="T128" fmla="+- 0 15398 10208"/>
              <a:gd name="T129" fmla="*/ T128 w 6993"/>
              <a:gd name="T130" fmla="+- 0 2555 1697"/>
              <a:gd name="T131" fmla="*/ 2555 h 1807"/>
              <a:gd name="T132" fmla="+- 0 15569 10208"/>
              <a:gd name="T133" fmla="*/ T132 w 6993"/>
              <a:gd name="T134" fmla="+- 0 2549 1697"/>
              <a:gd name="T135" fmla="*/ 2549 h 1807"/>
              <a:gd name="T136" fmla="+- 0 15733 10208"/>
              <a:gd name="T137" fmla="*/ T136 w 6993"/>
              <a:gd name="T138" fmla="+- 0 2286 1697"/>
              <a:gd name="T139" fmla="*/ 2286 h 1807"/>
              <a:gd name="T140" fmla="+- 0 15923 10208"/>
              <a:gd name="T141" fmla="*/ T140 w 6993"/>
              <a:gd name="T142" fmla="+- 0 2526 1697"/>
              <a:gd name="T143" fmla="*/ 2526 h 1807"/>
              <a:gd name="T144" fmla="+- 0 16196 10208"/>
              <a:gd name="T145" fmla="*/ T144 w 6993"/>
              <a:gd name="T146" fmla="+- 0 2250 1697"/>
              <a:gd name="T147" fmla="*/ 2250 h 1807"/>
              <a:gd name="T148" fmla="+- 0 16023 10208"/>
              <a:gd name="T149" fmla="*/ T148 w 6993"/>
              <a:gd name="T150" fmla="+- 0 2434 1697"/>
              <a:gd name="T151" fmla="*/ 2434 h 1807"/>
              <a:gd name="T152" fmla="+- 0 16286 10208"/>
              <a:gd name="T153" fmla="*/ T152 w 6993"/>
              <a:gd name="T154" fmla="+- 0 2581 1697"/>
              <a:gd name="T155" fmla="*/ 2581 h 1807"/>
              <a:gd name="T156" fmla="+- 0 16350 10208"/>
              <a:gd name="T157" fmla="*/ T156 w 6993"/>
              <a:gd name="T158" fmla="+- 0 1847 1697"/>
              <a:gd name="T159" fmla="*/ 1847 h 1807"/>
              <a:gd name="T160" fmla="+- 0 16430 10208"/>
              <a:gd name="T161" fmla="*/ T160 w 6993"/>
              <a:gd name="T162" fmla="+- 0 2566 1697"/>
              <a:gd name="T163" fmla="*/ 2566 h 1807"/>
              <a:gd name="T164" fmla="+- 0 16681 10208"/>
              <a:gd name="T165" fmla="*/ T164 w 6993"/>
              <a:gd name="T166" fmla="+- 0 2241 1697"/>
              <a:gd name="T167" fmla="*/ 2241 h 1807"/>
              <a:gd name="T168" fmla="+- 0 16837 10208"/>
              <a:gd name="T169" fmla="*/ T168 w 6993"/>
              <a:gd name="T170" fmla="+- 0 2574 1697"/>
              <a:gd name="T171" fmla="*/ 2574 h 1807"/>
              <a:gd name="T172" fmla="+- 0 17191 10208"/>
              <a:gd name="T173" fmla="*/ T172 w 6993"/>
              <a:gd name="T174" fmla="+- 0 2515 1697"/>
              <a:gd name="T175" fmla="*/ 2515 h 1807"/>
              <a:gd name="T176" fmla="+- 0 17056 10208"/>
              <a:gd name="T177" fmla="*/ T176 w 6993"/>
              <a:gd name="T178" fmla="+- 0 3208 1697"/>
              <a:gd name="T179" fmla="*/ 3208 h 1807"/>
              <a:gd name="T180" fmla="+- 0 16552 10208"/>
              <a:gd name="T181" fmla="*/ T180 w 6993"/>
              <a:gd name="T182" fmla="+- 0 1902 1697"/>
              <a:gd name="T183" fmla="*/ 1902 h 1807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  <a:cxn ang="0">
                <a:pos x="T145" y="T147"/>
              </a:cxn>
              <a:cxn ang="0">
                <a:pos x="T149" y="T151"/>
              </a:cxn>
              <a:cxn ang="0">
                <a:pos x="T153" y="T155"/>
              </a:cxn>
              <a:cxn ang="0">
                <a:pos x="T157" y="T159"/>
              </a:cxn>
              <a:cxn ang="0">
                <a:pos x="T161" y="T163"/>
              </a:cxn>
              <a:cxn ang="0">
                <a:pos x="T165" y="T167"/>
              </a:cxn>
              <a:cxn ang="0">
                <a:pos x="T169" y="T171"/>
              </a:cxn>
              <a:cxn ang="0">
                <a:pos x="T173" y="T175"/>
              </a:cxn>
              <a:cxn ang="0">
                <a:pos x="T177" y="T179"/>
              </a:cxn>
              <a:cxn ang="0">
                <a:pos x="T181" y="T183"/>
              </a:cxn>
            </a:cxnLst>
            <a:rect l="0" t="0" r="r" b="b"/>
            <a:pathLst>
              <a:path w="6993" h="1807" extrusionOk="0">
                <a:moveTo>
                  <a:pt x="8" y="1121"/>
                </a:moveTo>
                <a:cubicBezTo>
                  <a:pt x="18" y="1090"/>
                  <a:pt x="26" y="1066"/>
                  <a:pt x="48" y="1032"/>
                </a:cubicBezTo>
                <a:cubicBezTo>
                  <a:pt x="76" y="989"/>
                  <a:pt x="111" y="955"/>
                  <a:pt x="143" y="916"/>
                </a:cubicBezTo>
                <a:cubicBezTo>
                  <a:pt x="179" y="872"/>
                  <a:pt x="213" y="824"/>
                  <a:pt x="240" y="774"/>
                </a:cubicBezTo>
                <a:cubicBezTo>
                  <a:pt x="264" y="730"/>
                  <a:pt x="288" y="684"/>
                  <a:pt x="304" y="636"/>
                </a:cubicBezTo>
                <a:cubicBezTo>
                  <a:pt x="313" y="610"/>
                  <a:pt x="317" y="582"/>
                  <a:pt x="322" y="555"/>
                </a:cubicBezTo>
                <a:cubicBezTo>
                  <a:pt x="342" y="623"/>
                  <a:pt x="363" y="689"/>
                  <a:pt x="390" y="754"/>
                </a:cubicBezTo>
                <a:cubicBezTo>
                  <a:pt x="416" y="816"/>
                  <a:pt x="447" y="876"/>
                  <a:pt x="472" y="939"/>
                </a:cubicBezTo>
                <a:cubicBezTo>
                  <a:pt x="489" y="983"/>
                  <a:pt x="519" y="1040"/>
                  <a:pt x="512" y="1089"/>
                </a:cubicBezTo>
                <a:cubicBezTo>
                  <a:pt x="505" y="1139"/>
                  <a:pt x="455" y="1129"/>
                  <a:pt x="422" y="1121"/>
                </a:cubicBezTo>
                <a:cubicBezTo>
                  <a:pt x="397" y="1115"/>
                  <a:pt x="384" y="1094"/>
                  <a:pt x="365" y="1081"/>
                </a:cubicBezTo>
                <a:cubicBezTo>
                  <a:pt x="396" y="1059"/>
                  <a:pt x="424" y="1038"/>
                  <a:pt x="460" y="1019"/>
                </a:cubicBezTo>
                <a:cubicBezTo>
                  <a:pt x="541" y="977"/>
                  <a:pt x="618" y="931"/>
                  <a:pt x="696" y="884"/>
                </a:cubicBezTo>
                <a:cubicBezTo>
                  <a:pt x="753" y="850"/>
                  <a:pt x="807" y="813"/>
                  <a:pt x="865" y="780"/>
                </a:cubicBezTo>
                <a:cubicBezTo>
                  <a:pt x="899" y="760"/>
                  <a:pt x="914" y="761"/>
                  <a:pt x="949" y="752"/>
                </a:cubicBezTo>
                <a:cubicBezTo>
                  <a:pt x="947" y="797"/>
                  <a:pt x="943" y="835"/>
                  <a:pt x="934" y="880"/>
                </a:cubicBezTo>
                <a:cubicBezTo>
                  <a:pt x="925" y="925"/>
                  <a:pt x="913" y="969"/>
                  <a:pt x="911" y="1015"/>
                </a:cubicBezTo>
                <a:cubicBezTo>
                  <a:pt x="909" y="1055"/>
                  <a:pt x="919" y="1044"/>
                  <a:pt x="930" y="1075"/>
                </a:cubicBezTo>
                <a:cubicBezTo>
                  <a:pt x="1011" y="1040"/>
                  <a:pt x="1066" y="986"/>
                  <a:pt x="1122" y="916"/>
                </a:cubicBezTo>
                <a:cubicBezTo>
                  <a:pt x="1146" y="886"/>
                  <a:pt x="1162" y="854"/>
                  <a:pt x="1179" y="820"/>
                </a:cubicBezTo>
                <a:cubicBezTo>
                  <a:pt x="1165" y="857"/>
                  <a:pt x="1152" y="874"/>
                  <a:pt x="1152" y="918"/>
                </a:cubicBezTo>
                <a:cubicBezTo>
                  <a:pt x="1152" y="982"/>
                  <a:pt x="1181" y="1041"/>
                  <a:pt x="1234" y="1075"/>
                </a:cubicBezTo>
                <a:cubicBezTo>
                  <a:pt x="1276" y="1103"/>
                  <a:pt x="1341" y="1088"/>
                  <a:pt x="1384" y="1070"/>
                </a:cubicBezTo>
                <a:cubicBezTo>
                  <a:pt x="1425" y="1046"/>
                  <a:pt x="1440" y="1038"/>
                  <a:pt x="1468" y="1022"/>
                </a:cubicBezTo>
              </a:path>
              <a:path w="6993" h="1807" extrusionOk="0">
                <a:moveTo>
                  <a:pt x="1713" y="757"/>
                </a:moveTo>
                <a:cubicBezTo>
                  <a:pt x="1714" y="793"/>
                  <a:pt x="1714" y="832"/>
                  <a:pt x="1719" y="869"/>
                </a:cubicBezTo>
                <a:cubicBezTo>
                  <a:pt x="1728" y="939"/>
                  <a:pt x="1732" y="1008"/>
                  <a:pt x="1734" y="1079"/>
                </a:cubicBezTo>
                <a:cubicBezTo>
                  <a:pt x="1738" y="1204"/>
                  <a:pt x="1726" y="1330"/>
                  <a:pt x="1709" y="1454"/>
                </a:cubicBezTo>
                <a:cubicBezTo>
                  <a:pt x="1696" y="1547"/>
                  <a:pt x="1687" y="1674"/>
                  <a:pt x="1637" y="1757"/>
                </a:cubicBezTo>
                <a:cubicBezTo>
                  <a:pt x="1625" y="1776"/>
                  <a:pt x="1620" y="1783"/>
                  <a:pt x="1605" y="1789"/>
                </a:cubicBezTo>
                <a:cubicBezTo>
                  <a:pt x="1587" y="1740"/>
                  <a:pt x="1573" y="1705"/>
                  <a:pt x="1567" y="1647"/>
                </a:cubicBezTo>
                <a:cubicBezTo>
                  <a:pt x="1557" y="1542"/>
                  <a:pt x="1555" y="1435"/>
                  <a:pt x="1553" y="1329"/>
                </a:cubicBezTo>
                <a:cubicBezTo>
                  <a:pt x="1550" y="1151"/>
                  <a:pt x="1522" y="922"/>
                  <a:pt x="1590" y="752"/>
                </a:cubicBezTo>
                <a:cubicBezTo>
                  <a:pt x="1608" y="707"/>
                  <a:pt x="1651" y="653"/>
                  <a:pt x="1700" y="640"/>
                </a:cubicBezTo>
                <a:cubicBezTo>
                  <a:pt x="1759" y="624"/>
                  <a:pt x="1814" y="621"/>
                  <a:pt x="1873" y="642"/>
                </a:cubicBezTo>
                <a:cubicBezTo>
                  <a:pt x="1976" y="679"/>
                  <a:pt x="2062" y="794"/>
                  <a:pt x="2012" y="903"/>
                </a:cubicBezTo>
                <a:cubicBezTo>
                  <a:pt x="1964" y="1006"/>
                  <a:pt x="1838" y="1047"/>
                  <a:pt x="1738" y="1070"/>
                </a:cubicBezTo>
                <a:cubicBezTo>
                  <a:pt x="1732" y="1071"/>
                  <a:pt x="1727" y="1071"/>
                  <a:pt x="1721" y="1072"/>
                </a:cubicBezTo>
                <a:cubicBezTo>
                  <a:pt x="1738" y="1038"/>
                  <a:pt x="1737" y="1024"/>
                  <a:pt x="1782" y="998"/>
                </a:cubicBezTo>
                <a:cubicBezTo>
                  <a:pt x="1859" y="953"/>
                  <a:pt x="1963" y="943"/>
                  <a:pt x="2048" y="920"/>
                </a:cubicBezTo>
                <a:cubicBezTo>
                  <a:pt x="2103" y="905"/>
                  <a:pt x="2157" y="885"/>
                  <a:pt x="2209" y="861"/>
                </a:cubicBezTo>
                <a:cubicBezTo>
                  <a:pt x="2281" y="827"/>
                  <a:pt x="2354" y="790"/>
                  <a:pt x="2418" y="742"/>
                </a:cubicBezTo>
                <a:cubicBezTo>
                  <a:pt x="2469" y="703"/>
                  <a:pt x="2472" y="688"/>
                  <a:pt x="2502" y="638"/>
                </a:cubicBezTo>
                <a:cubicBezTo>
                  <a:pt x="2472" y="624"/>
                  <a:pt x="2466" y="602"/>
                  <a:pt x="2424" y="617"/>
                </a:cubicBezTo>
                <a:cubicBezTo>
                  <a:pt x="2365" y="638"/>
                  <a:pt x="2323" y="718"/>
                  <a:pt x="2314" y="776"/>
                </a:cubicBezTo>
                <a:cubicBezTo>
                  <a:pt x="2301" y="858"/>
                  <a:pt x="2343" y="900"/>
                  <a:pt x="2415" y="924"/>
                </a:cubicBezTo>
                <a:cubicBezTo>
                  <a:pt x="2535" y="964"/>
                  <a:pt x="2682" y="860"/>
                  <a:pt x="2797" y="880"/>
                </a:cubicBezTo>
                <a:cubicBezTo>
                  <a:pt x="2794" y="926"/>
                  <a:pt x="2784" y="976"/>
                  <a:pt x="2800" y="1020"/>
                </a:cubicBezTo>
                <a:cubicBezTo>
                  <a:pt x="2806" y="1026"/>
                  <a:pt x="2812" y="1031"/>
                  <a:pt x="2818" y="1037"/>
                </a:cubicBezTo>
                <a:cubicBezTo>
                  <a:pt x="2857" y="981"/>
                  <a:pt x="2873" y="944"/>
                  <a:pt x="2892" y="873"/>
                </a:cubicBezTo>
                <a:cubicBezTo>
                  <a:pt x="2911" y="804"/>
                  <a:pt x="2927" y="736"/>
                  <a:pt x="2947" y="668"/>
                </a:cubicBezTo>
                <a:cubicBezTo>
                  <a:pt x="2957" y="633"/>
                  <a:pt x="2968" y="612"/>
                  <a:pt x="2983" y="583"/>
                </a:cubicBezTo>
              </a:path>
              <a:path w="6993" h="1807" extrusionOk="0">
                <a:moveTo>
                  <a:pt x="3365" y="629"/>
                </a:moveTo>
                <a:cubicBezTo>
                  <a:pt x="3347" y="640"/>
                  <a:pt x="3335" y="607"/>
                  <a:pt x="3340" y="682"/>
                </a:cubicBezTo>
                <a:cubicBezTo>
                  <a:pt x="3344" y="738"/>
                  <a:pt x="3356" y="794"/>
                  <a:pt x="3361" y="850"/>
                </a:cubicBezTo>
                <a:cubicBezTo>
                  <a:pt x="3367" y="909"/>
                  <a:pt x="3392" y="1035"/>
                  <a:pt x="3316" y="1064"/>
                </a:cubicBezTo>
                <a:cubicBezTo>
                  <a:pt x="3271" y="1081"/>
                  <a:pt x="3187" y="1053"/>
                  <a:pt x="3177" y="1000"/>
                </a:cubicBezTo>
                <a:cubicBezTo>
                  <a:pt x="3170" y="965"/>
                  <a:pt x="3204" y="940"/>
                  <a:pt x="3228" y="922"/>
                </a:cubicBezTo>
                <a:cubicBezTo>
                  <a:pt x="3265" y="895"/>
                  <a:pt x="3325" y="873"/>
                  <a:pt x="3367" y="856"/>
                </a:cubicBezTo>
                <a:cubicBezTo>
                  <a:pt x="3421" y="834"/>
                  <a:pt x="3471" y="809"/>
                  <a:pt x="3521" y="780"/>
                </a:cubicBezTo>
                <a:cubicBezTo>
                  <a:pt x="3562" y="756"/>
                  <a:pt x="3605" y="733"/>
                  <a:pt x="3646" y="710"/>
                </a:cubicBezTo>
                <a:cubicBezTo>
                  <a:pt x="3673" y="695"/>
                  <a:pt x="3700" y="680"/>
                  <a:pt x="3728" y="665"/>
                </a:cubicBezTo>
                <a:cubicBezTo>
                  <a:pt x="3734" y="711"/>
                  <a:pt x="3733" y="752"/>
                  <a:pt x="3734" y="799"/>
                </a:cubicBezTo>
                <a:cubicBezTo>
                  <a:pt x="3736" y="886"/>
                  <a:pt x="3739" y="973"/>
                  <a:pt x="3738" y="1060"/>
                </a:cubicBezTo>
                <a:cubicBezTo>
                  <a:pt x="3737" y="1172"/>
                  <a:pt x="3735" y="1283"/>
                  <a:pt x="3730" y="1395"/>
                </a:cubicBezTo>
                <a:cubicBezTo>
                  <a:pt x="3725" y="1490"/>
                  <a:pt x="3716" y="1583"/>
                  <a:pt x="3686" y="1673"/>
                </a:cubicBezTo>
                <a:cubicBezTo>
                  <a:pt x="3668" y="1726"/>
                  <a:pt x="3635" y="1803"/>
                  <a:pt x="3568" y="1806"/>
                </a:cubicBezTo>
                <a:cubicBezTo>
                  <a:pt x="3507" y="1809"/>
                  <a:pt x="3469" y="1747"/>
                  <a:pt x="3447" y="1698"/>
                </a:cubicBezTo>
                <a:cubicBezTo>
                  <a:pt x="3368" y="1520"/>
                  <a:pt x="3426" y="1313"/>
                  <a:pt x="3572" y="1187"/>
                </a:cubicBezTo>
                <a:cubicBezTo>
                  <a:pt x="3666" y="1106"/>
                  <a:pt x="3767" y="1047"/>
                  <a:pt x="3873" y="984"/>
                </a:cubicBezTo>
                <a:cubicBezTo>
                  <a:pt x="3953" y="934"/>
                  <a:pt x="3978" y="917"/>
                  <a:pt x="4038" y="897"/>
                </a:cubicBezTo>
              </a:path>
              <a:path w="6993" h="1807" extrusionOk="0">
                <a:moveTo>
                  <a:pt x="3453" y="727"/>
                </a:moveTo>
                <a:cubicBezTo>
                  <a:pt x="3462" y="708"/>
                  <a:pt x="3479" y="661"/>
                  <a:pt x="3504" y="657"/>
                </a:cubicBezTo>
                <a:cubicBezTo>
                  <a:pt x="3529" y="654"/>
                  <a:pt x="3540" y="713"/>
                  <a:pt x="3549" y="727"/>
                </a:cubicBezTo>
                <a:cubicBezTo>
                  <a:pt x="3563" y="749"/>
                  <a:pt x="3598" y="757"/>
                  <a:pt x="3624" y="748"/>
                </a:cubicBezTo>
                <a:cubicBezTo>
                  <a:pt x="3656" y="732"/>
                  <a:pt x="3665" y="732"/>
                  <a:pt x="3673" y="710"/>
                </a:cubicBezTo>
              </a:path>
              <a:path w="6993" h="1807" extrusionOk="0">
                <a:moveTo>
                  <a:pt x="4122" y="725"/>
                </a:moveTo>
                <a:cubicBezTo>
                  <a:pt x="4128" y="681"/>
                  <a:pt x="4137" y="663"/>
                  <a:pt x="4169" y="632"/>
                </a:cubicBezTo>
                <a:cubicBezTo>
                  <a:pt x="4189" y="662"/>
                  <a:pt x="4198" y="689"/>
                  <a:pt x="4205" y="725"/>
                </a:cubicBezTo>
                <a:cubicBezTo>
                  <a:pt x="4215" y="778"/>
                  <a:pt x="4221" y="832"/>
                  <a:pt x="4230" y="886"/>
                </a:cubicBezTo>
                <a:cubicBezTo>
                  <a:pt x="4238" y="933"/>
                  <a:pt x="4242" y="978"/>
                  <a:pt x="4260" y="1022"/>
                </a:cubicBezTo>
                <a:cubicBezTo>
                  <a:pt x="4296" y="993"/>
                  <a:pt x="4320" y="958"/>
                  <a:pt x="4344" y="918"/>
                </a:cubicBezTo>
                <a:cubicBezTo>
                  <a:pt x="4375" y="867"/>
                  <a:pt x="4402" y="814"/>
                  <a:pt x="4430" y="761"/>
                </a:cubicBezTo>
                <a:cubicBezTo>
                  <a:pt x="4447" y="728"/>
                  <a:pt x="4464" y="695"/>
                  <a:pt x="4483" y="663"/>
                </a:cubicBezTo>
                <a:cubicBezTo>
                  <a:pt x="4499" y="710"/>
                  <a:pt x="4496" y="752"/>
                  <a:pt x="4504" y="801"/>
                </a:cubicBezTo>
                <a:cubicBezTo>
                  <a:pt x="4510" y="837"/>
                  <a:pt x="4518" y="896"/>
                  <a:pt x="4565" y="897"/>
                </a:cubicBezTo>
                <a:cubicBezTo>
                  <a:pt x="4616" y="898"/>
                  <a:pt x="4646" y="826"/>
                  <a:pt x="4662" y="788"/>
                </a:cubicBezTo>
                <a:cubicBezTo>
                  <a:pt x="4687" y="727"/>
                  <a:pt x="4699" y="661"/>
                  <a:pt x="4728" y="602"/>
                </a:cubicBezTo>
                <a:cubicBezTo>
                  <a:pt x="4741" y="579"/>
                  <a:pt x="4745" y="572"/>
                  <a:pt x="4755" y="559"/>
                </a:cubicBezTo>
                <a:cubicBezTo>
                  <a:pt x="4793" y="582"/>
                  <a:pt x="4783" y="620"/>
                  <a:pt x="4783" y="668"/>
                </a:cubicBezTo>
                <a:cubicBezTo>
                  <a:pt x="4783" y="733"/>
                  <a:pt x="4780" y="798"/>
                  <a:pt x="4781" y="863"/>
                </a:cubicBezTo>
                <a:cubicBezTo>
                  <a:pt x="4781" y="883"/>
                  <a:pt x="4782" y="961"/>
                  <a:pt x="4810" y="973"/>
                </a:cubicBezTo>
                <a:cubicBezTo>
                  <a:pt x="4848" y="989"/>
                  <a:pt x="4876" y="961"/>
                  <a:pt x="4905" y="945"/>
                </a:cubicBezTo>
              </a:path>
              <a:path w="6993" h="1807" extrusionOk="0">
                <a:moveTo>
                  <a:pt x="5074" y="701"/>
                </a:moveTo>
                <a:cubicBezTo>
                  <a:pt x="5075" y="692"/>
                  <a:pt x="5075" y="683"/>
                  <a:pt x="5076" y="674"/>
                </a:cubicBezTo>
                <a:cubicBezTo>
                  <a:pt x="5083" y="711"/>
                  <a:pt x="5085" y="744"/>
                  <a:pt x="5085" y="782"/>
                </a:cubicBezTo>
                <a:cubicBezTo>
                  <a:pt x="5085" y="816"/>
                  <a:pt x="5088" y="858"/>
                  <a:pt x="5103" y="890"/>
                </a:cubicBezTo>
                <a:cubicBezTo>
                  <a:pt x="5108" y="898"/>
                  <a:pt x="5113" y="906"/>
                  <a:pt x="5118" y="914"/>
                </a:cubicBezTo>
                <a:cubicBezTo>
                  <a:pt x="5160" y="904"/>
                  <a:pt x="5164" y="910"/>
                  <a:pt x="5190" y="858"/>
                </a:cubicBezTo>
                <a:cubicBezTo>
                  <a:pt x="5212" y="815"/>
                  <a:pt x="5229" y="769"/>
                  <a:pt x="5249" y="725"/>
                </a:cubicBezTo>
                <a:cubicBezTo>
                  <a:pt x="5270" y="679"/>
                  <a:pt x="5286" y="651"/>
                  <a:pt x="5317" y="627"/>
                </a:cubicBezTo>
                <a:cubicBezTo>
                  <a:pt x="5330" y="699"/>
                  <a:pt x="5329" y="786"/>
                  <a:pt x="5361" y="852"/>
                </a:cubicBezTo>
                <a:cubicBezTo>
                  <a:pt x="5376" y="883"/>
                  <a:pt x="5376" y="884"/>
                  <a:pt x="5407" y="894"/>
                </a:cubicBezTo>
                <a:cubicBezTo>
                  <a:pt x="5427" y="855"/>
                  <a:pt x="5438" y="814"/>
                  <a:pt x="5450" y="771"/>
                </a:cubicBezTo>
                <a:cubicBezTo>
                  <a:pt x="5468" y="706"/>
                  <a:pt x="5487" y="645"/>
                  <a:pt x="5525" y="589"/>
                </a:cubicBezTo>
                <a:cubicBezTo>
                  <a:pt x="5552" y="616"/>
                  <a:pt x="5552" y="644"/>
                  <a:pt x="5563" y="685"/>
                </a:cubicBezTo>
                <a:cubicBezTo>
                  <a:pt x="5571" y="717"/>
                  <a:pt x="5580" y="756"/>
                  <a:pt x="5599" y="784"/>
                </a:cubicBezTo>
                <a:cubicBezTo>
                  <a:pt x="5625" y="823"/>
                  <a:pt x="5670" y="840"/>
                  <a:pt x="5715" y="829"/>
                </a:cubicBezTo>
                <a:cubicBezTo>
                  <a:pt x="5762" y="817"/>
                  <a:pt x="5806" y="795"/>
                  <a:pt x="5846" y="767"/>
                </a:cubicBezTo>
                <a:cubicBezTo>
                  <a:pt x="5889" y="736"/>
                  <a:pt x="5930" y="700"/>
                  <a:pt x="5960" y="657"/>
                </a:cubicBezTo>
                <a:cubicBezTo>
                  <a:pt x="5976" y="634"/>
                  <a:pt x="6001" y="583"/>
                  <a:pt x="5988" y="553"/>
                </a:cubicBezTo>
                <a:cubicBezTo>
                  <a:pt x="5984" y="532"/>
                  <a:pt x="5980" y="523"/>
                  <a:pt x="5964" y="515"/>
                </a:cubicBezTo>
                <a:cubicBezTo>
                  <a:pt x="5930" y="529"/>
                  <a:pt x="5909" y="537"/>
                  <a:pt x="5886" y="572"/>
                </a:cubicBezTo>
                <a:cubicBezTo>
                  <a:pt x="5855" y="620"/>
                  <a:pt x="5828" y="681"/>
                  <a:pt x="5815" y="737"/>
                </a:cubicBezTo>
                <a:cubicBezTo>
                  <a:pt x="5804" y="783"/>
                  <a:pt x="5794" y="845"/>
                  <a:pt x="5821" y="888"/>
                </a:cubicBezTo>
                <a:cubicBezTo>
                  <a:pt x="5857" y="945"/>
                  <a:pt x="5935" y="932"/>
                  <a:pt x="5987" y="920"/>
                </a:cubicBezTo>
                <a:cubicBezTo>
                  <a:pt x="6035" y="909"/>
                  <a:pt x="6051" y="905"/>
                  <a:pt x="6078" y="884"/>
                </a:cubicBezTo>
              </a:path>
              <a:path w="6993" h="1807" extrusionOk="0">
                <a:moveTo>
                  <a:pt x="6122" y="42"/>
                </a:moveTo>
                <a:cubicBezTo>
                  <a:pt x="6128" y="20"/>
                  <a:pt x="6130" y="14"/>
                  <a:pt x="6133" y="0"/>
                </a:cubicBezTo>
                <a:cubicBezTo>
                  <a:pt x="6140" y="50"/>
                  <a:pt x="6138" y="99"/>
                  <a:pt x="6142" y="150"/>
                </a:cubicBezTo>
                <a:cubicBezTo>
                  <a:pt x="6149" y="234"/>
                  <a:pt x="6153" y="318"/>
                  <a:pt x="6158" y="402"/>
                </a:cubicBezTo>
                <a:cubicBezTo>
                  <a:pt x="6163" y="486"/>
                  <a:pt x="6173" y="571"/>
                  <a:pt x="6179" y="655"/>
                </a:cubicBezTo>
                <a:cubicBezTo>
                  <a:pt x="6185" y="730"/>
                  <a:pt x="6200" y="798"/>
                  <a:pt x="6222" y="869"/>
                </a:cubicBezTo>
                <a:cubicBezTo>
                  <a:pt x="6237" y="844"/>
                  <a:pt x="6260" y="804"/>
                  <a:pt x="6274" y="769"/>
                </a:cubicBezTo>
                <a:cubicBezTo>
                  <a:pt x="6295" y="718"/>
                  <a:pt x="6325" y="670"/>
                  <a:pt x="6359" y="627"/>
                </a:cubicBezTo>
                <a:cubicBezTo>
                  <a:pt x="6374" y="608"/>
                  <a:pt x="6441" y="532"/>
                  <a:pt x="6473" y="544"/>
                </a:cubicBezTo>
                <a:cubicBezTo>
                  <a:pt x="6522" y="562"/>
                  <a:pt x="6520" y="607"/>
                  <a:pt x="6525" y="653"/>
                </a:cubicBezTo>
                <a:cubicBezTo>
                  <a:pt x="6535" y="748"/>
                  <a:pt x="6525" y="840"/>
                  <a:pt x="6544" y="933"/>
                </a:cubicBezTo>
                <a:cubicBezTo>
                  <a:pt x="6582" y="915"/>
                  <a:pt x="6599" y="917"/>
                  <a:pt x="6629" y="877"/>
                </a:cubicBezTo>
                <a:cubicBezTo>
                  <a:pt x="6668" y="825"/>
                  <a:pt x="6691" y="762"/>
                  <a:pt x="6718" y="704"/>
                </a:cubicBezTo>
                <a:cubicBezTo>
                  <a:pt x="6730" y="722"/>
                  <a:pt x="6744" y="763"/>
                  <a:pt x="6762" y="780"/>
                </a:cubicBezTo>
                <a:cubicBezTo>
                  <a:pt x="6821" y="838"/>
                  <a:pt x="6908" y="824"/>
                  <a:pt x="6983" y="818"/>
                </a:cubicBezTo>
                <a:cubicBezTo>
                  <a:pt x="6987" y="860"/>
                  <a:pt x="6992" y="894"/>
                  <a:pt x="6986" y="939"/>
                </a:cubicBezTo>
                <a:cubicBezTo>
                  <a:pt x="6966" y="1099"/>
                  <a:pt x="6947" y="1271"/>
                  <a:pt x="6907" y="1427"/>
                </a:cubicBezTo>
                <a:cubicBezTo>
                  <a:pt x="6890" y="1495"/>
                  <a:pt x="6874" y="1489"/>
                  <a:pt x="6848" y="1511"/>
                </a:cubicBezTo>
              </a:path>
              <a:path w="6993" h="1807" extrusionOk="0">
                <a:moveTo>
                  <a:pt x="5620" y="419"/>
                </a:moveTo>
                <a:cubicBezTo>
                  <a:pt x="5673" y="389"/>
                  <a:pt x="5735" y="366"/>
                  <a:pt x="5795" y="347"/>
                </a:cubicBezTo>
                <a:cubicBezTo>
                  <a:pt x="5976" y="291"/>
                  <a:pt x="6162" y="252"/>
                  <a:pt x="6344" y="205"/>
                </a:cubicBezTo>
                <a:cubicBezTo>
                  <a:pt x="6466" y="169"/>
                  <a:pt x="6507" y="156"/>
                  <a:pt x="6593" y="152"/>
                </a:cubicBezTo>
              </a:path>
            </a:pathLst>
          </a:custGeom>
          <a:noFill/>
          <a:ln w="19050" cap="rnd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6392" name="Comment 8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6573838" y="615950"/>
            <a:ext cx="1725612" cy="622300"/>
          </a:xfrm>
          <a:custGeom>
            <a:avLst/>
            <a:gdLst>
              <a:gd name="T0" fmla="+- 0 18269 18261"/>
              <a:gd name="T1" fmla="*/ T0 w 4791"/>
              <a:gd name="T2" fmla="+- 0 1743 1713"/>
              <a:gd name="T3" fmla="*/ 1743 h 1725"/>
              <a:gd name="T4" fmla="+- 0 18265 18261"/>
              <a:gd name="T5" fmla="*/ T4 w 4791"/>
              <a:gd name="T6" fmla="+- 0 2271 1713"/>
              <a:gd name="T7" fmla="*/ 2271 h 1725"/>
              <a:gd name="T8" fmla="+- 0 18299 18261"/>
              <a:gd name="T9" fmla="*/ T8 w 4791"/>
              <a:gd name="T10" fmla="+- 0 2470 1713"/>
              <a:gd name="T11" fmla="*/ 2470 h 1725"/>
              <a:gd name="T12" fmla="+- 0 18539 18261"/>
              <a:gd name="T13" fmla="*/ T12 w 4791"/>
              <a:gd name="T14" fmla="+- 0 2248 1713"/>
              <a:gd name="T15" fmla="*/ 2248 h 1725"/>
              <a:gd name="T16" fmla="+- 0 18597 18261"/>
              <a:gd name="T17" fmla="*/ T16 w 4791"/>
              <a:gd name="T18" fmla="+- 0 2471 1713"/>
              <a:gd name="T19" fmla="*/ 2471 h 1725"/>
              <a:gd name="T20" fmla="+- 0 18289 18261"/>
              <a:gd name="T21" fmla="*/ T20 w 4791"/>
              <a:gd name="T22" fmla="+- 0 2596 1713"/>
              <a:gd name="T23" fmla="*/ 2596 h 1725"/>
              <a:gd name="T24" fmla="+- 0 18478 18261"/>
              <a:gd name="T25" fmla="*/ T24 w 4791"/>
              <a:gd name="T26" fmla="+- 0 2488 1713"/>
              <a:gd name="T27" fmla="*/ 2488 h 1725"/>
              <a:gd name="T28" fmla="+- 0 18833 18261"/>
              <a:gd name="T29" fmla="*/ T28 w 4791"/>
              <a:gd name="T30" fmla="+- 0 2451 1713"/>
              <a:gd name="T31" fmla="*/ 2451 h 1725"/>
              <a:gd name="T32" fmla="+- 0 18934 18261"/>
              <a:gd name="T33" fmla="*/ T32 w 4791"/>
              <a:gd name="T34" fmla="+- 0 2638 1713"/>
              <a:gd name="T35" fmla="*/ 2638 h 1725"/>
              <a:gd name="T36" fmla="+- 0 18892 18261"/>
              <a:gd name="T37" fmla="*/ T36 w 4791"/>
              <a:gd name="T38" fmla="+- 0 2562 1713"/>
              <a:gd name="T39" fmla="*/ 2562 h 1725"/>
              <a:gd name="T40" fmla="+- 0 19071 18261"/>
              <a:gd name="T41" fmla="*/ T40 w 4791"/>
              <a:gd name="T42" fmla="+- 0 2454 1713"/>
              <a:gd name="T43" fmla="*/ 2454 h 1725"/>
              <a:gd name="T44" fmla="+- 0 19550 18261"/>
              <a:gd name="T45" fmla="*/ T44 w 4791"/>
              <a:gd name="T46" fmla="+- 0 2434 1713"/>
              <a:gd name="T47" fmla="*/ 2434 h 1725"/>
              <a:gd name="T48" fmla="+- 0 19582 18261"/>
              <a:gd name="T49" fmla="*/ T48 w 4791"/>
              <a:gd name="T50" fmla="+- 0 2248 1713"/>
              <a:gd name="T51" fmla="*/ 2248 h 1725"/>
              <a:gd name="T52" fmla="+- 0 19407 18261"/>
              <a:gd name="T53" fmla="*/ T52 w 4791"/>
              <a:gd name="T54" fmla="+- 0 2540 1713"/>
              <a:gd name="T55" fmla="*/ 2540 h 1725"/>
              <a:gd name="T56" fmla="+- 0 19981 18261"/>
              <a:gd name="T57" fmla="*/ T56 w 4791"/>
              <a:gd name="T58" fmla="+- 0 2496 1713"/>
              <a:gd name="T59" fmla="*/ 2496 h 1725"/>
              <a:gd name="T60" fmla="+- 0 20021 18261"/>
              <a:gd name="T61" fmla="*/ T60 w 4791"/>
              <a:gd name="T62" fmla="+- 0 2594 1713"/>
              <a:gd name="T63" fmla="*/ 2594 h 1725"/>
              <a:gd name="T64" fmla="+- 0 20187 18261"/>
              <a:gd name="T65" fmla="*/ T64 w 4791"/>
              <a:gd name="T66" fmla="+- 0 2328 1713"/>
              <a:gd name="T67" fmla="*/ 2328 h 1725"/>
              <a:gd name="T68" fmla="+- 0 20244 18261"/>
              <a:gd name="T69" fmla="*/ T68 w 4791"/>
              <a:gd name="T70" fmla="+- 0 2644 1713"/>
              <a:gd name="T71" fmla="*/ 2644 h 1725"/>
              <a:gd name="T72" fmla="+- 0 20538 18261"/>
              <a:gd name="T73" fmla="*/ T72 w 4791"/>
              <a:gd name="T74" fmla="+- 0 2627 1713"/>
              <a:gd name="T75" fmla="*/ 2627 h 1725"/>
              <a:gd name="T76" fmla="+- 0 20689 18261"/>
              <a:gd name="T77" fmla="*/ T76 w 4791"/>
              <a:gd name="T78" fmla="+- 0 1904 1713"/>
              <a:gd name="T79" fmla="*/ 1904 h 1725"/>
              <a:gd name="T80" fmla="+- 0 20723 18261"/>
              <a:gd name="T81" fmla="*/ T80 w 4791"/>
              <a:gd name="T82" fmla="+- 0 2201 1713"/>
              <a:gd name="T83" fmla="*/ 2201 h 1725"/>
              <a:gd name="T84" fmla="+- 0 20725 18261"/>
              <a:gd name="T85" fmla="*/ T84 w 4791"/>
              <a:gd name="T86" fmla="+- 0 2638 1713"/>
              <a:gd name="T87" fmla="*/ 2638 h 1725"/>
              <a:gd name="T88" fmla="+- 0 20955 18261"/>
              <a:gd name="T89" fmla="*/ T88 w 4791"/>
              <a:gd name="T90" fmla="+- 0 2346 1713"/>
              <a:gd name="T91" fmla="*/ 2346 h 1725"/>
              <a:gd name="T92" fmla="+- 0 21084 18261"/>
              <a:gd name="T93" fmla="*/ T92 w 4791"/>
              <a:gd name="T94" fmla="+- 0 2193 1713"/>
              <a:gd name="T95" fmla="*/ 2193 h 1725"/>
              <a:gd name="T96" fmla="+- 0 21021 18261"/>
              <a:gd name="T97" fmla="*/ T96 w 4791"/>
              <a:gd name="T98" fmla="+- 0 2517 1713"/>
              <a:gd name="T99" fmla="*/ 2517 h 1725"/>
              <a:gd name="T100" fmla="+- 0 21312 18261"/>
              <a:gd name="T101" fmla="*/ T100 w 4791"/>
              <a:gd name="T102" fmla="+- 0 2373 1713"/>
              <a:gd name="T103" fmla="*/ 2373 h 1725"/>
              <a:gd name="T104" fmla="+- 0 21339 18261"/>
              <a:gd name="T105" fmla="*/ T104 w 4791"/>
              <a:gd name="T106" fmla="+- 0 2413 1713"/>
              <a:gd name="T107" fmla="*/ 2413 h 1725"/>
              <a:gd name="T108" fmla="+- 0 21515 18261"/>
              <a:gd name="T109" fmla="*/ T108 w 4791"/>
              <a:gd name="T110" fmla="+- 0 2655 1713"/>
              <a:gd name="T111" fmla="*/ 2655 h 1725"/>
              <a:gd name="T112" fmla="+- 0 21502 18261"/>
              <a:gd name="T113" fmla="*/ T112 w 4791"/>
              <a:gd name="T114" fmla="+- 0 2125 1713"/>
              <a:gd name="T115" fmla="*/ 2125 h 1725"/>
              <a:gd name="T116" fmla="+- 0 21633 18261"/>
              <a:gd name="T117" fmla="*/ T116 w 4791"/>
              <a:gd name="T118" fmla="+- 0 2390 1713"/>
              <a:gd name="T119" fmla="*/ 2390 h 1725"/>
              <a:gd name="T120" fmla="+- 0 21744 18261"/>
              <a:gd name="T121" fmla="*/ T120 w 4791"/>
              <a:gd name="T122" fmla="+- 0 2271 1713"/>
              <a:gd name="T123" fmla="*/ 2271 h 1725"/>
              <a:gd name="T124" fmla="+- 0 21818 18261"/>
              <a:gd name="T125" fmla="*/ T124 w 4791"/>
              <a:gd name="T126" fmla="+- 0 2558 1713"/>
              <a:gd name="T127" fmla="*/ 2558 h 1725"/>
              <a:gd name="T128" fmla="+- 0 21941 18261"/>
              <a:gd name="T129" fmla="*/ T128 w 4791"/>
              <a:gd name="T130" fmla="+- 0 2557 1713"/>
              <a:gd name="T131" fmla="*/ 2557 h 1725"/>
              <a:gd name="T132" fmla="+- 0 22133 18261"/>
              <a:gd name="T133" fmla="*/ T132 w 4791"/>
              <a:gd name="T134" fmla="+- 0 2350 1713"/>
              <a:gd name="T135" fmla="*/ 2350 h 1725"/>
              <a:gd name="T136" fmla="+- 0 22150 18261"/>
              <a:gd name="T137" fmla="*/ T136 w 4791"/>
              <a:gd name="T138" fmla="+- 0 2585 1713"/>
              <a:gd name="T139" fmla="*/ 2585 h 1725"/>
              <a:gd name="T140" fmla="+- 0 22352 18261"/>
              <a:gd name="T141" fmla="*/ T140 w 4791"/>
              <a:gd name="T142" fmla="+- 0 2647 1713"/>
              <a:gd name="T143" fmla="*/ 2647 h 1725"/>
              <a:gd name="T144" fmla="+- 0 22601 18261"/>
              <a:gd name="T145" fmla="*/ T144 w 4791"/>
              <a:gd name="T146" fmla="+- 0 2470 1713"/>
              <a:gd name="T147" fmla="*/ 2470 h 1725"/>
              <a:gd name="T148" fmla="+- 0 22782 18261"/>
              <a:gd name="T149" fmla="*/ T148 w 4791"/>
              <a:gd name="T150" fmla="+- 0 2483 1713"/>
              <a:gd name="T151" fmla="*/ 2483 h 1725"/>
              <a:gd name="T152" fmla="+- 0 23048 18261"/>
              <a:gd name="T153" fmla="*/ T152 w 4791"/>
              <a:gd name="T154" fmla="+- 0 2458 1713"/>
              <a:gd name="T155" fmla="*/ 2458 h 1725"/>
              <a:gd name="T156" fmla="+- 0 22968 18261"/>
              <a:gd name="T157" fmla="*/ T156 w 4791"/>
              <a:gd name="T158" fmla="+- 0 2278 1713"/>
              <a:gd name="T159" fmla="*/ 2278 h 1725"/>
              <a:gd name="T160" fmla="+- 0 22778 18261"/>
              <a:gd name="T161" fmla="*/ T160 w 4791"/>
              <a:gd name="T162" fmla="+- 0 2430 1713"/>
              <a:gd name="T163" fmla="*/ 2430 h 1725"/>
              <a:gd name="T164" fmla="+- 0 22820 18261"/>
              <a:gd name="T165" fmla="*/ T164 w 4791"/>
              <a:gd name="T166" fmla="+- 0 3026 1713"/>
              <a:gd name="T167" fmla="*/ 3026 h 1725"/>
              <a:gd name="T168" fmla="+- 0 22725 18261"/>
              <a:gd name="T169" fmla="*/ T168 w 4791"/>
              <a:gd name="T170" fmla="+- 0 3437 1713"/>
              <a:gd name="T171" fmla="*/ 3437 h 1725"/>
              <a:gd name="T172" fmla="+- 0 22677 18261"/>
              <a:gd name="T173" fmla="*/ T172 w 4791"/>
              <a:gd name="T174" fmla="+- 0 3085 1713"/>
              <a:gd name="T175" fmla="*/ 3085 h 1725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  <a:cxn ang="0">
                <a:pos x="T145" y="T147"/>
              </a:cxn>
              <a:cxn ang="0">
                <a:pos x="T149" y="T151"/>
              </a:cxn>
              <a:cxn ang="0">
                <a:pos x="T153" y="T155"/>
              </a:cxn>
              <a:cxn ang="0">
                <a:pos x="T157" y="T159"/>
              </a:cxn>
              <a:cxn ang="0">
                <a:pos x="T161" y="T163"/>
              </a:cxn>
              <a:cxn ang="0">
                <a:pos x="T165" y="T167"/>
              </a:cxn>
              <a:cxn ang="0">
                <a:pos x="T169" y="T171"/>
              </a:cxn>
              <a:cxn ang="0">
                <a:pos x="T173" y="T175"/>
              </a:cxn>
            </a:cxnLst>
            <a:rect l="0" t="0" r="r" b="b"/>
            <a:pathLst>
              <a:path w="4791" h="1725" extrusionOk="0">
                <a:moveTo>
                  <a:pt x="0" y="85"/>
                </a:moveTo>
                <a:cubicBezTo>
                  <a:pt x="3" y="46"/>
                  <a:pt x="4" y="69"/>
                  <a:pt x="8" y="30"/>
                </a:cubicBezTo>
                <a:cubicBezTo>
                  <a:pt x="7" y="99"/>
                  <a:pt x="8" y="167"/>
                  <a:pt x="6" y="236"/>
                </a:cubicBezTo>
                <a:cubicBezTo>
                  <a:pt x="3" y="343"/>
                  <a:pt x="3" y="450"/>
                  <a:pt x="4" y="558"/>
                </a:cubicBezTo>
                <a:cubicBezTo>
                  <a:pt x="5" y="664"/>
                  <a:pt x="7" y="769"/>
                  <a:pt x="11" y="874"/>
                </a:cubicBezTo>
                <a:cubicBezTo>
                  <a:pt x="19" y="834"/>
                  <a:pt x="25" y="796"/>
                  <a:pt x="38" y="757"/>
                </a:cubicBezTo>
                <a:cubicBezTo>
                  <a:pt x="63" y="680"/>
                  <a:pt x="97" y="606"/>
                  <a:pt x="171" y="565"/>
                </a:cubicBezTo>
                <a:cubicBezTo>
                  <a:pt x="197" y="550"/>
                  <a:pt x="246" y="528"/>
                  <a:pt x="278" y="535"/>
                </a:cubicBezTo>
                <a:cubicBezTo>
                  <a:pt x="317" y="544"/>
                  <a:pt x="336" y="556"/>
                  <a:pt x="350" y="596"/>
                </a:cubicBezTo>
                <a:cubicBezTo>
                  <a:pt x="368" y="647"/>
                  <a:pt x="353" y="710"/>
                  <a:pt x="336" y="758"/>
                </a:cubicBezTo>
                <a:cubicBezTo>
                  <a:pt x="304" y="849"/>
                  <a:pt x="180" y="1028"/>
                  <a:pt x="59" y="997"/>
                </a:cubicBezTo>
                <a:cubicBezTo>
                  <a:pt x="-4" y="981"/>
                  <a:pt x="5" y="933"/>
                  <a:pt x="28" y="883"/>
                </a:cubicBezTo>
                <a:cubicBezTo>
                  <a:pt x="44" y="849"/>
                  <a:pt x="78" y="825"/>
                  <a:pt x="110" y="808"/>
                </a:cubicBezTo>
                <a:cubicBezTo>
                  <a:pt x="141" y="791"/>
                  <a:pt x="183" y="783"/>
                  <a:pt x="217" y="775"/>
                </a:cubicBezTo>
                <a:cubicBezTo>
                  <a:pt x="265" y="763"/>
                  <a:pt x="315" y="750"/>
                  <a:pt x="363" y="741"/>
                </a:cubicBezTo>
                <a:cubicBezTo>
                  <a:pt x="430" y="728"/>
                  <a:pt x="506" y="712"/>
                  <a:pt x="572" y="738"/>
                </a:cubicBezTo>
                <a:cubicBezTo>
                  <a:pt x="609" y="753"/>
                  <a:pt x="630" y="776"/>
                  <a:pt x="650" y="808"/>
                </a:cubicBezTo>
                <a:cubicBezTo>
                  <a:pt x="673" y="846"/>
                  <a:pt x="678" y="883"/>
                  <a:pt x="673" y="925"/>
                </a:cubicBezTo>
                <a:cubicBezTo>
                  <a:pt x="668" y="931"/>
                  <a:pt x="663" y="936"/>
                  <a:pt x="658" y="942"/>
                </a:cubicBezTo>
                <a:cubicBezTo>
                  <a:pt x="640" y="905"/>
                  <a:pt x="628" y="899"/>
                  <a:pt x="631" y="849"/>
                </a:cubicBezTo>
                <a:cubicBezTo>
                  <a:pt x="634" y="802"/>
                  <a:pt x="660" y="677"/>
                  <a:pt x="726" y="685"/>
                </a:cubicBezTo>
                <a:cubicBezTo>
                  <a:pt x="760" y="689"/>
                  <a:pt x="783" y="723"/>
                  <a:pt x="810" y="741"/>
                </a:cubicBezTo>
                <a:cubicBezTo>
                  <a:pt x="867" y="779"/>
                  <a:pt x="917" y="821"/>
                  <a:pt x="988" y="828"/>
                </a:cubicBezTo>
                <a:cubicBezTo>
                  <a:pt x="1093" y="838"/>
                  <a:pt x="1213" y="792"/>
                  <a:pt x="1289" y="721"/>
                </a:cubicBezTo>
                <a:cubicBezTo>
                  <a:pt x="1316" y="695"/>
                  <a:pt x="1354" y="646"/>
                  <a:pt x="1350" y="605"/>
                </a:cubicBezTo>
                <a:cubicBezTo>
                  <a:pt x="1346" y="565"/>
                  <a:pt x="1335" y="568"/>
                  <a:pt x="1321" y="535"/>
                </a:cubicBezTo>
                <a:cubicBezTo>
                  <a:pt x="1275" y="572"/>
                  <a:pt x="1249" y="585"/>
                  <a:pt x="1215" y="641"/>
                </a:cubicBezTo>
                <a:cubicBezTo>
                  <a:pt x="1182" y="696"/>
                  <a:pt x="1153" y="763"/>
                  <a:pt x="1146" y="827"/>
                </a:cubicBezTo>
                <a:cubicBezTo>
                  <a:pt x="1136" y="919"/>
                  <a:pt x="1180" y="1000"/>
                  <a:pt x="1279" y="1001"/>
                </a:cubicBezTo>
                <a:cubicBezTo>
                  <a:pt x="1435" y="1003"/>
                  <a:pt x="1607" y="879"/>
                  <a:pt x="1720" y="783"/>
                </a:cubicBezTo>
                <a:cubicBezTo>
                  <a:pt x="1753" y="755"/>
                  <a:pt x="1780" y="722"/>
                  <a:pt x="1810" y="690"/>
                </a:cubicBezTo>
                <a:cubicBezTo>
                  <a:pt x="1789" y="738"/>
                  <a:pt x="1735" y="825"/>
                  <a:pt x="1760" y="881"/>
                </a:cubicBezTo>
                <a:cubicBezTo>
                  <a:pt x="1777" y="919"/>
                  <a:pt x="1801" y="915"/>
                  <a:pt x="1834" y="906"/>
                </a:cubicBezTo>
                <a:cubicBezTo>
                  <a:pt x="1964" y="869"/>
                  <a:pt x="1959" y="710"/>
                  <a:pt x="1926" y="615"/>
                </a:cubicBezTo>
                <a:cubicBezTo>
                  <a:pt x="1893" y="642"/>
                  <a:pt x="1869" y="642"/>
                  <a:pt x="1857" y="702"/>
                </a:cubicBezTo>
                <a:cubicBezTo>
                  <a:pt x="1838" y="794"/>
                  <a:pt x="1909" y="886"/>
                  <a:pt x="1983" y="931"/>
                </a:cubicBezTo>
                <a:cubicBezTo>
                  <a:pt x="2024" y="957"/>
                  <a:pt x="2072" y="970"/>
                  <a:pt x="2121" y="967"/>
                </a:cubicBezTo>
                <a:cubicBezTo>
                  <a:pt x="2171" y="964"/>
                  <a:pt x="2237" y="946"/>
                  <a:pt x="2277" y="914"/>
                </a:cubicBezTo>
                <a:cubicBezTo>
                  <a:pt x="2319" y="880"/>
                  <a:pt x="2321" y="839"/>
                  <a:pt x="2346" y="798"/>
                </a:cubicBezTo>
              </a:path>
              <a:path w="4791" h="1725" extrusionOk="0">
                <a:moveTo>
                  <a:pt x="2428" y="191"/>
                </a:moveTo>
                <a:cubicBezTo>
                  <a:pt x="2447" y="227"/>
                  <a:pt x="2449" y="231"/>
                  <a:pt x="2452" y="272"/>
                </a:cubicBezTo>
                <a:cubicBezTo>
                  <a:pt x="2457" y="344"/>
                  <a:pt x="2465" y="415"/>
                  <a:pt x="2462" y="488"/>
                </a:cubicBezTo>
                <a:cubicBezTo>
                  <a:pt x="2458" y="575"/>
                  <a:pt x="2449" y="662"/>
                  <a:pt x="2445" y="749"/>
                </a:cubicBezTo>
                <a:cubicBezTo>
                  <a:pt x="2442" y="822"/>
                  <a:pt x="2437" y="866"/>
                  <a:pt x="2464" y="925"/>
                </a:cubicBezTo>
                <a:cubicBezTo>
                  <a:pt x="2506" y="895"/>
                  <a:pt x="2531" y="862"/>
                  <a:pt x="2561" y="819"/>
                </a:cubicBezTo>
                <a:cubicBezTo>
                  <a:pt x="2605" y="757"/>
                  <a:pt x="2648" y="694"/>
                  <a:pt x="2694" y="633"/>
                </a:cubicBezTo>
                <a:cubicBezTo>
                  <a:pt x="2728" y="588"/>
                  <a:pt x="2761" y="543"/>
                  <a:pt x="2800" y="503"/>
                </a:cubicBezTo>
                <a:cubicBezTo>
                  <a:pt x="2808" y="495"/>
                  <a:pt x="2815" y="488"/>
                  <a:pt x="2823" y="480"/>
                </a:cubicBezTo>
                <a:cubicBezTo>
                  <a:pt x="2795" y="549"/>
                  <a:pt x="2763" y="614"/>
                  <a:pt x="2749" y="688"/>
                </a:cubicBezTo>
                <a:cubicBezTo>
                  <a:pt x="2743" y="721"/>
                  <a:pt x="2735" y="776"/>
                  <a:pt x="2760" y="804"/>
                </a:cubicBezTo>
                <a:cubicBezTo>
                  <a:pt x="2788" y="837"/>
                  <a:pt x="2823" y="845"/>
                  <a:pt x="2865" y="838"/>
                </a:cubicBezTo>
                <a:cubicBezTo>
                  <a:pt x="2952" y="824"/>
                  <a:pt x="3010" y="729"/>
                  <a:pt x="3051" y="660"/>
                </a:cubicBezTo>
                <a:cubicBezTo>
                  <a:pt x="3065" y="636"/>
                  <a:pt x="3078" y="612"/>
                  <a:pt x="3091" y="588"/>
                </a:cubicBezTo>
                <a:cubicBezTo>
                  <a:pt x="3087" y="625"/>
                  <a:pt x="3081" y="662"/>
                  <a:pt x="3078" y="700"/>
                </a:cubicBezTo>
                <a:cubicBezTo>
                  <a:pt x="3074" y="763"/>
                  <a:pt x="3068" y="854"/>
                  <a:pt x="3114" y="904"/>
                </a:cubicBezTo>
                <a:cubicBezTo>
                  <a:pt x="3148" y="941"/>
                  <a:pt x="3205" y="961"/>
                  <a:pt x="3254" y="942"/>
                </a:cubicBezTo>
                <a:cubicBezTo>
                  <a:pt x="3265" y="935"/>
                  <a:pt x="3276" y="928"/>
                  <a:pt x="3287" y="921"/>
                </a:cubicBezTo>
              </a:path>
              <a:path w="4791" h="1725" extrusionOk="0">
                <a:moveTo>
                  <a:pt x="3241" y="412"/>
                </a:moveTo>
                <a:cubicBezTo>
                  <a:pt x="3182" y="364"/>
                  <a:pt x="3160" y="365"/>
                  <a:pt x="3249" y="397"/>
                </a:cubicBezTo>
              </a:path>
              <a:path w="4791" h="1725" extrusionOk="0">
                <a:moveTo>
                  <a:pt x="3372" y="677"/>
                </a:moveTo>
                <a:cubicBezTo>
                  <a:pt x="3395" y="647"/>
                  <a:pt x="3399" y="626"/>
                  <a:pt x="3420" y="599"/>
                </a:cubicBezTo>
                <a:cubicBezTo>
                  <a:pt x="3446" y="565"/>
                  <a:pt x="3456" y="573"/>
                  <a:pt x="3483" y="558"/>
                </a:cubicBezTo>
                <a:cubicBezTo>
                  <a:pt x="3504" y="606"/>
                  <a:pt x="3515" y="635"/>
                  <a:pt x="3526" y="688"/>
                </a:cubicBezTo>
                <a:cubicBezTo>
                  <a:pt x="3537" y="740"/>
                  <a:pt x="3544" y="793"/>
                  <a:pt x="3557" y="845"/>
                </a:cubicBezTo>
                <a:cubicBezTo>
                  <a:pt x="3564" y="871"/>
                  <a:pt x="3575" y="890"/>
                  <a:pt x="3585" y="914"/>
                </a:cubicBezTo>
                <a:cubicBezTo>
                  <a:pt x="3623" y="892"/>
                  <a:pt x="3646" y="880"/>
                  <a:pt x="3680" y="844"/>
                </a:cubicBezTo>
                <a:cubicBezTo>
                  <a:pt x="3738" y="784"/>
                  <a:pt x="3782" y="682"/>
                  <a:pt x="3851" y="635"/>
                </a:cubicBezTo>
                <a:cubicBezTo>
                  <a:pt x="3858" y="636"/>
                  <a:pt x="3865" y="636"/>
                  <a:pt x="3872" y="637"/>
                </a:cubicBezTo>
                <a:cubicBezTo>
                  <a:pt x="3872" y="675"/>
                  <a:pt x="3871" y="714"/>
                  <a:pt x="3872" y="753"/>
                </a:cubicBezTo>
                <a:cubicBezTo>
                  <a:pt x="3873" y="792"/>
                  <a:pt x="3875" y="835"/>
                  <a:pt x="3889" y="872"/>
                </a:cubicBezTo>
                <a:cubicBezTo>
                  <a:pt x="3904" y="910"/>
                  <a:pt x="3935" y="932"/>
                  <a:pt x="3973" y="944"/>
                </a:cubicBezTo>
                <a:cubicBezTo>
                  <a:pt x="4006" y="954"/>
                  <a:pt x="4059" y="944"/>
                  <a:pt x="4091" y="934"/>
                </a:cubicBezTo>
                <a:cubicBezTo>
                  <a:pt x="4135" y="920"/>
                  <a:pt x="4187" y="890"/>
                  <a:pt x="4224" y="862"/>
                </a:cubicBezTo>
                <a:cubicBezTo>
                  <a:pt x="4265" y="831"/>
                  <a:pt x="4300" y="790"/>
                  <a:pt x="4340" y="757"/>
                </a:cubicBezTo>
                <a:cubicBezTo>
                  <a:pt x="4361" y="739"/>
                  <a:pt x="4398" y="697"/>
                  <a:pt x="4429" y="704"/>
                </a:cubicBezTo>
                <a:cubicBezTo>
                  <a:pt x="4466" y="713"/>
                  <a:pt x="4489" y="752"/>
                  <a:pt x="4521" y="770"/>
                </a:cubicBezTo>
                <a:cubicBezTo>
                  <a:pt x="4553" y="788"/>
                  <a:pt x="4587" y="798"/>
                  <a:pt x="4623" y="802"/>
                </a:cubicBezTo>
                <a:cubicBezTo>
                  <a:pt x="4678" y="808"/>
                  <a:pt x="4759" y="802"/>
                  <a:pt x="4787" y="745"/>
                </a:cubicBezTo>
                <a:cubicBezTo>
                  <a:pt x="4801" y="717"/>
                  <a:pt x="4781" y="681"/>
                  <a:pt x="4770" y="656"/>
                </a:cubicBezTo>
                <a:cubicBezTo>
                  <a:pt x="4754" y="621"/>
                  <a:pt x="4737" y="590"/>
                  <a:pt x="4707" y="565"/>
                </a:cubicBezTo>
                <a:cubicBezTo>
                  <a:pt x="4670" y="534"/>
                  <a:pt x="4622" y="534"/>
                  <a:pt x="4589" y="569"/>
                </a:cubicBezTo>
                <a:cubicBezTo>
                  <a:pt x="4550" y="610"/>
                  <a:pt x="4531" y="663"/>
                  <a:pt x="4517" y="717"/>
                </a:cubicBezTo>
                <a:cubicBezTo>
                  <a:pt x="4495" y="800"/>
                  <a:pt x="4497" y="893"/>
                  <a:pt x="4505" y="978"/>
                </a:cubicBezTo>
                <a:cubicBezTo>
                  <a:pt x="4516" y="1090"/>
                  <a:pt x="4540" y="1202"/>
                  <a:pt x="4559" y="1313"/>
                </a:cubicBezTo>
                <a:cubicBezTo>
                  <a:pt x="4574" y="1404"/>
                  <a:pt x="4623" y="1563"/>
                  <a:pt x="4585" y="1653"/>
                </a:cubicBezTo>
                <a:cubicBezTo>
                  <a:pt x="4562" y="1709"/>
                  <a:pt x="4529" y="1732"/>
                  <a:pt x="4464" y="1724"/>
                </a:cubicBezTo>
                <a:cubicBezTo>
                  <a:pt x="4335" y="1709"/>
                  <a:pt x="4145" y="1591"/>
                  <a:pt x="4173" y="1449"/>
                </a:cubicBezTo>
                <a:cubicBezTo>
                  <a:pt x="4186" y="1382"/>
                  <a:pt x="4372" y="1372"/>
                  <a:pt x="4416" y="1372"/>
                </a:cubicBezTo>
                <a:cubicBezTo>
                  <a:pt x="4461" y="1376"/>
                  <a:pt x="4506" y="1379"/>
                  <a:pt x="4551" y="1383"/>
                </a:cubicBezTo>
              </a:path>
            </a:pathLst>
          </a:custGeom>
          <a:noFill/>
          <a:ln w="19050" cap="rnd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6393" name="Comment 9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744538" y="1395413"/>
            <a:ext cx="931862" cy="465137"/>
          </a:xfrm>
          <a:custGeom>
            <a:avLst/>
            <a:gdLst>
              <a:gd name="T0" fmla="+- 0 2099 2066"/>
              <a:gd name="T1" fmla="*/ T0 w 2589"/>
              <a:gd name="T2" fmla="+- 0 5162 3874"/>
              <a:gd name="T3" fmla="*/ 5162 h 1293"/>
              <a:gd name="T4" fmla="+- 0 2066 2066"/>
              <a:gd name="T5" fmla="*/ T4 w 2589"/>
              <a:gd name="T6" fmla="+- 0 5100 3874"/>
              <a:gd name="T7" fmla="*/ 5100 h 1293"/>
              <a:gd name="T8" fmla="+- 0 2101 2066"/>
              <a:gd name="T9" fmla="*/ T8 w 2589"/>
              <a:gd name="T10" fmla="+- 0 4990 3874"/>
              <a:gd name="T11" fmla="*/ 4990 h 1293"/>
              <a:gd name="T12" fmla="+- 0 2167 2066"/>
              <a:gd name="T13" fmla="*/ T12 w 2589"/>
              <a:gd name="T14" fmla="+- 0 4793 3874"/>
              <a:gd name="T15" fmla="*/ 4793 h 1293"/>
              <a:gd name="T16" fmla="+- 0 2226 2066"/>
              <a:gd name="T17" fmla="*/ T16 w 2589"/>
              <a:gd name="T18" fmla="+- 0 4566 3874"/>
              <a:gd name="T19" fmla="*/ 4566 h 1293"/>
              <a:gd name="T20" fmla="+- 0 2237 2066"/>
              <a:gd name="T21" fmla="*/ T20 w 2589"/>
              <a:gd name="T22" fmla="+- 0 4426 3874"/>
              <a:gd name="T23" fmla="*/ 4426 h 1293"/>
              <a:gd name="T24" fmla="+- 0 2217 2066"/>
              <a:gd name="T25" fmla="*/ T24 w 2589"/>
              <a:gd name="T26" fmla="+- 0 4405 3874"/>
              <a:gd name="T27" fmla="*/ 4405 h 1293"/>
              <a:gd name="T28" fmla="+- 0 2186 2066"/>
              <a:gd name="T29" fmla="*/ T28 w 2589"/>
              <a:gd name="T30" fmla="+- 0 4534 3874"/>
              <a:gd name="T31" fmla="*/ 4534 h 1293"/>
              <a:gd name="T32" fmla="+- 0 2306 2066"/>
              <a:gd name="T33" fmla="*/ T32 w 2589"/>
              <a:gd name="T34" fmla="+- 0 4742 3874"/>
              <a:gd name="T35" fmla="*/ 4742 h 1293"/>
              <a:gd name="T36" fmla="+- 0 2437 2066"/>
              <a:gd name="T37" fmla="*/ T36 w 2589"/>
              <a:gd name="T38" fmla="+- 0 4708 3874"/>
              <a:gd name="T39" fmla="*/ 4708 h 1293"/>
              <a:gd name="T40" fmla="+- 0 2580 2066"/>
              <a:gd name="T41" fmla="*/ T40 w 2589"/>
              <a:gd name="T42" fmla="+- 0 4562 3874"/>
              <a:gd name="T43" fmla="*/ 4562 h 1293"/>
              <a:gd name="T44" fmla="+- 0 2593 2066"/>
              <a:gd name="T45" fmla="*/ T44 w 2589"/>
              <a:gd name="T46" fmla="+- 0 4536 3874"/>
              <a:gd name="T47" fmla="*/ 4536 h 1293"/>
              <a:gd name="T48" fmla="+- 0 2635 2066"/>
              <a:gd name="T49" fmla="*/ T48 w 2589"/>
              <a:gd name="T50" fmla="+- 0 4631 3874"/>
              <a:gd name="T51" fmla="*/ 4631 h 1293"/>
              <a:gd name="T52" fmla="+- 0 2734 2066"/>
              <a:gd name="T53" fmla="*/ T52 w 2589"/>
              <a:gd name="T54" fmla="+- 0 4720 3874"/>
              <a:gd name="T55" fmla="*/ 4720 h 1293"/>
              <a:gd name="T56" fmla="+- 0 2846 2066"/>
              <a:gd name="T57" fmla="*/ T56 w 2589"/>
              <a:gd name="T58" fmla="+- 0 4735 3874"/>
              <a:gd name="T59" fmla="*/ 4735 h 1293"/>
              <a:gd name="T60" fmla="+- 0 2918 2066"/>
              <a:gd name="T61" fmla="*/ T60 w 2589"/>
              <a:gd name="T62" fmla="+- 0 4668 3874"/>
              <a:gd name="T63" fmla="*/ 4668 h 1293"/>
              <a:gd name="T64" fmla="+- 0 2920 2066"/>
              <a:gd name="T65" fmla="*/ T64 w 2589"/>
              <a:gd name="T66" fmla="+- 0 4525 3874"/>
              <a:gd name="T67" fmla="*/ 4525 h 1293"/>
              <a:gd name="T68" fmla="+- 0 2861 2066"/>
              <a:gd name="T69" fmla="*/ T68 w 2589"/>
              <a:gd name="T70" fmla="+- 0 4356 3874"/>
              <a:gd name="T71" fmla="*/ 4356 h 1293"/>
              <a:gd name="T72" fmla="+- 0 2846 2066"/>
              <a:gd name="T73" fmla="*/ T72 w 2589"/>
              <a:gd name="T74" fmla="+- 0 4332 3874"/>
              <a:gd name="T75" fmla="*/ 4332 h 1293"/>
              <a:gd name="T76" fmla="+- 0 2990 2066"/>
              <a:gd name="T77" fmla="*/ T76 w 2589"/>
              <a:gd name="T78" fmla="+- 0 4371 3874"/>
              <a:gd name="T79" fmla="*/ 4371 h 1293"/>
              <a:gd name="T80" fmla="+- 0 3234 2066"/>
              <a:gd name="T81" fmla="*/ T80 w 2589"/>
              <a:gd name="T82" fmla="+- 0 4322 3874"/>
              <a:gd name="T83" fmla="*/ 4322 h 1293"/>
              <a:gd name="T84" fmla="+- 0 3361 2066"/>
              <a:gd name="T85" fmla="*/ T84 w 2589"/>
              <a:gd name="T86" fmla="+- 0 4464 3874"/>
              <a:gd name="T87" fmla="*/ 4464 h 1293"/>
              <a:gd name="T88" fmla="+- 0 3397 2066"/>
              <a:gd name="T89" fmla="*/ T88 w 2589"/>
              <a:gd name="T90" fmla="+- 0 4701 3874"/>
              <a:gd name="T91" fmla="*/ 4701 h 1293"/>
              <a:gd name="T92" fmla="+- 0 3414 2066"/>
              <a:gd name="T93" fmla="*/ T92 w 2589"/>
              <a:gd name="T94" fmla="+- 0 4602 3874"/>
              <a:gd name="T95" fmla="*/ 4602 h 1293"/>
              <a:gd name="T96" fmla="+- 0 3391 2066"/>
              <a:gd name="T97" fmla="*/ T96 w 2589"/>
              <a:gd name="T98" fmla="+- 0 4120 3874"/>
              <a:gd name="T99" fmla="*/ 4120 h 1293"/>
              <a:gd name="T100" fmla="+- 0 3374 2066"/>
              <a:gd name="T101" fmla="*/ T100 w 2589"/>
              <a:gd name="T102" fmla="+- 0 4063 3874"/>
              <a:gd name="T103" fmla="*/ 4063 h 1293"/>
              <a:gd name="T104" fmla="+- 0 3445 2066"/>
              <a:gd name="T105" fmla="*/ T104 w 2589"/>
              <a:gd name="T106" fmla="+- 0 4156 3874"/>
              <a:gd name="T107" fmla="*/ 4156 h 1293"/>
              <a:gd name="T108" fmla="+- 0 3507 2066"/>
              <a:gd name="T109" fmla="*/ T108 w 2589"/>
              <a:gd name="T110" fmla="+- 0 4195 3874"/>
              <a:gd name="T111" fmla="*/ 4195 h 1293"/>
              <a:gd name="T112" fmla="+- 0 3811 2066"/>
              <a:gd name="T113" fmla="*/ T112 w 2589"/>
              <a:gd name="T114" fmla="+- 0 3959 3874"/>
              <a:gd name="T115" fmla="*/ 3959 h 1293"/>
              <a:gd name="T116" fmla="+- 0 3830 2066"/>
              <a:gd name="T117" fmla="*/ T116 w 2589"/>
              <a:gd name="T118" fmla="+- 0 3874 3874"/>
              <a:gd name="T119" fmla="*/ 3874 h 1293"/>
              <a:gd name="T120" fmla="+- 0 3848 2066"/>
              <a:gd name="T121" fmla="*/ T120 w 2589"/>
              <a:gd name="T122" fmla="+- 0 4029 3874"/>
              <a:gd name="T123" fmla="*/ 4029 h 1293"/>
              <a:gd name="T124" fmla="+- 0 3853 2066"/>
              <a:gd name="T125" fmla="*/ T124 w 2589"/>
              <a:gd name="T126" fmla="+- 0 4332 3874"/>
              <a:gd name="T127" fmla="*/ 4332 h 1293"/>
              <a:gd name="T128" fmla="+- 0 3861 2066"/>
              <a:gd name="T129" fmla="*/ T128 w 2589"/>
              <a:gd name="T130" fmla="+- 0 4670 3874"/>
              <a:gd name="T131" fmla="*/ 4670 h 1293"/>
              <a:gd name="T132" fmla="+- 0 3867 2066"/>
              <a:gd name="T133" fmla="*/ T132 w 2589"/>
              <a:gd name="T134" fmla="+- 0 4769 3874"/>
              <a:gd name="T135" fmla="*/ 4769 h 1293"/>
              <a:gd name="T136" fmla="+- 0 3789 2066"/>
              <a:gd name="T137" fmla="*/ T136 w 2589"/>
              <a:gd name="T138" fmla="+- 0 4551 3874"/>
              <a:gd name="T139" fmla="*/ 4551 h 1293"/>
              <a:gd name="T140" fmla="+- 0 3903 2066"/>
              <a:gd name="T141" fmla="*/ T140 w 2589"/>
              <a:gd name="T142" fmla="+- 0 4519 3874"/>
              <a:gd name="T143" fmla="*/ 4519 h 1293"/>
              <a:gd name="T144" fmla="+- 0 4074 2066"/>
              <a:gd name="T145" fmla="*/ T144 w 2589"/>
              <a:gd name="T146" fmla="+- 0 4426 3874"/>
              <a:gd name="T147" fmla="*/ 4426 h 1293"/>
              <a:gd name="T148" fmla="+- 0 4241 2066"/>
              <a:gd name="T149" fmla="*/ T148 w 2589"/>
              <a:gd name="T150" fmla="+- 0 4262 3874"/>
              <a:gd name="T151" fmla="*/ 4262 h 1293"/>
              <a:gd name="T152" fmla="+- 0 4251 2066"/>
              <a:gd name="T153" fmla="*/ T152 w 2589"/>
              <a:gd name="T154" fmla="+- 0 4135 3874"/>
              <a:gd name="T155" fmla="*/ 4135 h 1293"/>
              <a:gd name="T156" fmla="+- 0 4216 2066"/>
              <a:gd name="T157" fmla="*/ T156 w 2589"/>
              <a:gd name="T158" fmla="+- 0 4055 3874"/>
              <a:gd name="T159" fmla="*/ 4055 h 1293"/>
              <a:gd name="T160" fmla="+- 0 4222 2066"/>
              <a:gd name="T161" fmla="*/ T160 w 2589"/>
              <a:gd name="T162" fmla="+- 0 4201 3874"/>
              <a:gd name="T163" fmla="*/ 4201 h 1293"/>
              <a:gd name="T164" fmla="+- 0 4245 2066"/>
              <a:gd name="T165" fmla="*/ T164 w 2589"/>
              <a:gd name="T166" fmla="+- 0 4439 3874"/>
              <a:gd name="T167" fmla="*/ 4439 h 1293"/>
              <a:gd name="T168" fmla="+- 0 4273 2066"/>
              <a:gd name="T169" fmla="*/ T168 w 2589"/>
              <a:gd name="T170" fmla="+- 0 4646 3874"/>
              <a:gd name="T171" fmla="*/ 4646 h 1293"/>
              <a:gd name="T172" fmla="+- 0 4304 2066"/>
              <a:gd name="T173" fmla="*/ T172 w 2589"/>
              <a:gd name="T174" fmla="+- 0 4738 3874"/>
              <a:gd name="T175" fmla="*/ 4738 h 1293"/>
              <a:gd name="T176" fmla="+- 0 4406 2066"/>
              <a:gd name="T177" fmla="*/ T176 w 2589"/>
              <a:gd name="T178" fmla="+- 0 4612 3874"/>
              <a:gd name="T179" fmla="*/ 4612 h 1293"/>
              <a:gd name="T180" fmla="+- 0 4496 2066"/>
              <a:gd name="T181" fmla="*/ T180 w 2589"/>
              <a:gd name="T182" fmla="+- 0 4629 3874"/>
              <a:gd name="T183" fmla="*/ 4629 h 1293"/>
              <a:gd name="T184" fmla="+- 0 4616 2066"/>
              <a:gd name="T185" fmla="*/ T184 w 2589"/>
              <a:gd name="T186" fmla="+- 0 4672 3874"/>
              <a:gd name="T187" fmla="*/ 4672 h 1293"/>
              <a:gd name="T188" fmla="+- 0 4654 2066"/>
              <a:gd name="T189" fmla="*/ T188 w 2589"/>
              <a:gd name="T190" fmla="+- 0 4672 3874"/>
              <a:gd name="T191" fmla="*/ 4672 h 1293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  <a:cxn ang="0">
                <a:pos x="T145" y="T147"/>
              </a:cxn>
              <a:cxn ang="0">
                <a:pos x="T149" y="T151"/>
              </a:cxn>
              <a:cxn ang="0">
                <a:pos x="T153" y="T155"/>
              </a:cxn>
              <a:cxn ang="0">
                <a:pos x="T157" y="T159"/>
              </a:cxn>
              <a:cxn ang="0">
                <a:pos x="T161" y="T163"/>
              </a:cxn>
              <a:cxn ang="0">
                <a:pos x="T165" y="T167"/>
              </a:cxn>
              <a:cxn ang="0">
                <a:pos x="T169" y="T171"/>
              </a:cxn>
              <a:cxn ang="0">
                <a:pos x="T173" y="T175"/>
              </a:cxn>
              <a:cxn ang="0">
                <a:pos x="T177" y="T179"/>
              </a:cxn>
              <a:cxn ang="0">
                <a:pos x="T181" y="T183"/>
              </a:cxn>
              <a:cxn ang="0">
                <a:pos x="T185" y="T187"/>
              </a:cxn>
              <a:cxn ang="0">
                <a:pos x="T189" y="T191"/>
              </a:cxn>
            </a:cxnLst>
            <a:rect l="0" t="0" r="r" b="b"/>
            <a:pathLst>
              <a:path w="2589" h="1293" extrusionOk="0">
                <a:moveTo>
                  <a:pt x="33" y="1288"/>
                </a:moveTo>
                <a:cubicBezTo>
                  <a:pt x="13" y="1268"/>
                  <a:pt x="-2" y="1279"/>
                  <a:pt x="0" y="1226"/>
                </a:cubicBezTo>
                <a:cubicBezTo>
                  <a:pt x="1" y="1189"/>
                  <a:pt x="23" y="1150"/>
                  <a:pt x="35" y="1116"/>
                </a:cubicBezTo>
                <a:cubicBezTo>
                  <a:pt x="57" y="1050"/>
                  <a:pt x="78" y="984"/>
                  <a:pt x="101" y="919"/>
                </a:cubicBezTo>
                <a:cubicBezTo>
                  <a:pt x="127" y="844"/>
                  <a:pt x="144" y="769"/>
                  <a:pt x="160" y="692"/>
                </a:cubicBezTo>
                <a:cubicBezTo>
                  <a:pt x="168" y="652"/>
                  <a:pt x="184" y="593"/>
                  <a:pt x="171" y="552"/>
                </a:cubicBezTo>
                <a:cubicBezTo>
                  <a:pt x="168" y="535"/>
                  <a:pt x="167" y="529"/>
                  <a:pt x="151" y="531"/>
                </a:cubicBezTo>
                <a:cubicBezTo>
                  <a:pt x="135" y="575"/>
                  <a:pt x="124" y="613"/>
                  <a:pt x="120" y="660"/>
                </a:cubicBezTo>
                <a:cubicBezTo>
                  <a:pt x="113" y="744"/>
                  <a:pt x="143" y="852"/>
                  <a:pt x="240" y="868"/>
                </a:cubicBezTo>
                <a:cubicBezTo>
                  <a:pt x="286" y="876"/>
                  <a:pt x="332" y="857"/>
                  <a:pt x="371" y="834"/>
                </a:cubicBezTo>
                <a:cubicBezTo>
                  <a:pt x="430" y="799"/>
                  <a:pt x="478" y="745"/>
                  <a:pt x="514" y="688"/>
                </a:cubicBezTo>
                <a:cubicBezTo>
                  <a:pt x="518" y="679"/>
                  <a:pt x="523" y="671"/>
                  <a:pt x="527" y="662"/>
                </a:cubicBezTo>
                <a:cubicBezTo>
                  <a:pt x="540" y="694"/>
                  <a:pt x="549" y="728"/>
                  <a:pt x="569" y="757"/>
                </a:cubicBezTo>
                <a:cubicBezTo>
                  <a:pt x="593" y="793"/>
                  <a:pt x="627" y="830"/>
                  <a:pt x="668" y="846"/>
                </a:cubicBezTo>
                <a:cubicBezTo>
                  <a:pt x="706" y="861"/>
                  <a:pt x="739" y="871"/>
                  <a:pt x="780" y="861"/>
                </a:cubicBezTo>
                <a:cubicBezTo>
                  <a:pt x="814" y="853"/>
                  <a:pt x="840" y="827"/>
                  <a:pt x="852" y="794"/>
                </a:cubicBezTo>
                <a:cubicBezTo>
                  <a:pt x="868" y="750"/>
                  <a:pt x="862" y="696"/>
                  <a:pt x="854" y="651"/>
                </a:cubicBezTo>
                <a:cubicBezTo>
                  <a:pt x="843" y="591"/>
                  <a:pt x="824" y="536"/>
                  <a:pt x="795" y="482"/>
                </a:cubicBezTo>
                <a:cubicBezTo>
                  <a:pt x="790" y="474"/>
                  <a:pt x="785" y="466"/>
                  <a:pt x="780" y="458"/>
                </a:cubicBezTo>
                <a:cubicBezTo>
                  <a:pt x="835" y="487"/>
                  <a:pt x="856" y="505"/>
                  <a:pt x="924" y="497"/>
                </a:cubicBezTo>
                <a:cubicBezTo>
                  <a:pt x="1005" y="488"/>
                  <a:pt x="1086" y="447"/>
                  <a:pt x="1168" y="448"/>
                </a:cubicBezTo>
                <a:cubicBezTo>
                  <a:pt x="1249" y="449"/>
                  <a:pt x="1279" y="522"/>
                  <a:pt x="1295" y="590"/>
                </a:cubicBezTo>
                <a:cubicBezTo>
                  <a:pt x="1313" y="668"/>
                  <a:pt x="1321" y="748"/>
                  <a:pt x="1331" y="827"/>
                </a:cubicBezTo>
                <a:cubicBezTo>
                  <a:pt x="1337" y="791"/>
                  <a:pt x="1345" y="764"/>
                  <a:pt x="1348" y="728"/>
                </a:cubicBezTo>
              </a:path>
              <a:path w="2589" h="1293" extrusionOk="0">
                <a:moveTo>
                  <a:pt x="1325" y="246"/>
                </a:moveTo>
                <a:cubicBezTo>
                  <a:pt x="1317" y="216"/>
                  <a:pt x="1314" y="208"/>
                  <a:pt x="1308" y="189"/>
                </a:cubicBezTo>
                <a:cubicBezTo>
                  <a:pt x="1325" y="228"/>
                  <a:pt x="1347" y="253"/>
                  <a:pt x="1379" y="282"/>
                </a:cubicBezTo>
                <a:cubicBezTo>
                  <a:pt x="1410" y="309"/>
                  <a:pt x="1415" y="318"/>
                  <a:pt x="1441" y="321"/>
                </a:cubicBezTo>
              </a:path>
              <a:path w="2589" h="1293" extrusionOk="0">
                <a:moveTo>
                  <a:pt x="1745" y="85"/>
                </a:moveTo>
                <a:cubicBezTo>
                  <a:pt x="1748" y="51"/>
                  <a:pt x="1754" y="32"/>
                  <a:pt x="1764" y="0"/>
                </a:cubicBezTo>
                <a:cubicBezTo>
                  <a:pt x="1777" y="53"/>
                  <a:pt x="1779" y="99"/>
                  <a:pt x="1782" y="155"/>
                </a:cubicBezTo>
                <a:cubicBezTo>
                  <a:pt x="1788" y="256"/>
                  <a:pt x="1786" y="357"/>
                  <a:pt x="1787" y="458"/>
                </a:cubicBezTo>
                <a:cubicBezTo>
                  <a:pt x="1788" y="571"/>
                  <a:pt x="1792" y="684"/>
                  <a:pt x="1795" y="796"/>
                </a:cubicBezTo>
                <a:cubicBezTo>
                  <a:pt x="1796" y="829"/>
                  <a:pt x="1798" y="862"/>
                  <a:pt x="1801" y="895"/>
                </a:cubicBezTo>
                <a:cubicBezTo>
                  <a:pt x="1778" y="820"/>
                  <a:pt x="1753" y="749"/>
                  <a:pt x="1723" y="677"/>
                </a:cubicBezTo>
                <a:cubicBezTo>
                  <a:pt x="1761" y="667"/>
                  <a:pt x="1799" y="660"/>
                  <a:pt x="1837" y="645"/>
                </a:cubicBezTo>
                <a:cubicBezTo>
                  <a:pt x="1897" y="622"/>
                  <a:pt x="1955" y="587"/>
                  <a:pt x="2008" y="552"/>
                </a:cubicBezTo>
                <a:cubicBezTo>
                  <a:pt x="2071" y="510"/>
                  <a:pt x="2141" y="457"/>
                  <a:pt x="2175" y="388"/>
                </a:cubicBezTo>
                <a:cubicBezTo>
                  <a:pt x="2194" y="350"/>
                  <a:pt x="2197" y="302"/>
                  <a:pt x="2185" y="261"/>
                </a:cubicBezTo>
                <a:cubicBezTo>
                  <a:pt x="2176" y="232"/>
                  <a:pt x="2164" y="208"/>
                  <a:pt x="2150" y="181"/>
                </a:cubicBezTo>
                <a:cubicBezTo>
                  <a:pt x="2149" y="230"/>
                  <a:pt x="2153" y="278"/>
                  <a:pt x="2156" y="327"/>
                </a:cubicBezTo>
                <a:cubicBezTo>
                  <a:pt x="2160" y="407"/>
                  <a:pt x="2168" y="486"/>
                  <a:pt x="2179" y="565"/>
                </a:cubicBezTo>
                <a:cubicBezTo>
                  <a:pt x="2189" y="634"/>
                  <a:pt x="2195" y="704"/>
                  <a:pt x="2207" y="772"/>
                </a:cubicBezTo>
                <a:cubicBezTo>
                  <a:pt x="2213" y="805"/>
                  <a:pt x="2225" y="834"/>
                  <a:pt x="2238" y="864"/>
                </a:cubicBezTo>
                <a:cubicBezTo>
                  <a:pt x="2268" y="823"/>
                  <a:pt x="2298" y="769"/>
                  <a:pt x="2340" y="738"/>
                </a:cubicBezTo>
                <a:cubicBezTo>
                  <a:pt x="2382" y="708"/>
                  <a:pt x="2395" y="726"/>
                  <a:pt x="2430" y="755"/>
                </a:cubicBezTo>
                <a:cubicBezTo>
                  <a:pt x="2475" y="792"/>
                  <a:pt x="2498" y="795"/>
                  <a:pt x="2550" y="798"/>
                </a:cubicBezTo>
                <a:cubicBezTo>
                  <a:pt x="2568" y="802"/>
                  <a:pt x="2575" y="803"/>
                  <a:pt x="2588" y="798"/>
                </a:cubicBezTo>
              </a:path>
            </a:pathLst>
          </a:custGeom>
          <a:noFill/>
          <a:ln w="19050" cap="rnd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6394" name="Comment 10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2284413" y="1455738"/>
            <a:ext cx="1328737" cy="547687"/>
          </a:xfrm>
          <a:custGeom>
            <a:avLst/>
            <a:gdLst>
              <a:gd name="T0" fmla="+- 0 6558 6345"/>
              <a:gd name="T1" fmla="*/ T0 w 3691"/>
              <a:gd name="T2" fmla="+- 0 4483 4042"/>
              <a:gd name="T3" fmla="*/ 4483 h 1521"/>
              <a:gd name="T4" fmla="+- 0 6401 6345"/>
              <a:gd name="T5" fmla="*/ T4 w 3691"/>
              <a:gd name="T6" fmla="+- 0 4706 4042"/>
              <a:gd name="T7" fmla="*/ 4706 h 1521"/>
              <a:gd name="T8" fmla="+- 0 6551 6345"/>
              <a:gd name="T9" fmla="*/ T8 w 3691"/>
              <a:gd name="T10" fmla="+- 0 4752 4042"/>
              <a:gd name="T11" fmla="*/ 4752 h 1521"/>
              <a:gd name="T12" fmla="+- 0 6532 6345"/>
              <a:gd name="T13" fmla="*/ T12 w 3691"/>
              <a:gd name="T14" fmla="+- 0 4426 4042"/>
              <a:gd name="T15" fmla="*/ 4426 h 1521"/>
              <a:gd name="T16" fmla="+- 0 6558 6345"/>
              <a:gd name="T17" fmla="*/ T16 w 3691"/>
              <a:gd name="T18" fmla="+- 0 5005 4042"/>
              <a:gd name="T19" fmla="*/ 5005 h 1521"/>
              <a:gd name="T20" fmla="+- 0 6471 6345"/>
              <a:gd name="T21" fmla="*/ T20 w 3691"/>
              <a:gd name="T22" fmla="+- 0 5562 4042"/>
              <a:gd name="T23" fmla="*/ 5562 h 1521"/>
              <a:gd name="T24" fmla="+- 0 6450 6345"/>
              <a:gd name="T25" fmla="*/ T24 w 3691"/>
              <a:gd name="T26" fmla="+- 0 5183 4042"/>
              <a:gd name="T27" fmla="*/ 5183 h 1521"/>
              <a:gd name="T28" fmla="+- 0 6973 6345"/>
              <a:gd name="T29" fmla="*/ T28 w 3691"/>
              <a:gd name="T30" fmla="+- 0 4695 4042"/>
              <a:gd name="T31" fmla="*/ 4695 h 1521"/>
              <a:gd name="T32" fmla="+- 0 7003 6345"/>
              <a:gd name="T33" fmla="*/ T32 w 3691"/>
              <a:gd name="T34" fmla="+- 0 4699 4042"/>
              <a:gd name="T35" fmla="*/ 4699 h 1521"/>
              <a:gd name="T36" fmla="+- 0 7037 6345"/>
              <a:gd name="T37" fmla="*/ T36 w 3691"/>
              <a:gd name="T38" fmla="+- 0 4856 4042"/>
              <a:gd name="T39" fmla="*/ 4856 h 1521"/>
              <a:gd name="T40" fmla="+- 0 7102 6345"/>
              <a:gd name="T41" fmla="*/ T40 w 3691"/>
              <a:gd name="T42" fmla="+- 0 4665 4042"/>
              <a:gd name="T43" fmla="*/ 4665 h 1521"/>
              <a:gd name="T44" fmla="+- 0 7089 6345"/>
              <a:gd name="T45" fmla="*/ T44 w 3691"/>
              <a:gd name="T46" fmla="+- 0 4500 4042"/>
              <a:gd name="T47" fmla="*/ 4500 h 1521"/>
              <a:gd name="T48" fmla="+- 0 7296 6345"/>
              <a:gd name="T49" fmla="*/ T48 w 3691"/>
              <a:gd name="T50" fmla="+- 0 4814 4042"/>
              <a:gd name="T51" fmla="*/ 4814 h 1521"/>
              <a:gd name="T52" fmla="+- 0 7610 6345"/>
              <a:gd name="T53" fmla="*/ T52 w 3691"/>
              <a:gd name="T54" fmla="+- 0 4521 4042"/>
              <a:gd name="T55" fmla="*/ 4521 h 1521"/>
              <a:gd name="T56" fmla="+- 0 7794 6345"/>
              <a:gd name="T57" fmla="*/ T56 w 3691"/>
              <a:gd name="T58" fmla="+- 0 4807 4042"/>
              <a:gd name="T59" fmla="*/ 4807 h 1521"/>
              <a:gd name="T60" fmla="+- 0 8005 6345"/>
              <a:gd name="T61" fmla="*/ T60 w 3691"/>
              <a:gd name="T62" fmla="+- 0 4562 4042"/>
              <a:gd name="T63" fmla="*/ 4562 h 1521"/>
              <a:gd name="T64" fmla="+- 0 8148 6345"/>
              <a:gd name="T65" fmla="*/ T64 w 3691"/>
              <a:gd name="T66" fmla="+- 0 4829 4042"/>
              <a:gd name="T67" fmla="*/ 4829 h 1521"/>
              <a:gd name="T68" fmla="+- 0 8374 6345"/>
              <a:gd name="T69" fmla="*/ T68 w 3691"/>
              <a:gd name="T70" fmla="+- 0 4716 4042"/>
              <a:gd name="T71" fmla="*/ 4716 h 1521"/>
              <a:gd name="T72" fmla="+- 0 8532 6345"/>
              <a:gd name="T73" fmla="*/ T72 w 3691"/>
              <a:gd name="T74" fmla="+- 0 4682 4042"/>
              <a:gd name="T75" fmla="*/ 4682 h 1521"/>
              <a:gd name="T76" fmla="+- 0 8653 6345"/>
              <a:gd name="T77" fmla="*/ T76 w 3691"/>
              <a:gd name="T78" fmla="+- 0 4578 4042"/>
              <a:gd name="T79" fmla="*/ 4578 h 1521"/>
              <a:gd name="T80" fmla="+- 0 8477 6345"/>
              <a:gd name="T81" fmla="*/ T80 w 3691"/>
              <a:gd name="T82" fmla="+- 0 4574 4042"/>
              <a:gd name="T83" fmla="*/ 4574 h 1521"/>
              <a:gd name="T84" fmla="+- 0 8477 6345"/>
              <a:gd name="T85" fmla="*/ T84 w 3691"/>
              <a:gd name="T86" fmla="+- 0 5355 4042"/>
              <a:gd name="T87" fmla="*/ 5355 h 1521"/>
              <a:gd name="T88" fmla="+- 0 8395 6345"/>
              <a:gd name="T89" fmla="*/ T88 w 3691"/>
              <a:gd name="T90" fmla="+- 0 5115 4042"/>
              <a:gd name="T91" fmla="*/ 5115 h 1521"/>
              <a:gd name="T92" fmla="+- 0 8775 6345"/>
              <a:gd name="T93" fmla="*/ T92 w 3691"/>
              <a:gd name="T94" fmla="+- 0 4894 4042"/>
              <a:gd name="T95" fmla="*/ 4894 h 1521"/>
              <a:gd name="T96" fmla="+- 0 9056 6345"/>
              <a:gd name="T97" fmla="*/ T96 w 3691"/>
              <a:gd name="T98" fmla="+- 0 4634 4042"/>
              <a:gd name="T99" fmla="*/ 4634 h 1521"/>
              <a:gd name="T100" fmla="+- 0 8935 6345"/>
              <a:gd name="T101" fmla="*/ T100 w 3691"/>
              <a:gd name="T102" fmla="+- 0 4697 4042"/>
              <a:gd name="T103" fmla="*/ 4697 h 1521"/>
              <a:gd name="T104" fmla="+- 0 9381 6345"/>
              <a:gd name="T105" fmla="*/ T104 w 3691"/>
              <a:gd name="T106" fmla="+- 0 4774 4042"/>
              <a:gd name="T107" fmla="*/ 4774 h 1521"/>
              <a:gd name="T108" fmla="+- 0 9478 6345"/>
              <a:gd name="T109" fmla="*/ T108 w 3691"/>
              <a:gd name="T110" fmla="+- 0 4786 4042"/>
              <a:gd name="T111" fmla="*/ 4786 h 1521"/>
              <a:gd name="T112" fmla="+- 0 9440 6345"/>
              <a:gd name="T113" fmla="*/ T112 w 3691"/>
              <a:gd name="T114" fmla="+- 0 4528 4042"/>
              <a:gd name="T115" fmla="*/ 4528 h 1521"/>
              <a:gd name="T116" fmla="+- 0 9608 6345"/>
              <a:gd name="T117" fmla="*/ T116 w 3691"/>
              <a:gd name="T118" fmla="+- 0 4615 4042"/>
              <a:gd name="T119" fmla="*/ 4615 h 1521"/>
              <a:gd name="T120" fmla="+- 0 9773 6345"/>
              <a:gd name="T121" fmla="*/ T120 w 3691"/>
              <a:gd name="T122" fmla="+- 0 4263 4042"/>
              <a:gd name="T123" fmla="*/ 4263 h 1521"/>
              <a:gd name="T124" fmla="+- 0 9769 6345"/>
              <a:gd name="T125" fmla="*/ T124 w 3691"/>
              <a:gd name="T126" fmla="+- 0 4042 4042"/>
              <a:gd name="T127" fmla="*/ 4042 h 1521"/>
              <a:gd name="T128" fmla="+- 0 9661 6345"/>
              <a:gd name="T129" fmla="*/ T128 w 3691"/>
              <a:gd name="T130" fmla="+- 0 4523 4042"/>
              <a:gd name="T131" fmla="*/ 4523 h 1521"/>
              <a:gd name="T132" fmla="+- 0 10035 6345"/>
              <a:gd name="T133" fmla="*/ T132 w 3691"/>
              <a:gd name="T134" fmla="+- 0 4861 4042"/>
              <a:gd name="T135" fmla="*/ 4861 h 1521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</a:cxnLst>
            <a:rect l="0" t="0" r="r" b="b"/>
            <a:pathLst>
              <a:path w="3691" h="1521" extrusionOk="0">
                <a:moveTo>
                  <a:pt x="211" y="477"/>
                </a:moveTo>
                <a:cubicBezTo>
                  <a:pt x="215" y="459"/>
                  <a:pt x="216" y="453"/>
                  <a:pt x="213" y="441"/>
                </a:cubicBezTo>
                <a:cubicBezTo>
                  <a:pt x="172" y="467"/>
                  <a:pt x="145" y="474"/>
                  <a:pt x="113" y="524"/>
                </a:cubicBezTo>
                <a:cubicBezTo>
                  <a:pt x="87" y="564"/>
                  <a:pt x="65" y="617"/>
                  <a:pt x="56" y="664"/>
                </a:cubicBezTo>
                <a:cubicBezTo>
                  <a:pt x="45" y="718"/>
                  <a:pt x="55" y="752"/>
                  <a:pt x="111" y="761"/>
                </a:cubicBezTo>
                <a:cubicBezTo>
                  <a:pt x="145" y="766"/>
                  <a:pt x="185" y="732"/>
                  <a:pt x="206" y="710"/>
                </a:cubicBezTo>
                <a:cubicBezTo>
                  <a:pt x="237" y="677"/>
                  <a:pt x="251" y="639"/>
                  <a:pt x="257" y="594"/>
                </a:cubicBezTo>
                <a:cubicBezTo>
                  <a:pt x="268" y="501"/>
                  <a:pt x="232" y="441"/>
                  <a:pt x="187" y="384"/>
                </a:cubicBezTo>
                <a:cubicBezTo>
                  <a:pt x="171" y="477"/>
                  <a:pt x="171" y="564"/>
                  <a:pt x="177" y="659"/>
                </a:cubicBezTo>
                <a:cubicBezTo>
                  <a:pt x="183" y="760"/>
                  <a:pt x="198" y="862"/>
                  <a:pt x="213" y="963"/>
                </a:cubicBezTo>
                <a:cubicBezTo>
                  <a:pt x="235" y="1112"/>
                  <a:pt x="269" y="1289"/>
                  <a:pt x="204" y="1433"/>
                </a:cubicBezTo>
                <a:cubicBezTo>
                  <a:pt x="190" y="1465"/>
                  <a:pt x="162" y="1511"/>
                  <a:pt x="126" y="1520"/>
                </a:cubicBezTo>
                <a:cubicBezTo>
                  <a:pt x="64" y="1535"/>
                  <a:pt x="26" y="1448"/>
                  <a:pt x="12" y="1404"/>
                </a:cubicBezTo>
                <a:cubicBezTo>
                  <a:pt x="-22" y="1295"/>
                  <a:pt x="31" y="1216"/>
                  <a:pt x="105" y="1141"/>
                </a:cubicBezTo>
                <a:cubicBezTo>
                  <a:pt x="206" y="1038"/>
                  <a:pt x="338" y="967"/>
                  <a:pt x="443" y="867"/>
                </a:cubicBezTo>
                <a:cubicBezTo>
                  <a:pt x="512" y="802"/>
                  <a:pt x="579" y="735"/>
                  <a:pt x="628" y="653"/>
                </a:cubicBezTo>
                <a:cubicBezTo>
                  <a:pt x="646" y="622"/>
                  <a:pt x="657" y="587"/>
                  <a:pt x="673" y="555"/>
                </a:cubicBezTo>
                <a:cubicBezTo>
                  <a:pt x="669" y="589"/>
                  <a:pt x="660" y="623"/>
                  <a:pt x="658" y="657"/>
                </a:cubicBezTo>
                <a:cubicBezTo>
                  <a:pt x="655" y="694"/>
                  <a:pt x="654" y="735"/>
                  <a:pt x="666" y="770"/>
                </a:cubicBezTo>
                <a:cubicBezTo>
                  <a:pt x="673" y="793"/>
                  <a:pt x="678" y="802"/>
                  <a:pt x="692" y="814"/>
                </a:cubicBezTo>
                <a:cubicBezTo>
                  <a:pt x="708" y="797"/>
                  <a:pt x="731" y="798"/>
                  <a:pt x="744" y="757"/>
                </a:cubicBezTo>
                <a:cubicBezTo>
                  <a:pt x="756" y="717"/>
                  <a:pt x="756" y="665"/>
                  <a:pt x="757" y="623"/>
                </a:cubicBezTo>
                <a:cubicBezTo>
                  <a:pt x="758" y="581"/>
                  <a:pt x="756" y="540"/>
                  <a:pt x="751" y="498"/>
                </a:cubicBezTo>
                <a:cubicBezTo>
                  <a:pt x="748" y="478"/>
                  <a:pt x="747" y="471"/>
                  <a:pt x="744" y="458"/>
                </a:cubicBezTo>
                <a:cubicBezTo>
                  <a:pt x="742" y="553"/>
                  <a:pt x="762" y="597"/>
                  <a:pt x="812" y="683"/>
                </a:cubicBezTo>
                <a:cubicBezTo>
                  <a:pt x="849" y="746"/>
                  <a:pt x="876" y="774"/>
                  <a:pt x="951" y="772"/>
                </a:cubicBezTo>
                <a:cubicBezTo>
                  <a:pt x="1091" y="769"/>
                  <a:pt x="1191" y="678"/>
                  <a:pt x="1238" y="553"/>
                </a:cubicBezTo>
                <a:cubicBezTo>
                  <a:pt x="1247" y="528"/>
                  <a:pt x="1255" y="504"/>
                  <a:pt x="1265" y="479"/>
                </a:cubicBezTo>
                <a:cubicBezTo>
                  <a:pt x="1281" y="533"/>
                  <a:pt x="1290" y="590"/>
                  <a:pt x="1310" y="644"/>
                </a:cubicBezTo>
                <a:cubicBezTo>
                  <a:pt x="1332" y="704"/>
                  <a:pt x="1373" y="776"/>
                  <a:pt x="1449" y="765"/>
                </a:cubicBezTo>
                <a:cubicBezTo>
                  <a:pt x="1550" y="750"/>
                  <a:pt x="1614" y="618"/>
                  <a:pt x="1652" y="538"/>
                </a:cubicBezTo>
                <a:cubicBezTo>
                  <a:pt x="1655" y="532"/>
                  <a:pt x="1657" y="526"/>
                  <a:pt x="1660" y="520"/>
                </a:cubicBezTo>
                <a:cubicBezTo>
                  <a:pt x="1665" y="547"/>
                  <a:pt x="1668" y="575"/>
                  <a:pt x="1673" y="604"/>
                </a:cubicBezTo>
                <a:cubicBezTo>
                  <a:pt x="1687" y="688"/>
                  <a:pt x="1710" y="771"/>
                  <a:pt x="1803" y="787"/>
                </a:cubicBezTo>
                <a:cubicBezTo>
                  <a:pt x="1850" y="795"/>
                  <a:pt x="1877" y="780"/>
                  <a:pt x="1919" y="759"/>
                </a:cubicBezTo>
                <a:cubicBezTo>
                  <a:pt x="1962" y="737"/>
                  <a:pt x="1994" y="704"/>
                  <a:pt x="2029" y="674"/>
                </a:cubicBezTo>
              </a:path>
              <a:path w="3691" h="1521" extrusionOk="0">
                <a:moveTo>
                  <a:pt x="2074" y="573"/>
                </a:moveTo>
                <a:cubicBezTo>
                  <a:pt x="2115" y="609"/>
                  <a:pt x="2131" y="630"/>
                  <a:pt x="2187" y="640"/>
                </a:cubicBezTo>
                <a:cubicBezTo>
                  <a:pt x="2209" y="644"/>
                  <a:pt x="2253" y="630"/>
                  <a:pt x="2272" y="617"/>
                </a:cubicBezTo>
                <a:cubicBezTo>
                  <a:pt x="2312" y="590"/>
                  <a:pt x="2309" y="576"/>
                  <a:pt x="2308" y="536"/>
                </a:cubicBezTo>
                <a:cubicBezTo>
                  <a:pt x="2307" y="502"/>
                  <a:pt x="2252" y="420"/>
                  <a:pt x="2211" y="426"/>
                </a:cubicBezTo>
                <a:cubicBezTo>
                  <a:pt x="2162" y="433"/>
                  <a:pt x="2146" y="493"/>
                  <a:pt x="2132" y="532"/>
                </a:cubicBezTo>
                <a:cubicBezTo>
                  <a:pt x="2106" y="606"/>
                  <a:pt x="2097" y="694"/>
                  <a:pt x="2093" y="772"/>
                </a:cubicBezTo>
                <a:cubicBezTo>
                  <a:pt x="2084" y="956"/>
                  <a:pt x="2126" y="1132"/>
                  <a:pt x="2132" y="1313"/>
                </a:cubicBezTo>
                <a:cubicBezTo>
                  <a:pt x="2131" y="1319"/>
                  <a:pt x="2129" y="1326"/>
                  <a:pt x="2128" y="1332"/>
                </a:cubicBezTo>
                <a:cubicBezTo>
                  <a:pt x="2077" y="1259"/>
                  <a:pt x="2022" y="1167"/>
                  <a:pt x="2050" y="1073"/>
                </a:cubicBezTo>
                <a:cubicBezTo>
                  <a:pt x="2074" y="993"/>
                  <a:pt x="2175" y="964"/>
                  <a:pt x="2242" y="935"/>
                </a:cubicBezTo>
                <a:cubicBezTo>
                  <a:pt x="2305" y="908"/>
                  <a:pt x="2368" y="881"/>
                  <a:pt x="2430" y="852"/>
                </a:cubicBezTo>
                <a:cubicBezTo>
                  <a:pt x="2503" y="818"/>
                  <a:pt x="2586" y="775"/>
                  <a:pt x="2641" y="714"/>
                </a:cubicBezTo>
                <a:cubicBezTo>
                  <a:pt x="2678" y="673"/>
                  <a:pt x="2700" y="646"/>
                  <a:pt x="2711" y="592"/>
                </a:cubicBezTo>
                <a:cubicBezTo>
                  <a:pt x="2722" y="538"/>
                  <a:pt x="2697" y="545"/>
                  <a:pt x="2671" y="515"/>
                </a:cubicBezTo>
                <a:cubicBezTo>
                  <a:pt x="2628" y="560"/>
                  <a:pt x="2598" y="583"/>
                  <a:pt x="2590" y="655"/>
                </a:cubicBezTo>
                <a:cubicBezTo>
                  <a:pt x="2578" y="765"/>
                  <a:pt x="2642" y="859"/>
                  <a:pt x="2757" y="861"/>
                </a:cubicBezTo>
                <a:cubicBezTo>
                  <a:pt x="2861" y="863"/>
                  <a:pt x="2959" y="794"/>
                  <a:pt x="3036" y="732"/>
                </a:cubicBezTo>
                <a:cubicBezTo>
                  <a:pt x="3063" y="710"/>
                  <a:pt x="3079" y="692"/>
                  <a:pt x="3103" y="666"/>
                </a:cubicBezTo>
                <a:cubicBezTo>
                  <a:pt x="3107" y="675"/>
                  <a:pt x="3106" y="755"/>
                  <a:pt x="3133" y="744"/>
                </a:cubicBezTo>
                <a:cubicBezTo>
                  <a:pt x="3169" y="729"/>
                  <a:pt x="3185" y="701"/>
                  <a:pt x="3196" y="662"/>
                </a:cubicBezTo>
                <a:cubicBezTo>
                  <a:pt x="3223" y="563"/>
                  <a:pt x="3157" y="513"/>
                  <a:pt x="3095" y="486"/>
                </a:cubicBezTo>
                <a:cubicBezTo>
                  <a:pt x="3089" y="526"/>
                  <a:pt x="3060" y="566"/>
                  <a:pt x="3095" y="606"/>
                </a:cubicBezTo>
                <a:cubicBezTo>
                  <a:pt x="3140" y="658"/>
                  <a:pt x="3225" y="607"/>
                  <a:pt x="3263" y="573"/>
                </a:cubicBezTo>
                <a:cubicBezTo>
                  <a:pt x="3304" y="537"/>
                  <a:pt x="3339" y="482"/>
                  <a:pt x="3365" y="435"/>
                </a:cubicBezTo>
                <a:cubicBezTo>
                  <a:pt x="3402" y="368"/>
                  <a:pt x="3418" y="297"/>
                  <a:pt x="3428" y="221"/>
                </a:cubicBezTo>
                <a:cubicBezTo>
                  <a:pt x="3437" y="157"/>
                  <a:pt x="3446" y="92"/>
                  <a:pt x="3436" y="27"/>
                </a:cubicBezTo>
                <a:cubicBezTo>
                  <a:pt x="3432" y="18"/>
                  <a:pt x="3428" y="9"/>
                  <a:pt x="3424" y="0"/>
                </a:cubicBezTo>
                <a:cubicBezTo>
                  <a:pt x="3386" y="42"/>
                  <a:pt x="3364" y="76"/>
                  <a:pt x="3348" y="146"/>
                </a:cubicBezTo>
                <a:cubicBezTo>
                  <a:pt x="3324" y="254"/>
                  <a:pt x="3311" y="370"/>
                  <a:pt x="3316" y="481"/>
                </a:cubicBezTo>
                <a:cubicBezTo>
                  <a:pt x="3321" y="586"/>
                  <a:pt x="3360" y="727"/>
                  <a:pt x="3460" y="782"/>
                </a:cubicBezTo>
                <a:cubicBezTo>
                  <a:pt x="3534" y="823"/>
                  <a:pt x="3609" y="821"/>
                  <a:pt x="3690" y="819"/>
                </a:cubicBezTo>
              </a:path>
            </a:pathLst>
          </a:custGeom>
          <a:noFill/>
          <a:ln w="19050" cap="rnd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6395" name="Comment 11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3937000" y="1444625"/>
            <a:ext cx="822325" cy="309563"/>
          </a:xfrm>
          <a:custGeom>
            <a:avLst/>
            <a:gdLst>
              <a:gd name="T0" fmla="+- 0 10940 10938"/>
              <a:gd name="T1" fmla="*/ T0 w 2283"/>
              <a:gd name="T2" fmla="+- 0 4150 4012"/>
              <a:gd name="T3" fmla="*/ 4150 h 862"/>
              <a:gd name="T4" fmla="+- 0 10963 10938"/>
              <a:gd name="T5" fmla="*/ T4 w 2283"/>
              <a:gd name="T6" fmla="+- 0 4070 4012"/>
              <a:gd name="T7" fmla="*/ 4070 h 862"/>
              <a:gd name="T8" fmla="+- 0 10982 10938"/>
              <a:gd name="T9" fmla="*/ T8 w 2283"/>
              <a:gd name="T10" fmla="+- 0 4201 4012"/>
              <a:gd name="T11" fmla="*/ 4201 h 862"/>
              <a:gd name="T12" fmla="+- 0 11011 10938"/>
              <a:gd name="T13" fmla="*/ T12 w 2283"/>
              <a:gd name="T14" fmla="+- 0 4462 4012"/>
              <a:gd name="T15" fmla="*/ 4462 h 862"/>
              <a:gd name="T16" fmla="+- 0 11062 10938"/>
              <a:gd name="T17" fmla="*/ T16 w 2283"/>
              <a:gd name="T18" fmla="+- 0 4693 4012"/>
              <a:gd name="T19" fmla="*/ 4693 h 862"/>
              <a:gd name="T20" fmla="+- 0 11189 10938"/>
              <a:gd name="T21" fmla="*/ T20 w 2283"/>
              <a:gd name="T22" fmla="+- 0 4746 4012"/>
              <a:gd name="T23" fmla="*/ 4746 h 862"/>
              <a:gd name="T24" fmla="+- 0 11290 10938"/>
              <a:gd name="T25" fmla="*/ T24 w 2283"/>
              <a:gd name="T26" fmla="+- 0 4621 4012"/>
              <a:gd name="T27" fmla="*/ 4621 h 862"/>
              <a:gd name="T28" fmla="+- 0 11339 10938"/>
              <a:gd name="T29" fmla="*/ T28 w 2283"/>
              <a:gd name="T30" fmla="+- 0 4413 4012"/>
              <a:gd name="T31" fmla="*/ 4413 h 862"/>
              <a:gd name="T32" fmla="+- 0 11345 10938"/>
              <a:gd name="T33" fmla="*/ T32 w 2283"/>
              <a:gd name="T34" fmla="+- 0 4262 4012"/>
              <a:gd name="T35" fmla="*/ 4262 h 862"/>
              <a:gd name="T36" fmla="+- 0 11347 10938"/>
              <a:gd name="T37" fmla="*/ T36 w 2283"/>
              <a:gd name="T38" fmla="+- 0 4245 4012"/>
              <a:gd name="T39" fmla="*/ 4245 h 862"/>
              <a:gd name="T40" fmla="+- 0 11345 10938"/>
              <a:gd name="T41" fmla="*/ T40 w 2283"/>
              <a:gd name="T42" fmla="+- 0 4407 4012"/>
              <a:gd name="T43" fmla="*/ 4407 h 862"/>
              <a:gd name="T44" fmla="+- 0 11372 10938"/>
              <a:gd name="T45" fmla="*/ T44 w 2283"/>
              <a:gd name="T46" fmla="+- 0 4712 4012"/>
              <a:gd name="T47" fmla="*/ 4712 h 862"/>
              <a:gd name="T48" fmla="+- 0 11472 10938"/>
              <a:gd name="T49" fmla="*/ T48 w 2283"/>
              <a:gd name="T50" fmla="+- 0 4867 4012"/>
              <a:gd name="T51" fmla="*/ 4867 h 862"/>
              <a:gd name="T52" fmla="+- 0 11613 10938"/>
              <a:gd name="T53" fmla="*/ T52 w 2283"/>
              <a:gd name="T54" fmla="+- 0 4854 4012"/>
              <a:gd name="T55" fmla="*/ 4854 h 862"/>
              <a:gd name="T56" fmla="+- 0 12301 10938"/>
              <a:gd name="T57" fmla="*/ T56 w 2283"/>
              <a:gd name="T58" fmla="+- 0 4148 4012"/>
              <a:gd name="T59" fmla="*/ 4148 h 862"/>
              <a:gd name="T60" fmla="+- 0 12206 10938"/>
              <a:gd name="T61" fmla="*/ T60 w 2283"/>
              <a:gd name="T62" fmla="+- 0 4156 4012"/>
              <a:gd name="T63" fmla="*/ 4156 h 862"/>
              <a:gd name="T64" fmla="+- 0 12140 10938"/>
              <a:gd name="T65" fmla="*/ T64 w 2283"/>
              <a:gd name="T66" fmla="+- 0 4339 4012"/>
              <a:gd name="T67" fmla="*/ 4339 h 862"/>
              <a:gd name="T68" fmla="+- 0 12107 10938"/>
              <a:gd name="T69" fmla="*/ T68 w 2283"/>
              <a:gd name="T70" fmla="+- 0 4580 4012"/>
              <a:gd name="T71" fmla="*/ 4580 h 862"/>
              <a:gd name="T72" fmla="+- 0 12208 10938"/>
              <a:gd name="T73" fmla="*/ T72 w 2283"/>
              <a:gd name="T74" fmla="+- 0 4718 4012"/>
              <a:gd name="T75" fmla="*/ 4718 h 862"/>
              <a:gd name="T76" fmla="+- 0 12381 10938"/>
              <a:gd name="T77" fmla="*/ T76 w 2283"/>
              <a:gd name="T78" fmla="+- 0 4744 4012"/>
              <a:gd name="T79" fmla="*/ 4744 h 862"/>
              <a:gd name="T80" fmla="+- 0 12442 10938"/>
              <a:gd name="T81" fmla="*/ T80 w 2283"/>
              <a:gd name="T82" fmla="+- 0 4720 4012"/>
              <a:gd name="T83" fmla="*/ 4720 h 862"/>
              <a:gd name="T84" fmla="+- 0 12474 10938"/>
              <a:gd name="T85" fmla="*/ T84 w 2283"/>
              <a:gd name="T86" fmla="+- 0 4583 4012"/>
              <a:gd name="T87" fmla="*/ 4583 h 862"/>
              <a:gd name="T88" fmla="+- 0 12493 10938"/>
              <a:gd name="T89" fmla="*/ T88 w 2283"/>
              <a:gd name="T90" fmla="+- 0 4502 4012"/>
              <a:gd name="T91" fmla="*/ 4502 h 862"/>
              <a:gd name="T92" fmla="+- 0 12577 10938"/>
              <a:gd name="T93" fmla="*/ T92 w 2283"/>
              <a:gd name="T94" fmla="+- 0 4392 4012"/>
              <a:gd name="T95" fmla="*/ 4392 h 862"/>
              <a:gd name="T96" fmla="+- 0 12664 10938"/>
              <a:gd name="T97" fmla="*/ T96 w 2283"/>
              <a:gd name="T98" fmla="+- 0 4248 4012"/>
              <a:gd name="T99" fmla="*/ 4248 h 862"/>
              <a:gd name="T100" fmla="+- 0 12731 10938"/>
              <a:gd name="T101" fmla="*/ T100 w 2283"/>
              <a:gd name="T102" fmla="+- 0 4159 4012"/>
              <a:gd name="T103" fmla="*/ 4159 h 862"/>
              <a:gd name="T104" fmla="+- 0 12744 10938"/>
              <a:gd name="T105" fmla="*/ T104 w 2283"/>
              <a:gd name="T106" fmla="+- 0 4275 4012"/>
              <a:gd name="T107" fmla="*/ 4275 h 862"/>
              <a:gd name="T108" fmla="+- 0 12740 10938"/>
              <a:gd name="T109" fmla="*/ T108 w 2283"/>
              <a:gd name="T110" fmla="+- 0 4491 4012"/>
              <a:gd name="T111" fmla="*/ 4491 h 862"/>
              <a:gd name="T112" fmla="+- 0 12752 10938"/>
              <a:gd name="T113" fmla="*/ T112 w 2283"/>
              <a:gd name="T114" fmla="+- 0 4680 4012"/>
              <a:gd name="T115" fmla="*/ 4680 h 862"/>
              <a:gd name="T116" fmla="+- 0 12773 10938"/>
              <a:gd name="T117" fmla="*/ T116 w 2283"/>
              <a:gd name="T118" fmla="+- 0 4748 4012"/>
              <a:gd name="T119" fmla="*/ 4748 h 862"/>
              <a:gd name="T120" fmla="+- 0 12799 10938"/>
              <a:gd name="T121" fmla="*/ T120 w 2283"/>
              <a:gd name="T122" fmla="+- 0 4670 4012"/>
              <a:gd name="T123" fmla="*/ 4670 h 862"/>
              <a:gd name="T124" fmla="+- 0 12883 10938"/>
              <a:gd name="T125" fmla="*/ T124 w 2283"/>
              <a:gd name="T126" fmla="+- 0 4044 4012"/>
              <a:gd name="T127" fmla="*/ 4044 h 862"/>
              <a:gd name="T128" fmla="+- 0 12980 10938"/>
              <a:gd name="T129" fmla="*/ T128 w 2283"/>
              <a:gd name="T130" fmla="+- 0 4029 4012"/>
              <a:gd name="T131" fmla="*/ 4029 h 862"/>
              <a:gd name="T132" fmla="+- 0 13094 10938"/>
              <a:gd name="T133" fmla="*/ T132 w 2283"/>
              <a:gd name="T134" fmla="+- 0 4245 4012"/>
              <a:gd name="T135" fmla="*/ 4245 h 862"/>
              <a:gd name="T136" fmla="+- 0 13195 10938"/>
              <a:gd name="T137" fmla="*/ T136 w 2283"/>
              <a:gd name="T138" fmla="+- 0 4527 4012"/>
              <a:gd name="T139" fmla="*/ 4527 h 862"/>
              <a:gd name="T140" fmla="+- 0 13214 10938"/>
              <a:gd name="T141" fmla="*/ T140 w 2283"/>
              <a:gd name="T142" fmla="+- 0 4737 4012"/>
              <a:gd name="T143" fmla="*/ 4737 h 862"/>
              <a:gd name="T144" fmla="+- 0 13086 10938"/>
              <a:gd name="T145" fmla="*/ T144 w 2283"/>
              <a:gd name="T146" fmla="+- 0 4844 4012"/>
              <a:gd name="T147" fmla="*/ 4844 h 862"/>
              <a:gd name="T148" fmla="+- 0 13048 10938"/>
              <a:gd name="T149" fmla="*/ T148 w 2283"/>
              <a:gd name="T150" fmla="+- 0 4865 4012"/>
              <a:gd name="T151" fmla="*/ 4865 h 862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  <a:cxn ang="0">
                <a:pos x="T145" y="T147"/>
              </a:cxn>
              <a:cxn ang="0">
                <a:pos x="T149" y="T151"/>
              </a:cxn>
            </a:cxnLst>
            <a:rect l="0" t="0" r="r" b="b"/>
            <a:pathLst>
              <a:path w="2283" h="862" extrusionOk="0">
                <a:moveTo>
                  <a:pt x="2" y="138"/>
                </a:moveTo>
                <a:cubicBezTo>
                  <a:pt x="5" y="102"/>
                  <a:pt x="16" y="93"/>
                  <a:pt x="25" y="58"/>
                </a:cubicBezTo>
                <a:cubicBezTo>
                  <a:pt x="35" y="102"/>
                  <a:pt x="41" y="143"/>
                  <a:pt x="44" y="189"/>
                </a:cubicBezTo>
                <a:cubicBezTo>
                  <a:pt x="50" y="277"/>
                  <a:pt x="62" y="363"/>
                  <a:pt x="73" y="450"/>
                </a:cubicBezTo>
                <a:cubicBezTo>
                  <a:pt x="83" y="530"/>
                  <a:pt x="96" y="605"/>
                  <a:pt x="124" y="681"/>
                </a:cubicBezTo>
                <a:cubicBezTo>
                  <a:pt x="146" y="741"/>
                  <a:pt x="192" y="770"/>
                  <a:pt x="251" y="734"/>
                </a:cubicBezTo>
                <a:cubicBezTo>
                  <a:pt x="297" y="706"/>
                  <a:pt x="330" y="657"/>
                  <a:pt x="352" y="609"/>
                </a:cubicBezTo>
                <a:cubicBezTo>
                  <a:pt x="381" y="545"/>
                  <a:pt x="393" y="471"/>
                  <a:pt x="401" y="401"/>
                </a:cubicBezTo>
                <a:cubicBezTo>
                  <a:pt x="407" y="350"/>
                  <a:pt x="405" y="300"/>
                  <a:pt x="407" y="250"/>
                </a:cubicBezTo>
                <a:cubicBezTo>
                  <a:pt x="408" y="244"/>
                  <a:pt x="408" y="239"/>
                  <a:pt x="409" y="233"/>
                </a:cubicBezTo>
                <a:cubicBezTo>
                  <a:pt x="404" y="287"/>
                  <a:pt x="405" y="340"/>
                  <a:pt x="407" y="395"/>
                </a:cubicBezTo>
                <a:cubicBezTo>
                  <a:pt x="410" y="495"/>
                  <a:pt x="412" y="602"/>
                  <a:pt x="434" y="700"/>
                </a:cubicBezTo>
                <a:cubicBezTo>
                  <a:pt x="448" y="761"/>
                  <a:pt x="470" y="830"/>
                  <a:pt x="534" y="855"/>
                </a:cubicBezTo>
                <a:cubicBezTo>
                  <a:pt x="583" y="874"/>
                  <a:pt x="630" y="854"/>
                  <a:pt x="675" y="842"/>
                </a:cubicBezTo>
              </a:path>
              <a:path w="2283" h="862" extrusionOk="0">
                <a:moveTo>
                  <a:pt x="1363" y="136"/>
                </a:moveTo>
                <a:cubicBezTo>
                  <a:pt x="1316" y="95"/>
                  <a:pt x="1310" y="99"/>
                  <a:pt x="1268" y="144"/>
                </a:cubicBezTo>
                <a:cubicBezTo>
                  <a:pt x="1224" y="191"/>
                  <a:pt x="1220" y="267"/>
                  <a:pt x="1202" y="327"/>
                </a:cubicBezTo>
                <a:cubicBezTo>
                  <a:pt x="1179" y="402"/>
                  <a:pt x="1157" y="488"/>
                  <a:pt x="1169" y="568"/>
                </a:cubicBezTo>
                <a:cubicBezTo>
                  <a:pt x="1178" y="631"/>
                  <a:pt x="1216" y="677"/>
                  <a:pt x="1270" y="706"/>
                </a:cubicBezTo>
                <a:cubicBezTo>
                  <a:pt x="1323" y="735"/>
                  <a:pt x="1383" y="745"/>
                  <a:pt x="1443" y="732"/>
                </a:cubicBezTo>
                <a:cubicBezTo>
                  <a:pt x="1474" y="719"/>
                  <a:pt x="1483" y="716"/>
                  <a:pt x="1504" y="708"/>
                </a:cubicBezTo>
              </a:path>
              <a:path w="2283" h="862" extrusionOk="0">
                <a:moveTo>
                  <a:pt x="1536" y="571"/>
                </a:moveTo>
                <a:cubicBezTo>
                  <a:pt x="1508" y="530"/>
                  <a:pt x="1525" y="527"/>
                  <a:pt x="1555" y="490"/>
                </a:cubicBezTo>
                <a:cubicBezTo>
                  <a:pt x="1584" y="454"/>
                  <a:pt x="1614" y="419"/>
                  <a:pt x="1639" y="380"/>
                </a:cubicBezTo>
                <a:cubicBezTo>
                  <a:pt x="1670" y="333"/>
                  <a:pt x="1697" y="284"/>
                  <a:pt x="1726" y="236"/>
                </a:cubicBezTo>
                <a:cubicBezTo>
                  <a:pt x="1747" y="201"/>
                  <a:pt x="1762" y="173"/>
                  <a:pt x="1793" y="147"/>
                </a:cubicBezTo>
                <a:cubicBezTo>
                  <a:pt x="1806" y="185"/>
                  <a:pt x="1806" y="223"/>
                  <a:pt x="1806" y="263"/>
                </a:cubicBezTo>
                <a:cubicBezTo>
                  <a:pt x="1805" y="335"/>
                  <a:pt x="1802" y="407"/>
                  <a:pt x="1802" y="479"/>
                </a:cubicBezTo>
                <a:cubicBezTo>
                  <a:pt x="1802" y="542"/>
                  <a:pt x="1803" y="606"/>
                  <a:pt x="1814" y="668"/>
                </a:cubicBezTo>
                <a:cubicBezTo>
                  <a:pt x="1819" y="693"/>
                  <a:pt x="1825" y="713"/>
                  <a:pt x="1835" y="736"/>
                </a:cubicBezTo>
                <a:cubicBezTo>
                  <a:pt x="1872" y="723"/>
                  <a:pt x="1863" y="702"/>
                  <a:pt x="1861" y="658"/>
                </a:cubicBezTo>
              </a:path>
              <a:path w="2283" h="862" extrusionOk="0">
                <a:moveTo>
                  <a:pt x="1945" y="32"/>
                </a:moveTo>
                <a:cubicBezTo>
                  <a:pt x="1970" y="10"/>
                  <a:pt x="2010" y="-14"/>
                  <a:pt x="2042" y="17"/>
                </a:cubicBezTo>
                <a:cubicBezTo>
                  <a:pt x="2102" y="74"/>
                  <a:pt x="2126" y="159"/>
                  <a:pt x="2156" y="233"/>
                </a:cubicBezTo>
                <a:cubicBezTo>
                  <a:pt x="2193" y="325"/>
                  <a:pt x="2228" y="419"/>
                  <a:pt x="2257" y="515"/>
                </a:cubicBezTo>
                <a:cubicBezTo>
                  <a:pt x="2274" y="573"/>
                  <a:pt x="2302" y="664"/>
                  <a:pt x="2276" y="725"/>
                </a:cubicBezTo>
                <a:cubicBezTo>
                  <a:pt x="2253" y="779"/>
                  <a:pt x="2194" y="808"/>
                  <a:pt x="2148" y="832"/>
                </a:cubicBezTo>
                <a:cubicBezTo>
                  <a:pt x="2135" y="839"/>
                  <a:pt x="2123" y="846"/>
                  <a:pt x="2110" y="853"/>
                </a:cubicBezTo>
              </a:path>
            </a:pathLst>
          </a:custGeom>
          <a:noFill/>
          <a:ln w="19050" cap="rnd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6396" name="Comment 12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5203825" y="1454150"/>
            <a:ext cx="150813" cy="488950"/>
          </a:xfrm>
          <a:custGeom>
            <a:avLst/>
            <a:gdLst>
              <a:gd name="T0" fmla="+- 0 14875 14453"/>
              <a:gd name="T1" fmla="*/ T0 w 423"/>
              <a:gd name="T2" fmla="+- 0 4040 4040"/>
              <a:gd name="T3" fmla="*/ 4040 h 1358"/>
              <a:gd name="T4" fmla="+- 0 14748 14453"/>
              <a:gd name="T5" fmla="*/ T4 w 423"/>
              <a:gd name="T6" fmla="+- 0 4118 4040"/>
              <a:gd name="T7" fmla="*/ 4118 h 1358"/>
              <a:gd name="T8" fmla="+- 0 14584 14453"/>
              <a:gd name="T9" fmla="*/ T8 w 423"/>
              <a:gd name="T10" fmla="+- 0 4366 4040"/>
              <a:gd name="T11" fmla="*/ 4366 h 1358"/>
              <a:gd name="T12" fmla="+- 0 14461 14453"/>
              <a:gd name="T13" fmla="*/ T12 w 423"/>
              <a:gd name="T14" fmla="+- 0 4776 4040"/>
              <a:gd name="T15" fmla="*/ 4776 h 1358"/>
              <a:gd name="T16" fmla="+- 0 14491 14453"/>
              <a:gd name="T17" fmla="*/ T16 w 423"/>
              <a:gd name="T18" fmla="+- 0 5155 4040"/>
              <a:gd name="T19" fmla="*/ 5155 h 1358"/>
              <a:gd name="T20" fmla="+- 0 14716 14453"/>
              <a:gd name="T21" fmla="*/ T20 w 423"/>
              <a:gd name="T22" fmla="+- 0 5397 4040"/>
              <a:gd name="T23" fmla="*/ 5397 h 1358"/>
              <a:gd name="T24" fmla="+- 0 14860 14453"/>
              <a:gd name="T25" fmla="*/ T24 w 423"/>
              <a:gd name="T26" fmla="+- 0 5331 4040"/>
              <a:gd name="T27" fmla="*/ 5331 h 1358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</a:cxnLst>
            <a:rect l="0" t="0" r="r" b="b"/>
            <a:pathLst>
              <a:path w="423" h="1358" extrusionOk="0">
                <a:moveTo>
                  <a:pt x="422" y="0"/>
                </a:moveTo>
                <a:cubicBezTo>
                  <a:pt x="368" y="12"/>
                  <a:pt x="335" y="38"/>
                  <a:pt x="295" y="78"/>
                </a:cubicBezTo>
                <a:cubicBezTo>
                  <a:pt x="223" y="150"/>
                  <a:pt x="176" y="236"/>
                  <a:pt x="131" y="326"/>
                </a:cubicBezTo>
                <a:cubicBezTo>
                  <a:pt x="66" y="456"/>
                  <a:pt x="26" y="592"/>
                  <a:pt x="8" y="736"/>
                </a:cubicBezTo>
                <a:cubicBezTo>
                  <a:pt x="-7" y="862"/>
                  <a:pt x="-3" y="994"/>
                  <a:pt x="38" y="1115"/>
                </a:cubicBezTo>
                <a:cubicBezTo>
                  <a:pt x="68" y="1203"/>
                  <a:pt x="153" y="1354"/>
                  <a:pt x="263" y="1357"/>
                </a:cubicBezTo>
                <a:cubicBezTo>
                  <a:pt x="323" y="1359"/>
                  <a:pt x="362" y="1323"/>
                  <a:pt x="407" y="1291"/>
                </a:cubicBezTo>
              </a:path>
            </a:pathLst>
          </a:custGeom>
          <a:noFill/>
          <a:ln w="19050" cap="rnd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6397" name="Comment 13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5667375" y="1374775"/>
            <a:ext cx="2497138" cy="395288"/>
          </a:xfrm>
          <a:custGeom>
            <a:avLst/>
            <a:gdLst>
              <a:gd name="T0" fmla="+- 0 16079 15742"/>
              <a:gd name="T1" fmla="*/ T0 w 6936"/>
              <a:gd name="T2" fmla="+- 0 4432 3819"/>
              <a:gd name="T3" fmla="*/ 4432 h 1100"/>
              <a:gd name="T4" fmla="+- 0 15771 15742"/>
              <a:gd name="T5" fmla="*/ T4 w 6936"/>
              <a:gd name="T6" fmla="+- 0 4033 3819"/>
              <a:gd name="T7" fmla="*/ 4033 h 1100"/>
              <a:gd name="T8" fmla="+- 0 15989 15742"/>
              <a:gd name="T9" fmla="*/ T8 w 6936"/>
              <a:gd name="T10" fmla="+- 0 3879 3819"/>
              <a:gd name="T11" fmla="*/ 3879 h 1100"/>
              <a:gd name="T12" fmla="+- 0 16238 15742"/>
              <a:gd name="T13" fmla="*/ T12 w 6936"/>
              <a:gd name="T14" fmla="+- 0 4063 3819"/>
              <a:gd name="T15" fmla="*/ 4063 h 1100"/>
              <a:gd name="T16" fmla="+- 0 16679 15742"/>
              <a:gd name="T17" fmla="*/ T16 w 6936"/>
              <a:gd name="T18" fmla="+- 0 4246 3819"/>
              <a:gd name="T19" fmla="*/ 4246 h 1100"/>
              <a:gd name="T20" fmla="+- 0 16274 15742"/>
              <a:gd name="T21" fmla="*/ T20 w 6936"/>
              <a:gd name="T22" fmla="+- 0 4634 3819"/>
              <a:gd name="T23" fmla="*/ 4634 h 1100"/>
              <a:gd name="T24" fmla="+- 0 16563 15742"/>
              <a:gd name="T25" fmla="*/ T24 w 6936"/>
              <a:gd name="T26" fmla="+- 0 4525 3819"/>
              <a:gd name="T27" fmla="*/ 4525 h 1100"/>
              <a:gd name="T28" fmla="+- 0 17128 15742"/>
              <a:gd name="T29" fmla="*/ T28 w 6936"/>
              <a:gd name="T30" fmla="+- 0 4377 3819"/>
              <a:gd name="T31" fmla="*/ 4377 h 1100"/>
              <a:gd name="T32" fmla="+- 0 17056 15742"/>
              <a:gd name="T33" fmla="*/ T32 w 6936"/>
              <a:gd name="T34" fmla="+- 0 3957 3819"/>
              <a:gd name="T35" fmla="*/ 3957 h 1100"/>
              <a:gd name="T36" fmla="+- 0 17386 15742"/>
              <a:gd name="T37" fmla="*/ T36 w 6936"/>
              <a:gd name="T38" fmla="+- 0 4292 3819"/>
              <a:gd name="T39" fmla="*/ 4292 h 1100"/>
              <a:gd name="T40" fmla="+- 0 17455 15742"/>
              <a:gd name="T41" fmla="*/ T40 w 6936"/>
              <a:gd name="T42" fmla="+- 0 4568 3819"/>
              <a:gd name="T43" fmla="*/ 4568 h 1100"/>
              <a:gd name="T44" fmla="+- 0 17658 15742"/>
              <a:gd name="T45" fmla="*/ T44 w 6936"/>
              <a:gd name="T46" fmla="+- 0 4286 3819"/>
              <a:gd name="T47" fmla="*/ 4286 h 1100"/>
              <a:gd name="T48" fmla="+- 0 17983 15742"/>
              <a:gd name="T49" fmla="*/ T48 w 6936"/>
              <a:gd name="T50" fmla="+- 0 4494 3819"/>
              <a:gd name="T51" fmla="*/ 4494 h 1100"/>
              <a:gd name="T52" fmla="+- 0 18183 15742"/>
              <a:gd name="T53" fmla="*/ T52 w 6936"/>
              <a:gd name="T54" fmla="+- 0 4235 3819"/>
              <a:gd name="T55" fmla="*/ 4235 h 1100"/>
              <a:gd name="T56" fmla="+- 0 18179 15742"/>
              <a:gd name="T57" fmla="*/ T56 w 6936"/>
              <a:gd name="T58" fmla="+- 0 4576 3819"/>
              <a:gd name="T59" fmla="*/ 4576 h 1100"/>
              <a:gd name="T60" fmla="+- 0 18324 15742"/>
              <a:gd name="T61" fmla="*/ T60 w 6936"/>
              <a:gd name="T62" fmla="+- 0 3872 3819"/>
              <a:gd name="T63" fmla="*/ 3872 h 1100"/>
              <a:gd name="T64" fmla="+- 0 18388 15742"/>
              <a:gd name="T65" fmla="*/ T64 w 6936"/>
              <a:gd name="T66" fmla="+- 0 4375 3819"/>
              <a:gd name="T67" fmla="*/ 4375 h 1100"/>
              <a:gd name="T68" fmla="+- 0 18632 15742"/>
              <a:gd name="T69" fmla="*/ T68 w 6936"/>
              <a:gd name="T70" fmla="+- 0 4371 3819"/>
              <a:gd name="T71" fmla="*/ 4371 h 1100"/>
              <a:gd name="T72" fmla="+- 0 18761 15742"/>
              <a:gd name="T73" fmla="*/ T72 w 6936"/>
              <a:gd name="T74" fmla="+- 0 4530 3819"/>
              <a:gd name="T75" fmla="*/ 4530 h 1100"/>
              <a:gd name="T76" fmla="+- 0 18953 15742"/>
              <a:gd name="T77" fmla="*/ T76 w 6936"/>
              <a:gd name="T78" fmla="+- 0 4369 3819"/>
              <a:gd name="T79" fmla="*/ 4369 h 1100"/>
              <a:gd name="T80" fmla="+- 0 18193 15742"/>
              <a:gd name="T81" fmla="*/ T80 w 6936"/>
              <a:gd name="T82" fmla="+- 0 4076 3819"/>
              <a:gd name="T83" fmla="*/ 4076 h 1100"/>
              <a:gd name="T84" fmla="+- 0 18980 15742"/>
              <a:gd name="T85" fmla="*/ T84 w 6936"/>
              <a:gd name="T86" fmla="+- 0 4290 3819"/>
              <a:gd name="T87" fmla="*/ 4290 h 1100"/>
              <a:gd name="T88" fmla="+- 0 19056 15742"/>
              <a:gd name="T89" fmla="*/ T88 w 6936"/>
              <a:gd name="T90" fmla="+- 0 4453 3819"/>
              <a:gd name="T91" fmla="*/ 4453 h 1100"/>
              <a:gd name="T92" fmla="+- 0 19227 15742"/>
              <a:gd name="T93" fmla="*/ T92 w 6936"/>
              <a:gd name="T94" fmla="+- 0 4263 3819"/>
              <a:gd name="T95" fmla="*/ 4263 h 1100"/>
              <a:gd name="T96" fmla="+- 0 19333 15742"/>
              <a:gd name="T97" fmla="*/ T96 w 6936"/>
              <a:gd name="T98" fmla="+- 0 4528 3819"/>
              <a:gd name="T99" fmla="*/ 4528 h 1100"/>
              <a:gd name="T100" fmla="+- 0 19483 15742"/>
              <a:gd name="T101" fmla="*/ T100 w 6936"/>
              <a:gd name="T102" fmla="+- 0 4290 3819"/>
              <a:gd name="T103" fmla="*/ 4290 h 1100"/>
              <a:gd name="T104" fmla="+- 0 19683 15742"/>
              <a:gd name="T105" fmla="*/ T104 w 6936"/>
              <a:gd name="T106" fmla="+- 0 4364 3819"/>
              <a:gd name="T107" fmla="*/ 4364 h 1100"/>
              <a:gd name="T108" fmla="+- 0 19626 15742"/>
              <a:gd name="T109" fmla="*/ T108 w 6936"/>
              <a:gd name="T110" fmla="+- 0 4884 3819"/>
              <a:gd name="T111" fmla="*/ 4884 h 1100"/>
              <a:gd name="T112" fmla="+- 0 20208 15742"/>
              <a:gd name="T113" fmla="*/ T112 w 6936"/>
              <a:gd name="T114" fmla="+- 0 4737 3819"/>
              <a:gd name="T115" fmla="*/ 4737 h 1100"/>
              <a:gd name="T116" fmla="+- 0 20768 15742"/>
              <a:gd name="T117" fmla="*/ T116 w 6936"/>
              <a:gd name="T118" fmla="+- 0 3972 3819"/>
              <a:gd name="T119" fmla="*/ 3972 h 1100"/>
              <a:gd name="T120" fmla="+- 0 20801 15742"/>
              <a:gd name="T121" fmla="*/ T120 w 6936"/>
              <a:gd name="T122" fmla="+- 0 4387 3819"/>
              <a:gd name="T123" fmla="*/ 4387 h 1100"/>
              <a:gd name="T124" fmla="+- 0 20839 15742"/>
              <a:gd name="T125" fmla="*/ T124 w 6936"/>
              <a:gd name="T126" fmla="+- 0 3936 3819"/>
              <a:gd name="T127" fmla="*/ 3936 h 1100"/>
              <a:gd name="T128" fmla="+- 0 20559 15742"/>
              <a:gd name="T129" fmla="*/ T128 w 6936"/>
              <a:gd name="T130" fmla="+- 0 4657 3819"/>
              <a:gd name="T131" fmla="*/ 4657 h 1100"/>
              <a:gd name="T132" fmla="+- 0 20808 15742"/>
              <a:gd name="T133" fmla="*/ T132 w 6936"/>
              <a:gd name="T134" fmla="+- 0 4496 3819"/>
              <a:gd name="T135" fmla="*/ 4496 h 1100"/>
              <a:gd name="T136" fmla="+- 0 21263 15742"/>
              <a:gd name="T137" fmla="*/ T136 w 6936"/>
              <a:gd name="T138" fmla="+- 0 4169 3819"/>
              <a:gd name="T139" fmla="*/ 4169 h 1100"/>
              <a:gd name="T140" fmla="+- 0 21371 15742"/>
              <a:gd name="T141" fmla="*/ T140 w 6936"/>
              <a:gd name="T142" fmla="+- 0 4468 3819"/>
              <a:gd name="T143" fmla="*/ 4468 h 1100"/>
              <a:gd name="T144" fmla="+- 0 21588 15742"/>
              <a:gd name="T145" fmla="*/ T144 w 6936"/>
              <a:gd name="T146" fmla="+- 0 4220 3819"/>
              <a:gd name="T147" fmla="*/ 4220 h 1100"/>
              <a:gd name="T148" fmla="+- 0 21654 15742"/>
              <a:gd name="T149" fmla="*/ T148 w 6936"/>
              <a:gd name="T150" fmla="+- 0 4445 3819"/>
              <a:gd name="T151" fmla="*/ 4445 h 1100"/>
              <a:gd name="T152" fmla="+- 0 21810 15742"/>
              <a:gd name="T153" fmla="*/ T152 w 6936"/>
              <a:gd name="T154" fmla="+- 0 4360 3819"/>
              <a:gd name="T155" fmla="*/ 4360 h 1100"/>
              <a:gd name="T156" fmla="+- 0 21865 15742"/>
              <a:gd name="T157" fmla="*/ T156 w 6936"/>
              <a:gd name="T158" fmla="+- 0 4385 3819"/>
              <a:gd name="T159" fmla="*/ 4385 h 1100"/>
              <a:gd name="T160" fmla="+- 0 21924 15742"/>
              <a:gd name="T161" fmla="*/ T160 w 6936"/>
              <a:gd name="T162" fmla="+- 0 3938 3819"/>
              <a:gd name="T163" fmla="*/ 3938 h 1100"/>
              <a:gd name="T164" fmla="+- 0 21818 15742"/>
              <a:gd name="T165" fmla="*/ T164 w 6936"/>
              <a:gd name="T166" fmla="+- 0 4178 3819"/>
              <a:gd name="T167" fmla="*/ 4178 h 1100"/>
              <a:gd name="T168" fmla="+- 0 22076 15742"/>
              <a:gd name="T169" fmla="*/ T168 w 6936"/>
              <a:gd name="T170" fmla="+- 0 4424 3819"/>
              <a:gd name="T171" fmla="*/ 4424 h 1100"/>
              <a:gd name="T172" fmla="+- 0 22206 15742"/>
              <a:gd name="T173" fmla="*/ T172 w 6936"/>
              <a:gd name="T174" fmla="+- 0 4439 3819"/>
              <a:gd name="T175" fmla="*/ 4439 h 1100"/>
              <a:gd name="T176" fmla="+- 0 22274 15742"/>
              <a:gd name="T177" fmla="*/ T176 w 6936"/>
              <a:gd name="T178" fmla="+- 0 4404 3819"/>
              <a:gd name="T179" fmla="*/ 4404 h 1100"/>
              <a:gd name="T180" fmla="+- 0 22667 15742"/>
              <a:gd name="T181" fmla="*/ T180 w 6936"/>
              <a:gd name="T182" fmla="+- 0 4076 3819"/>
              <a:gd name="T183" fmla="*/ 4076 h 1100"/>
              <a:gd name="T184" fmla="+- 0 22417 15742"/>
              <a:gd name="T185" fmla="*/ T184 w 6936"/>
              <a:gd name="T186" fmla="+- 0 4224 3819"/>
              <a:gd name="T187" fmla="*/ 4224 h 1100"/>
              <a:gd name="T188" fmla="+- 0 22654 15742"/>
              <a:gd name="T189" fmla="*/ T188 w 6936"/>
              <a:gd name="T190" fmla="+- 0 4612 3819"/>
              <a:gd name="T191" fmla="*/ 4612 h 1100"/>
              <a:gd name="T192" fmla="+- 0 22455 15742"/>
              <a:gd name="T193" fmla="*/ T192 w 6936"/>
              <a:gd name="T194" fmla="+- 0 4704 3819"/>
              <a:gd name="T195" fmla="*/ 4704 h 1100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  <a:cxn ang="0">
                <a:pos x="T145" y="T147"/>
              </a:cxn>
              <a:cxn ang="0">
                <a:pos x="T149" y="T151"/>
              </a:cxn>
              <a:cxn ang="0">
                <a:pos x="T153" y="T155"/>
              </a:cxn>
              <a:cxn ang="0">
                <a:pos x="T157" y="T159"/>
              </a:cxn>
              <a:cxn ang="0">
                <a:pos x="T161" y="T163"/>
              </a:cxn>
              <a:cxn ang="0">
                <a:pos x="T165" y="T167"/>
              </a:cxn>
              <a:cxn ang="0">
                <a:pos x="T169" y="T171"/>
              </a:cxn>
              <a:cxn ang="0">
                <a:pos x="T173" y="T175"/>
              </a:cxn>
              <a:cxn ang="0">
                <a:pos x="T177" y="T179"/>
              </a:cxn>
              <a:cxn ang="0">
                <a:pos x="T181" y="T183"/>
              </a:cxn>
              <a:cxn ang="0">
                <a:pos x="T185" y="T187"/>
              </a:cxn>
              <a:cxn ang="0">
                <a:pos x="T189" y="T191"/>
              </a:cxn>
              <a:cxn ang="0">
                <a:pos x="T193" y="T195"/>
              </a:cxn>
            </a:cxnLst>
            <a:rect l="0" t="0" r="r" b="b"/>
            <a:pathLst>
              <a:path w="6936" h="1100" extrusionOk="0">
                <a:moveTo>
                  <a:pt x="333" y="259"/>
                </a:moveTo>
                <a:cubicBezTo>
                  <a:pt x="325" y="302"/>
                  <a:pt x="329" y="342"/>
                  <a:pt x="329" y="386"/>
                </a:cubicBezTo>
                <a:cubicBezTo>
                  <a:pt x="329" y="462"/>
                  <a:pt x="330" y="537"/>
                  <a:pt x="337" y="613"/>
                </a:cubicBezTo>
                <a:cubicBezTo>
                  <a:pt x="341" y="661"/>
                  <a:pt x="343" y="715"/>
                  <a:pt x="354" y="762"/>
                </a:cubicBezTo>
                <a:cubicBezTo>
                  <a:pt x="361" y="782"/>
                  <a:pt x="363" y="787"/>
                  <a:pt x="356" y="759"/>
                </a:cubicBezTo>
              </a:path>
              <a:path w="6936" h="1100" extrusionOk="0">
                <a:moveTo>
                  <a:pt x="29" y="214"/>
                </a:moveTo>
                <a:cubicBezTo>
                  <a:pt x="18" y="190"/>
                  <a:pt x="9" y="169"/>
                  <a:pt x="0" y="145"/>
                </a:cubicBezTo>
                <a:cubicBezTo>
                  <a:pt x="23" y="134"/>
                  <a:pt x="51" y="120"/>
                  <a:pt x="78" y="110"/>
                </a:cubicBezTo>
                <a:cubicBezTo>
                  <a:pt x="133" y="89"/>
                  <a:pt x="190" y="71"/>
                  <a:pt x="247" y="60"/>
                </a:cubicBezTo>
                <a:cubicBezTo>
                  <a:pt x="325" y="45"/>
                  <a:pt x="473" y="5"/>
                  <a:pt x="548" y="51"/>
                </a:cubicBezTo>
                <a:cubicBezTo>
                  <a:pt x="582" y="72"/>
                  <a:pt x="599" y="98"/>
                  <a:pt x="584" y="138"/>
                </a:cubicBezTo>
                <a:cubicBezTo>
                  <a:pt x="568" y="180"/>
                  <a:pt x="530" y="216"/>
                  <a:pt x="496" y="244"/>
                </a:cubicBezTo>
                <a:cubicBezTo>
                  <a:pt x="445" y="285"/>
                  <a:pt x="385" y="309"/>
                  <a:pt x="325" y="335"/>
                </a:cubicBezTo>
                <a:cubicBezTo>
                  <a:pt x="368" y="340"/>
                  <a:pt x="406" y="346"/>
                  <a:pt x="451" y="346"/>
                </a:cubicBezTo>
                <a:cubicBezTo>
                  <a:pt x="608" y="347"/>
                  <a:pt x="799" y="337"/>
                  <a:pt x="937" y="427"/>
                </a:cubicBezTo>
                <a:cubicBezTo>
                  <a:pt x="986" y="459"/>
                  <a:pt x="1022" y="508"/>
                  <a:pt x="1019" y="568"/>
                </a:cubicBezTo>
                <a:cubicBezTo>
                  <a:pt x="1014" y="673"/>
                  <a:pt x="886" y="726"/>
                  <a:pt x="804" y="755"/>
                </a:cubicBezTo>
                <a:cubicBezTo>
                  <a:pt x="716" y="786"/>
                  <a:pt x="624" y="801"/>
                  <a:pt x="532" y="815"/>
                </a:cubicBezTo>
                <a:cubicBezTo>
                  <a:pt x="481" y="823"/>
                  <a:pt x="431" y="828"/>
                  <a:pt x="380" y="831"/>
                </a:cubicBezTo>
                <a:cubicBezTo>
                  <a:pt x="440" y="806"/>
                  <a:pt x="498" y="794"/>
                  <a:pt x="561" y="778"/>
                </a:cubicBezTo>
                <a:cubicBezTo>
                  <a:pt x="648" y="756"/>
                  <a:pt x="736" y="736"/>
                  <a:pt x="821" y="706"/>
                </a:cubicBezTo>
                <a:cubicBezTo>
                  <a:pt x="910" y="675"/>
                  <a:pt x="999" y="640"/>
                  <a:pt x="1084" y="600"/>
                </a:cubicBezTo>
                <a:cubicBezTo>
                  <a:pt x="1149" y="570"/>
                  <a:pt x="1238" y="498"/>
                  <a:pt x="1310" y="488"/>
                </a:cubicBezTo>
                <a:cubicBezTo>
                  <a:pt x="1363" y="480"/>
                  <a:pt x="1365" y="511"/>
                  <a:pt x="1386" y="558"/>
                </a:cubicBezTo>
                <a:cubicBezTo>
                  <a:pt x="1413" y="620"/>
                  <a:pt x="1416" y="687"/>
                  <a:pt x="1416" y="753"/>
                </a:cubicBezTo>
              </a:path>
              <a:path w="6936" h="1100" extrusionOk="0">
                <a:moveTo>
                  <a:pt x="1361" y="151"/>
                </a:moveTo>
                <a:cubicBezTo>
                  <a:pt x="1338" y="130"/>
                  <a:pt x="1333" y="120"/>
                  <a:pt x="1314" y="138"/>
                </a:cubicBezTo>
                <a:cubicBezTo>
                  <a:pt x="1328" y="187"/>
                  <a:pt x="1343" y="233"/>
                  <a:pt x="1356" y="282"/>
                </a:cubicBezTo>
              </a:path>
              <a:path w="6936" h="1100" extrusionOk="0">
                <a:moveTo>
                  <a:pt x="1536" y="480"/>
                </a:moveTo>
                <a:cubicBezTo>
                  <a:pt x="1570" y="467"/>
                  <a:pt x="1613" y="434"/>
                  <a:pt x="1644" y="473"/>
                </a:cubicBezTo>
                <a:cubicBezTo>
                  <a:pt x="1673" y="509"/>
                  <a:pt x="1680" y="573"/>
                  <a:pt x="1690" y="617"/>
                </a:cubicBezTo>
                <a:cubicBezTo>
                  <a:pt x="1698" y="653"/>
                  <a:pt x="1703" y="690"/>
                  <a:pt x="1709" y="726"/>
                </a:cubicBezTo>
                <a:cubicBezTo>
                  <a:pt x="1710" y="734"/>
                  <a:pt x="1712" y="741"/>
                  <a:pt x="1713" y="749"/>
                </a:cubicBezTo>
                <a:cubicBezTo>
                  <a:pt x="1742" y="722"/>
                  <a:pt x="1754" y="692"/>
                  <a:pt x="1776" y="658"/>
                </a:cubicBezTo>
                <a:cubicBezTo>
                  <a:pt x="1804" y="613"/>
                  <a:pt x="1831" y="566"/>
                  <a:pt x="1861" y="522"/>
                </a:cubicBezTo>
                <a:cubicBezTo>
                  <a:pt x="1880" y="495"/>
                  <a:pt x="1890" y="483"/>
                  <a:pt x="1916" y="467"/>
                </a:cubicBezTo>
                <a:cubicBezTo>
                  <a:pt x="1930" y="495"/>
                  <a:pt x="1936" y="524"/>
                  <a:pt x="1947" y="554"/>
                </a:cubicBezTo>
                <a:cubicBezTo>
                  <a:pt x="1974" y="625"/>
                  <a:pt x="2016" y="668"/>
                  <a:pt x="2093" y="681"/>
                </a:cubicBezTo>
                <a:cubicBezTo>
                  <a:pt x="2142" y="690"/>
                  <a:pt x="2192" y="685"/>
                  <a:pt x="2241" y="675"/>
                </a:cubicBezTo>
                <a:cubicBezTo>
                  <a:pt x="2287" y="665"/>
                  <a:pt x="2335" y="644"/>
                  <a:pt x="2371" y="613"/>
                </a:cubicBezTo>
                <a:cubicBezTo>
                  <a:pt x="2403" y="585"/>
                  <a:pt x="2425" y="549"/>
                  <a:pt x="2439" y="509"/>
                </a:cubicBezTo>
                <a:cubicBezTo>
                  <a:pt x="2451" y="473"/>
                  <a:pt x="2451" y="452"/>
                  <a:pt x="2441" y="416"/>
                </a:cubicBezTo>
                <a:cubicBezTo>
                  <a:pt x="2412" y="435"/>
                  <a:pt x="2397" y="461"/>
                  <a:pt x="2384" y="496"/>
                </a:cubicBezTo>
                <a:cubicBezTo>
                  <a:pt x="2359" y="563"/>
                  <a:pt x="2342" y="639"/>
                  <a:pt x="2354" y="711"/>
                </a:cubicBezTo>
                <a:cubicBezTo>
                  <a:pt x="2364" y="771"/>
                  <a:pt x="2396" y="763"/>
                  <a:pt x="2437" y="757"/>
                </a:cubicBezTo>
                <a:cubicBezTo>
                  <a:pt x="2474" y="752"/>
                  <a:pt x="2496" y="728"/>
                  <a:pt x="2525" y="706"/>
                </a:cubicBezTo>
              </a:path>
              <a:path w="6936" h="1100" extrusionOk="0">
                <a:moveTo>
                  <a:pt x="2599" y="72"/>
                </a:moveTo>
                <a:cubicBezTo>
                  <a:pt x="2593" y="66"/>
                  <a:pt x="2588" y="59"/>
                  <a:pt x="2582" y="53"/>
                </a:cubicBezTo>
                <a:cubicBezTo>
                  <a:pt x="2582" y="84"/>
                  <a:pt x="2585" y="112"/>
                  <a:pt x="2587" y="144"/>
                </a:cubicBezTo>
                <a:cubicBezTo>
                  <a:pt x="2591" y="208"/>
                  <a:pt x="2605" y="271"/>
                  <a:pt x="2612" y="335"/>
                </a:cubicBezTo>
                <a:cubicBezTo>
                  <a:pt x="2620" y="410"/>
                  <a:pt x="2630" y="482"/>
                  <a:pt x="2646" y="556"/>
                </a:cubicBezTo>
                <a:cubicBezTo>
                  <a:pt x="2658" y="610"/>
                  <a:pt x="2665" y="661"/>
                  <a:pt x="2698" y="706"/>
                </a:cubicBezTo>
                <a:cubicBezTo>
                  <a:pt x="2742" y="694"/>
                  <a:pt x="2768" y="666"/>
                  <a:pt x="2802" y="634"/>
                </a:cubicBezTo>
                <a:cubicBezTo>
                  <a:pt x="2831" y="606"/>
                  <a:pt x="2859" y="578"/>
                  <a:pt x="2890" y="552"/>
                </a:cubicBezTo>
                <a:cubicBezTo>
                  <a:pt x="2907" y="537"/>
                  <a:pt x="2945" y="504"/>
                  <a:pt x="2971" y="516"/>
                </a:cubicBezTo>
                <a:cubicBezTo>
                  <a:pt x="2994" y="527"/>
                  <a:pt x="2998" y="585"/>
                  <a:pt x="3002" y="605"/>
                </a:cubicBezTo>
                <a:cubicBezTo>
                  <a:pt x="3008" y="639"/>
                  <a:pt x="3007" y="678"/>
                  <a:pt x="3019" y="711"/>
                </a:cubicBezTo>
                <a:cubicBezTo>
                  <a:pt x="3026" y="730"/>
                  <a:pt x="3029" y="737"/>
                  <a:pt x="3036" y="749"/>
                </a:cubicBezTo>
                <a:cubicBezTo>
                  <a:pt x="3070" y="733"/>
                  <a:pt x="3081" y="711"/>
                  <a:pt x="3104" y="681"/>
                </a:cubicBezTo>
                <a:cubicBezTo>
                  <a:pt x="3138" y="636"/>
                  <a:pt x="3173" y="592"/>
                  <a:pt x="3211" y="550"/>
                </a:cubicBezTo>
              </a:path>
              <a:path w="6936" h="1100" extrusionOk="0">
                <a:moveTo>
                  <a:pt x="2378" y="321"/>
                </a:moveTo>
                <a:cubicBezTo>
                  <a:pt x="2372" y="319"/>
                  <a:pt x="2365" y="318"/>
                  <a:pt x="2359" y="316"/>
                </a:cubicBezTo>
                <a:cubicBezTo>
                  <a:pt x="2377" y="276"/>
                  <a:pt x="2406" y="270"/>
                  <a:pt x="2451" y="257"/>
                </a:cubicBezTo>
                <a:cubicBezTo>
                  <a:pt x="2520" y="237"/>
                  <a:pt x="2591" y="234"/>
                  <a:pt x="2660" y="217"/>
                </a:cubicBezTo>
                <a:cubicBezTo>
                  <a:pt x="2722" y="202"/>
                  <a:pt x="2779" y="194"/>
                  <a:pt x="2840" y="178"/>
                </a:cubicBezTo>
              </a:path>
              <a:path w="6936" h="1100" extrusionOk="0">
                <a:moveTo>
                  <a:pt x="3238" y="471"/>
                </a:moveTo>
                <a:cubicBezTo>
                  <a:pt x="3236" y="450"/>
                  <a:pt x="3236" y="443"/>
                  <a:pt x="3255" y="437"/>
                </a:cubicBezTo>
                <a:cubicBezTo>
                  <a:pt x="3264" y="470"/>
                  <a:pt x="3270" y="504"/>
                  <a:pt x="3276" y="537"/>
                </a:cubicBezTo>
                <a:cubicBezTo>
                  <a:pt x="3280" y="559"/>
                  <a:pt x="3283" y="631"/>
                  <a:pt x="3314" y="634"/>
                </a:cubicBezTo>
                <a:cubicBezTo>
                  <a:pt x="3353" y="638"/>
                  <a:pt x="3385" y="615"/>
                  <a:pt x="3411" y="586"/>
                </a:cubicBezTo>
                <a:cubicBezTo>
                  <a:pt x="3432" y="563"/>
                  <a:pt x="3447" y="531"/>
                  <a:pt x="3460" y="503"/>
                </a:cubicBezTo>
                <a:cubicBezTo>
                  <a:pt x="3469" y="484"/>
                  <a:pt x="3477" y="464"/>
                  <a:pt x="3485" y="444"/>
                </a:cubicBezTo>
                <a:cubicBezTo>
                  <a:pt x="3488" y="479"/>
                  <a:pt x="3487" y="514"/>
                  <a:pt x="3490" y="549"/>
                </a:cubicBezTo>
                <a:cubicBezTo>
                  <a:pt x="3493" y="589"/>
                  <a:pt x="3498" y="637"/>
                  <a:pt x="3517" y="673"/>
                </a:cubicBezTo>
                <a:cubicBezTo>
                  <a:pt x="3532" y="702"/>
                  <a:pt x="3559" y="714"/>
                  <a:pt x="3591" y="709"/>
                </a:cubicBezTo>
                <a:cubicBezTo>
                  <a:pt x="3619" y="705"/>
                  <a:pt x="3663" y="674"/>
                  <a:pt x="3679" y="651"/>
                </a:cubicBezTo>
                <a:cubicBezTo>
                  <a:pt x="3698" y="624"/>
                  <a:pt x="3721" y="582"/>
                  <a:pt x="3730" y="550"/>
                </a:cubicBezTo>
                <a:cubicBezTo>
                  <a:pt x="3737" y="525"/>
                  <a:pt x="3738" y="497"/>
                  <a:pt x="3741" y="471"/>
                </a:cubicBezTo>
                <a:cubicBezTo>
                  <a:pt x="3741" y="497"/>
                  <a:pt x="3728" y="609"/>
                  <a:pt x="3770" y="611"/>
                </a:cubicBezTo>
                <a:cubicBezTo>
                  <a:pt x="3799" y="613"/>
                  <a:pt x="3834" y="585"/>
                  <a:pt x="3857" y="571"/>
                </a:cubicBezTo>
                <a:cubicBezTo>
                  <a:pt x="3891" y="551"/>
                  <a:pt x="3906" y="535"/>
                  <a:pt x="3941" y="545"/>
                </a:cubicBezTo>
                <a:cubicBezTo>
                  <a:pt x="3953" y="588"/>
                  <a:pt x="3949" y="628"/>
                  <a:pt x="3950" y="673"/>
                </a:cubicBezTo>
                <a:cubicBezTo>
                  <a:pt x="3951" y="744"/>
                  <a:pt x="3953" y="816"/>
                  <a:pt x="3945" y="887"/>
                </a:cubicBezTo>
                <a:cubicBezTo>
                  <a:pt x="3937" y="956"/>
                  <a:pt x="3922" y="1009"/>
                  <a:pt x="3884" y="1065"/>
                </a:cubicBezTo>
                <a:cubicBezTo>
                  <a:pt x="3855" y="1108"/>
                  <a:pt x="3850" y="1097"/>
                  <a:pt x="3812" y="1077"/>
                </a:cubicBezTo>
              </a:path>
              <a:path w="6936" h="1100" extrusionOk="0">
                <a:moveTo>
                  <a:pt x="4424" y="821"/>
                </a:moveTo>
                <a:cubicBezTo>
                  <a:pt x="4439" y="852"/>
                  <a:pt x="4461" y="884"/>
                  <a:pt x="4466" y="918"/>
                </a:cubicBezTo>
                <a:cubicBezTo>
                  <a:pt x="4471" y="956"/>
                  <a:pt x="4448" y="981"/>
                  <a:pt x="4452" y="1014"/>
                </a:cubicBezTo>
              </a:path>
              <a:path w="6936" h="1100" extrusionOk="0">
                <a:moveTo>
                  <a:pt x="5024" y="176"/>
                </a:moveTo>
                <a:cubicBezTo>
                  <a:pt x="5025" y="168"/>
                  <a:pt x="5025" y="161"/>
                  <a:pt x="5026" y="153"/>
                </a:cubicBezTo>
                <a:cubicBezTo>
                  <a:pt x="5027" y="192"/>
                  <a:pt x="5034" y="230"/>
                  <a:pt x="5034" y="270"/>
                </a:cubicBezTo>
                <a:cubicBezTo>
                  <a:pt x="5035" y="330"/>
                  <a:pt x="5036" y="392"/>
                  <a:pt x="5043" y="452"/>
                </a:cubicBezTo>
                <a:cubicBezTo>
                  <a:pt x="5047" y="491"/>
                  <a:pt x="5050" y="531"/>
                  <a:pt x="5059" y="568"/>
                </a:cubicBezTo>
              </a:path>
              <a:path w="6936" h="1100" extrusionOk="0">
                <a:moveTo>
                  <a:pt x="4652" y="74"/>
                </a:moveTo>
                <a:cubicBezTo>
                  <a:pt x="4660" y="14"/>
                  <a:pt x="4649" y="18"/>
                  <a:pt x="4713" y="0"/>
                </a:cubicBezTo>
                <a:cubicBezTo>
                  <a:pt x="4831" y="-33"/>
                  <a:pt x="5013" y="42"/>
                  <a:pt x="5097" y="117"/>
                </a:cubicBezTo>
                <a:cubicBezTo>
                  <a:pt x="5221" y="227"/>
                  <a:pt x="5294" y="405"/>
                  <a:pt x="5268" y="569"/>
                </a:cubicBezTo>
                <a:cubicBezTo>
                  <a:pt x="5246" y="707"/>
                  <a:pt x="5137" y="785"/>
                  <a:pt x="5009" y="821"/>
                </a:cubicBezTo>
                <a:cubicBezTo>
                  <a:pt x="4950" y="837"/>
                  <a:pt x="4878" y="850"/>
                  <a:pt x="4817" y="838"/>
                </a:cubicBezTo>
                <a:cubicBezTo>
                  <a:pt x="4762" y="827"/>
                  <a:pt x="4758" y="808"/>
                  <a:pt x="4728" y="778"/>
                </a:cubicBezTo>
                <a:cubicBezTo>
                  <a:pt x="4774" y="763"/>
                  <a:pt x="4816" y="750"/>
                  <a:pt x="4863" y="738"/>
                </a:cubicBezTo>
                <a:cubicBezTo>
                  <a:pt x="4931" y="720"/>
                  <a:pt x="5000" y="701"/>
                  <a:pt x="5066" y="677"/>
                </a:cubicBezTo>
                <a:cubicBezTo>
                  <a:pt x="5136" y="652"/>
                  <a:pt x="5202" y="623"/>
                  <a:pt x="5266" y="585"/>
                </a:cubicBezTo>
                <a:cubicBezTo>
                  <a:pt x="5345" y="537"/>
                  <a:pt x="5410" y="476"/>
                  <a:pt x="5471" y="410"/>
                </a:cubicBezTo>
                <a:cubicBezTo>
                  <a:pt x="5491" y="389"/>
                  <a:pt x="5503" y="376"/>
                  <a:pt x="5521" y="350"/>
                </a:cubicBezTo>
                <a:cubicBezTo>
                  <a:pt x="5520" y="381"/>
                  <a:pt x="5518" y="414"/>
                  <a:pt x="5519" y="446"/>
                </a:cubicBezTo>
                <a:cubicBezTo>
                  <a:pt x="5520" y="495"/>
                  <a:pt x="5517" y="544"/>
                  <a:pt x="5530" y="592"/>
                </a:cubicBezTo>
                <a:cubicBezTo>
                  <a:pt x="5543" y="643"/>
                  <a:pt x="5577" y="668"/>
                  <a:pt x="5629" y="649"/>
                </a:cubicBezTo>
                <a:cubicBezTo>
                  <a:pt x="5674" y="632"/>
                  <a:pt x="5708" y="590"/>
                  <a:pt x="5741" y="558"/>
                </a:cubicBezTo>
                <a:cubicBezTo>
                  <a:pt x="5775" y="524"/>
                  <a:pt x="5801" y="479"/>
                  <a:pt x="5825" y="439"/>
                </a:cubicBezTo>
                <a:cubicBezTo>
                  <a:pt x="5835" y="419"/>
                  <a:pt x="5838" y="413"/>
                  <a:pt x="5846" y="401"/>
                </a:cubicBezTo>
                <a:cubicBezTo>
                  <a:pt x="5837" y="443"/>
                  <a:pt x="5825" y="484"/>
                  <a:pt x="5815" y="526"/>
                </a:cubicBezTo>
                <a:cubicBezTo>
                  <a:pt x="5803" y="578"/>
                  <a:pt x="5810" y="591"/>
                  <a:pt x="5817" y="639"/>
                </a:cubicBezTo>
                <a:cubicBezTo>
                  <a:pt x="5860" y="640"/>
                  <a:pt x="5868" y="651"/>
                  <a:pt x="5912" y="626"/>
                </a:cubicBezTo>
                <a:cubicBezTo>
                  <a:pt x="5950" y="605"/>
                  <a:pt x="5980" y="570"/>
                  <a:pt x="6009" y="539"/>
                </a:cubicBezTo>
                <a:cubicBezTo>
                  <a:pt x="6033" y="513"/>
                  <a:pt x="6053" y="484"/>
                  <a:pt x="6074" y="456"/>
                </a:cubicBezTo>
                <a:cubicBezTo>
                  <a:pt x="6074" y="484"/>
                  <a:pt x="6069" y="512"/>
                  <a:pt x="6068" y="541"/>
                </a:cubicBezTo>
                <a:cubicBezTo>
                  <a:pt x="6067" y="569"/>
                  <a:pt x="6061" y="631"/>
                  <a:pt x="6080" y="655"/>
                </a:cubicBezTo>
                <a:cubicBezTo>
                  <a:pt x="6097" y="671"/>
                  <a:pt x="6101" y="677"/>
                  <a:pt x="6118" y="677"/>
                </a:cubicBezTo>
                <a:cubicBezTo>
                  <a:pt x="6134" y="629"/>
                  <a:pt x="6145" y="621"/>
                  <a:pt x="6123" y="566"/>
                </a:cubicBezTo>
                <a:cubicBezTo>
                  <a:pt x="6105" y="521"/>
                  <a:pt x="6059" y="492"/>
                  <a:pt x="6078" y="446"/>
                </a:cubicBezTo>
                <a:cubicBezTo>
                  <a:pt x="6104" y="381"/>
                  <a:pt x="6150" y="339"/>
                  <a:pt x="6167" y="267"/>
                </a:cubicBezTo>
                <a:cubicBezTo>
                  <a:pt x="6179" y="219"/>
                  <a:pt x="6184" y="168"/>
                  <a:pt x="6182" y="119"/>
                </a:cubicBezTo>
                <a:cubicBezTo>
                  <a:pt x="6181" y="85"/>
                  <a:pt x="6172" y="57"/>
                  <a:pt x="6165" y="26"/>
                </a:cubicBezTo>
                <a:cubicBezTo>
                  <a:pt x="6139" y="63"/>
                  <a:pt x="6118" y="88"/>
                  <a:pt x="6106" y="134"/>
                </a:cubicBezTo>
                <a:cubicBezTo>
                  <a:pt x="6088" y="203"/>
                  <a:pt x="6077" y="288"/>
                  <a:pt x="6076" y="359"/>
                </a:cubicBezTo>
                <a:cubicBezTo>
                  <a:pt x="6075" y="443"/>
                  <a:pt x="6095" y="569"/>
                  <a:pt x="6159" y="630"/>
                </a:cubicBezTo>
                <a:cubicBezTo>
                  <a:pt x="6183" y="653"/>
                  <a:pt x="6230" y="671"/>
                  <a:pt x="6264" y="664"/>
                </a:cubicBezTo>
                <a:cubicBezTo>
                  <a:pt x="6296" y="657"/>
                  <a:pt x="6314" y="624"/>
                  <a:pt x="6334" y="605"/>
                </a:cubicBezTo>
              </a:path>
              <a:path w="6936" h="1100" extrusionOk="0">
                <a:moveTo>
                  <a:pt x="6378" y="496"/>
                </a:moveTo>
                <a:cubicBezTo>
                  <a:pt x="6419" y="512"/>
                  <a:pt x="6437" y="531"/>
                  <a:pt x="6452" y="575"/>
                </a:cubicBezTo>
                <a:cubicBezTo>
                  <a:pt x="6457" y="599"/>
                  <a:pt x="6458" y="605"/>
                  <a:pt x="6464" y="620"/>
                </a:cubicBezTo>
                <a:cubicBezTo>
                  <a:pt x="6464" y="591"/>
                  <a:pt x="6466" y="558"/>
                  <a:pt x="6458" y="526"/>
                </a:cubicBezTo>
                <a:cubicBezTo>
                  <a:pt x="6449" y="500"/>
                  <a:pt x="6446" y="494"/>
                  <a:pt x="6445" y="477"/>
                </a:cubicBezTo>
                <a:cubicBezTo>
                  <a:pt x="6452" y="530"/>
                  <a:pt x="6471" y="579"/>
                  <a:pt x="6532" y="585"/>
                </a:cubicBezTo>
                <a:cubicBezTo>
                  <a:pt x="6629" y="594"/>
                  <a:pt x="6744" y="529"/>
                  <a:pt x="6817" y="473"/>
                </a:cubicBezTo>
                <a:cubicBezTo>
                  <a:pt x="6856" y="443"/>
                  <a:pt x="6890" y="407"/>
                  <a:pt x="6914" y="363"/>
                </a:cubicBezTo>
                <a:cubicBezTo>
                  <a:pt x="6932" y="330"/>
                  <a:pt x="6941" y="293"/>
                  <a:pt x="6925" y="257"/>
                </a:cubicBezTo>
                <a:cubicBezTo>
                  <a:pt x="6908" y="219"/>
                  <a:pt x="6868" y="206"/>
                  <a:pt x="6830" y="217"/>
                </a:cubicBezTo>
                <a:cubicBezTo>
                  <a:pt x="6790" y="228"/>
                  <a:pt x="6755" y="262"/>
                  <a:pt x="6728" y="291"/>
                </a:cubicBezTo>
                <a:cubicBezTo>
                  <a:pt x="6697" y="325"/>
                  <a:pt x="6685" y="362"/>
                  <a:pt x="6675" y="405"/>
                </a:cubicBezTo>
                <a:cubicBezTo>
                  <a:pt x="6663" y="458"/>
                  <a:pt x="6685" y="500"/>
                  <a:pt x="6713" y="545"/>
                </a:cubicBezTo>
                <a:cubicBezTo>
                  <a:pt x="6742" y="590"/>
                  <a:pt x="6784" y="623"/>
                  <a:pt x="6819" y="664"/>
                </a:cubicBezTo>
                <a:cubicBezTo>
                  <a:pt x="6853" y="704"/>
                  <a:pt x="6887" y="747"/>
                  <a:pt x="6912" y="793"/>
                </a:cubicBezTo>
                <a:cubicBezTo>
                  <a:pt x="6931" y="829"/>
                  <a:pt x="6946" y="862"/>
                  <a:pt x="6918" y="897"/>
                </a:cubicBezTo>
                <a:cubicBezTo>
                  <a:pt x="6899" y="920"/>
                  <a:pt x="6823" y="912"/>
                  <a:pt x="6796" y="908"/>
                </a:cubicBezTo>
                <a:cubicBezTo>
                  <a:pt x="6753" y="897"/>
                  <a:pt x="6740" y="894"/>
                  <a:pt x="6713" y="885"/>
                </a:cubicBezTo>
              </a:path>
            </a:pathLst>
          </a:custGeom>
          <a:noFill/>
          <a:ln w="19050" cap="rnd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6398" name="Comment 14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5475288" y="1963738"/>
            <a:ext cx="2535237" cy="333375"/>
          </a:xfrm>
          <a:custGeom>
            <a:avLst/>
            <a:gdLst>
              <a:gd name="T0" fmla="+- 0 15776 15208"/>
              <a:gd name="T1" fmla="*/ T0 w 7042"/>
              <a:gd name="T2" fmla="+- 0 5607 5456"/>
              <a:gd name="T3" fmla="*/ 5607 h 924"/>
              <a:gd name="T4" fmla="+- 0 15811 15208"/>
              <a:gd name="T5" fmla="*/ T4 w 7042"/>
              <a:gd name="T6" fmla="+- 0 5904 5456"/>
              <a:gd name="T7" fmla="*/ 5904 h 924"/>
              <a:gd name="T8" fmla="+- 0 15854 15208"/>
              <a:gd name="T9" fmla="*/ T8 w 7042"/>
              <a:gd name="T10" fmla="+- 0 5967 5456"/>
              <a:gd name="T11" fmla="*/ 5967 h 924"/>
              <a:gd name="T12" fmla="+- 0 15208 15208"/>
              <a:gd name="T13" fmla="*/ T12 w 7042"/>
              <a:gd name="T14" fmla="+- 0 5603 5456"/>
              <a:gd name="T15" fmla="*/ 5603 h 924"/>
              <a:gd name="T16" fmla="+- 0 15535 15208"/>
              <a:gd name="T17" fmla="*/ T16 w 7042"/>
              <a:gd name="T18" fmla="+- 0 5571 5456"/>
              <a:gd name="T19" fmla="*/ 5571 h 924"/>
              <a:gd name="T20" fmla="+- 0 16107 15208"/>
              <a:gd name="T21" fmla="*/ T20 w 7042"/>
              <a:gd name="T22" fmla="+- 0 5904 5456"/>
              <a:gd name="T23" fmla="*/ 5904 h 924"/>
              <a:gd name="T24" fmla="+- 0 15459 15208"/>
              <a:gd name="T25" fmla="*/ T24 w 7042"/>
              <a:gd name="T26" fmla="+- 0 6230 5456"/>
              <a:gd name="T27" fmla="*/ 6230 h 924"/>
              <a:gd name="T28" fmla="+- 0 15598 15208"/>
              <a:gd name="T29" fmla="*/ T28 w 7042"/>
              <a:gd name="T30" fmla="+- 0 6156 5456"/>
              <a:gd name="T31" fmla="*/ 6156 h 924"/>
              <a:gd name="T32" fmla="+- 0 16001 15208"/>
              <a:gd name="T33" fmla="*/ T32 w 7042"/>
              <a:gd name="T34" fmla="+- 0 6073 5456"/>
              <a:gd name="T35" fmla="*/ 6073 h 924"/>
              <a:gd name="T36" fmla="+- 0 16409 15208"/>
              <a:gd name="T37" fmla="*/ T36 w 7042"/>
              <a:gd name="T38" fmla="+- 0 5948 5456"/>
              <a:gd name="T39" fmla="*/ 5948 h 924"/>
              <a:gd name="T40" fmla="+- 0 16556 15208"/>
              <a:gd name="T41" fmla="*/ T40 w 7042"/>
              <a:gd name="T42" fmla="+- 0 6213 5456"/>
              <a:gd name="T43" fmla="*/ 6213 h 924"/>
              <a:gd name="T44" fmla="+- 0 16693 15208"/>
              <a:gd name="T45" fmla="*/ T44 w 7042"/>
              <a:gd name="T46" fmla="+- 0 6042 5456"/>
              <a:gd name="T47" fmla="*/ 6042 h 924"/>
              <a:gd name="T48" fmla="+- 0 16854 15208"/>
              <a:gd name="T49" fmla="*/ T48 w 7042"/>
              <a:gd name="T50" fmla="+- 0 5931 5456"/>
              <a:gd name="T51" fmla="*/ 5931 h 924"/>
              <a:gd name="T52" fmla="+- 0 16993 15208"/>
              <a:gd name="T53" fmla="*/ T52 w 7042"/>
              <a:gd name="T54" fmla="+- 0 5942 5456"/>
              <a:gd name="T55" fmla="*/ 5942 h 924"/>
              <a:gd name="T56" fmla="+- 0 17048 15208"/>
              <a:gd name="T57" fmla="*/ T56 w 7042"/>
              <a:gd name="T58" fmla="+- 0 6006 5456"/>
              <a:gd name="T59" fmla="*/ 6006 h 924"/>
              <a:gd name="T60" fmla="+- 0 17058 15208"/>
              <a:gd name="T61" fmla="*/ T60 w 7042"/>
              <a:gd name="T62" fmla="+- 0 6139 5456"/>
              <a:gd name="T63" fmla="*/ 6139 h 924"/>
              <a:gd name="T64" fmla="+- 0 17122 15208"/>
              <a:gd name="T65" fmla="*/ T64 w 7042"/>
              <a:gd name="T66" fmla="+- 0 5969 5456"/>
              <a:gd name="T67" fmla="*/ 5969 h 924"/>
              <a:gd name="T68" fmla="+- 0 17088 15208"/>
              <a:gd name="T69" fmla="*/ T68 w 7042"/>
              <a:gd name="T70" fmla="+- 0 5986 5456"/>
              <a:gd name="T71" fmla="*/ 5986 h 924"/>
              <a:gd name="T72" fmla="+- 0 17402 15208"/>
              <a:gd name="T73" fmla="*/ T72 w 7042"/>
              <a:gd name="T74" fmla="+- 0 5952 5456"/>
              <a:gd name="T75" fmla="*/ 5952 h 924"/>
              <a:gd name="T76" fmla="+- 0 17466 15208"/>
              <a:gd name="T77" fmla="*/ T76 w 7042"/>
              <a:gd name="T78" fmla="+- 0 5673 5456"/>
              <a:gd name="T79" fmla="*/ 5673 h 924"/>
              <a:gd name="T80" fmla="+- 0 17434 15208"/>
              <a:gd name="T81" fmla="*/ T80 w 7042"/>
              <a:gd name="T82" fmla="+- 0 6029 5456"/>
              <a:gd name="T83" fmla="*/ 6029 h 924"/>
              <a:gd name="T84" fmla="+- 0 17795 15208"/>
              <a:gd name="T85" fmla="*/ T84 w 7042"/>
              <a:gd name="T86" fmla="+- 0 6065 5456"/>
              <a:gd name="T87" fmla="*/ 6065 h 924"/>
              <a:gd name="T88" fmla="+- 0 17924 15208"/>
              <a:gd name="T89" fmla="*/ T88 w 7042"/>
              <a:gd name="T90" fmla="+- 0 5906 5456"/>
              <a:gd name="T91" fmla="*/ 5906 h 924"/>
              <a:gd name="T92" fmla="+- 0 17942 15208"/>
              <a:gd name="T93" fmla="*/ T92 w 7042"/>
              <a:gd name="T94" fmla="+- 0 6093 5456"/>
              <a:gd name="T95" fmla="*/ 6093 h 924"/>
              <a:gd name="T96" fmla="+- 0 18023 15208"/>
              <a:gd name="T97" fmla="*/ T96 w 7042"/>
              <a:gd name="T98" fmla="+- 0 5706 5456"/>
              <a:gd name="T99" fmla="*/ 5706 h 924"/>
              <a:gd name="T100" fmla="+- 0 18202 15208"/>
              <a:gd name="T101" fmla="*/ T100 w 7042"/>
              <a:gd name="T102" fmla="+- 0 6120 5456"/>
              <a:gd name="T103" fmla="*/ 6120 h 924"/>
              <a:gd name="T104" fmla="+- 0 18246 15208"/>
              <a:gd name="T105" fmla="*/ T104 w 7042"/>
              <a:gd name="T106" fmla="+- 0 6285 5456"/>
              <a:gd name="T107" fmla="*/ 6285 h 924"/>
              <a:gd name="T108" fmla="+- 0 18217 15208"/>
              <a:gd name="T109" fmla="*/ T108 w 7042"/>
              <a:gd name="T110" fmla="+- 0 6379 5456"/>
              <a:gd name="T111" fmla="*/ 6379 h 924"/>
              <a:gd name="T112" fmla="+- 0 19027 15208"/>
              <a:gd name="T113" fmla="*/ T112 w 7042"/>
              <a:gd name="T114" fmla="+- 0 5874 5456"/>
              <a:gd name="T115" fmla="*/ 5874 h 924"/>
              <a:gd name="T116" fmla="+- 0 19031 15208"/>
              <a:gd name="T117" fmla="*/ T116 w 7042"/>
              <a:gd name="T118" fmla="+- 0 6184 5456"/>
              <a:gd name="T119" fmla="*/ 6184 h 924"/>
              <a:gd name="T120" fmla="+- 0 18888 15208"/>
              <a:gd name="T121" fmla="*/ T120 w 7042"/>
              <a:gd name="T122" fmla="+- 0 5823 5456"/>
              <a:gd name="T123" fmla="*/ 5823 h 924"/>
              <a:gd name="T124" fmla="+- 0 18831 15208"/>
              <a:gd name="T125" fmla="*/ T124 w 7042"/>
              <a:gd name="T126" fmla="+- 0 5484 5456"/>
              <a:gd name="T127" fmla="*/ 5484 h 924"/>
              <a:gd name="T128" fmla="+- 0 19172 15208"/>
              <a:gd name="T129" fmla="*/ T128 w 7042"/>
              <a:gd name="T130" fmla="+- 0 5511 5456"/>
              <a:gd name="T131" fmla="*/ 5511 h 924"/>
              <a:gd name="T132" fmla="+- 0 19286 15208"/>
              <a:gd name="T133" fmla="*/ T132 w 7042"/>
              <a:gd name="T134" fmla="+- 0 5776 5456"/>
              <a:gd name="T135" fmla="*/ 5776 h 924"/>
              <a:gd name="T136" fmla="+- 0 18947 15208"/>
              <a:gd name="T137" fmla="*/ T136 w 7042"/>
              <a:gd name="T138" fmla="+- 0 5923 5456"/>
              <a:gd name="T139" fmla="*/ 5923 h 924"/>
              <a:gd name="T140" fmla="+- 0 19451 15208"/>
              <a:gd name="T141" fmla="*/ T140 w 7042"/>
              <a:gd name="T142" fmla="+- 0 6057 5456"/>
              <a:gd name="T143" fmla="*/ 6057 h 924"/>
              <a:gd name="T144" fmla="+- 0 19616 15208"/>
              <a:gd name="T145" fmla="*/ T144 w 7042"/>
              <a:gd name="T146" fmla="+- 0 6033 5456"/>
              <a:gd name="T147" fmla="*/ 6033 h 924"/>
              <a:gd name="T148" fmla="+- 0 19424 15208"/>
              <a:gd name="T149" fmla="*/ T148 w 7042"/>
              <a:gd name="T150" fmla="+- 0 5887 5456"/>
              <a:gd name="T151" fmla="*/ 5887 h 924"/>
              <a:gd name="T152" fmla="+- 0 19913 15208"/>
              <a:gd name="T153" fmla="*/ T152 w 7042"/>
              <a:gd name="T154" fmla="+- 0 5825 5456"/>
              <a:gd name="T155" fmla="*/ 5825 h 924"/>
              <a:gd name="T156" fmla="+- 0 19911 15208"/>
              <a:gd name="T157" fmla="*/ T156 w 7042"/>
              <a:gd name="T158" fmla="+- 0 5897 5456"/>
              <a:gd name="T159" fmla="*/ 5897 h 924"/>
              <a:gd name="T160" fmla="+- 0 19940 15208"/>
              <a:gd name="T161" fmla="*/ T160 w 7042"/>
              <a:gd name="T162" fmla="+- 0 6107 5456"/>
              <a:gd name="T163" fmla="*/ 6107 h 924"/>
              <a:gd name="T164" fmla="+- 0 20084 15208"/>
              <a:gd name="T165" fmla="*/ T164 w 7042"/>
              <a:gd name="T166" fmla="+- 0 5904 5456"/>
              <a:gd name="T167" fmla="*/ 5904 h 924"/>
              <a:gd name="T168" fmla="+- 0 20208 15208"/>
              <a:gd name="T169" fmla="*/ T168 w 7042"/>
              <a:gd name="T170" fmla="+- 0 6095 5456"/>
              <a:gd name="T171" fmla="*/ 6095 h 924"/>
              <a:gd name="T172" fmla="+- 0 20409 15208"/>
              <a:gd name="T173" fmla="*/ T172 w 7042"/>
              <a:gd name="T174" fmla="+- 0 5887 5456"/>
              <a:gd name="T175" fmla="*/ 5887 h 924"/>
              <a:gd name="T176" fmla="+- 0 20468 15208"/>
              <a:gd name="T177" fmla="*/ T176 w 7042"/>
              <a:gd name="T178" fmla="+- 0 6107 5456"/>
              <a:gd name="T179" fmla="*/ 6107 h 924"/>
              <a:gd name="T180" fmla="+- 0 20662 15208"/>
              <a:gd name="T181" fmla="*/ T180 w 7042"/>
              <a:gd name="T182" fmla="+- 0 5982 5456"/>
              <a:gd name="T183" fmla="*/ 5982 h 924"/>
              <a:gd name="T184" fmla="+- 0 20715 15208"/>
              <a:gd name="T185" fmla="*/ T184 w 7042"/>
              <a:gd name="T186" fmla="+- 0 6008 5456"/>
              <a:gd name="T187" fmla="*/ 6008 h 924"/>
              <a:gd name="T188" fmla="+- 0 20791 15208"/>
              <a:gd name="T189" fmla="*/ T188 w 7042"/>
              <a:gd name="T190" fmla="+- 0 5955 5456"/>
              <a:gd name="T191" fmla="*/ 5955 h 924"/>
              <a:gd name="T192" fmla="+- 0 20740 15208"/>
              <a:gd name="T193" fmla="*/ T192 w 7042"/>
              <a:gd name="T194" fmla="+- 0 5904 5456"/>
              <a:gd name="T195" fmla="*/ 5904 h 924"/>
              <a:gd name="T196" fmla="+- 0 20882 15208"/>
              <a:gd name="T197" fmla="*/ T196 w 7042"/>
              <a:gd name="T198" fmla="+- 0 5987 5456"/>
              <a:gd name="T199" fmla="*/ 5987 h 924"/>
              <a:gd name="T200" fmla="+- 0 21126 15208"/>
              <a:gd name="T201" fmla="*/ T200 w 7042"/>
              <a:gd name="T202" fmla="+- 0 6042 5456"/>
              <a:gd name="T203" fmla="*/ 6042 h 924"/>
              <a:gd name="T204" fmla="+- 0 21230 15208"/>
              <a:gd name="T205" fmla="*/ T204 w 7042"/>
              <a:gd name="T206" fmla="+- 0 5900 5456"/>
              <a:gd name="T207" fmla="*/ 5900 h 924"/>
              <a:gd name="T208" fmla="+- 0 21468 15208"/>
              <a:gd name="T209" fmla="*/ T208 w 7042"/>
              <a:gd name="T210" fmla="+- 0 5923 5456"/>
              <a:gd name="T211" fmla="*/ 5923 h 924"/>
              <a:gd name="T212" fmla="+- 0 21508 15208"/>
              <a:gd name="T213" fmla="*/ T212 w 7042"/>
              <a:gd name="T214" fmla="+- 0 5999 5456"/>
              <a:gd name="T215" fmla="*/ 5999 h 924"/>
              <a:gd name="T216" fmla="+- 0 21698 15208"/>
              <a:gd name="T217" fmla="*/ T216 w 7042"/>
              <a:gd name="T218" fmla="+- 0 5957 5456"/>
              <a:gd name="T219" fmla="*/ 5957 h 924"/>
              <a:gd name="T220" fmla="+- 0 22019 15208"/>
              <a:gd name="T221" fmla="*/ T220 w 7042"/>
              <a:gd name="T222" fmla="+- 0 5671 5456"/>
              <a:gd name="T223" fmla="*/ 5671 h 924"/>
              <a:gd name="T224" fmla="+- 0 21974 15208"/>
              <a:gd name="T225" fmla="*/ T224 w 7042"/>
              <a:gd name="T226" fmla="+- 0 5753 5456"/>
              <a:gd name="T227" fmla="*/ 5753 h 924"/>
              <a:gd name="T228" fmla="+- 0 22249 15208"/>
              <a:gd name="T229" fmla="*/ T228 w 7042"/>
              <a:gd name="T230" fmla="+- 0 6001 5456"/>
              <a:gd name="T231" fmla="*/ 6001 h 924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  <a:cxn ang="0">
                <a:pos x="T145" y="T147"/>
              </a:cxn>
              <a:cxn ang="0">
                <a:pos x="T149" y="T151"/>
              </a:cxn>
              <a:cxn ang="0">
                <a:pos x="T153" y="T155"/>
              </a:cxn>
              <a:cxn ang="0">
                <a:pos x="T157" y="T159"/>
              </a:cxn>
              <a:cxn ang="0">
                <a:pos x="T161" y="T163"/>
              </a:cxn>
              <a:cxn ang="0">
                <a:pos x="T165" y="T167"/>
              </a:cxn>
              <a:cxn ang="0">
                <a:pos x="T169" y="T171"/>
              </a:cxn>
              <a:cxn ang="0">
                <a:pos x="T173" y="T175"/>
              </a:cxn>
              <a:cxn ang="0">
                <a:pos x="T177" y="T179"/>
              </a:cxn>
              <a:cxn ang="0">
                <a:pos x="T181" y="T183"/>
              </a:cxn>
              <a:cxn ang="0">
                <a:pos x="T185" y="T187"/>
              </a:cxn>
              <a:cxn ang="0">
                <a:pos x="T189" y="T191"/>
              </a:cxn>
              <a:cxn ang="0">
                <a:pos x="T193" y="T195"/>
              </a:cxn>
              <a:cxn ang="0">
                <a:pos x="T197" y="T199"/>
              </a:cxn>
              <a:cxn ang="0">
                <a:pos x="T201" y="T203"/>
              </a:cxn>
              <a:cxn ang="0">
                <a:pos x="T205" y="T207"/>
              </a:cxn>
              <a:cxn ang="0">
                <a:pos x="T209" y="T211"/>
              </a:cxn>
              <a:cxn ang="0">
                <a:pos x="T213" y="T215"/>
              </a:cxn>
              <a:cxn ang="0">
                <a:pos x="T217" y="T219"/>
              </a:cxn>
              <a:cxn ang="0">
                <a:pos x="T221" y="T223"/>
              </a:cxn>
              <a:cxn ang="0">
                <a:pos x="T225" y="T227"/>
              </a:cxn>
              <a:cxn ang="0">
                <a:pos x="T229" y="T231"/>
              </a:cxn>
            </a:cxnLst>
            <a:rect l="0" t="0" r="r" b="b"/>
            <a:pathLst>
              <a:path w="7042" h="924" extrusionOk="0">
                <a:moveTo>
                  <a:pt x="559" y="229"/>
                </a:moveTo>
                <a:cubicBezTo>
                  <a:pt x="565" y="196"/>
                  <a:pt x="570" y="182"/>
                  <a:pt x="568" y="151"/>
                </a:cubicBezTo>
                <a:cubicBezTo>
                  <a:pt x="570" y="193"/>
                  <a:pt x="566" y="232"/>
                  <a:pt x="572" y="274"/>
                </a:cubicBezTo>
                <a:cubicBezTo>
                  <a:pt x="581" y="331"/>
                  <a:pt x="587" y="392"/>
                  <a:pt x="603" y="448"/>
                </a:cubicBezTo>
                <a:cubicBezTo>
                  <a:pt x="604" y="453"/>
                  <a:pt x="656" y="551"/>
                  <a:pt x="658" y="535"/>
                </a:cubicBezTo>
                <a:cubicBezTo>
                  <a:pt x="654" y="527"/>
                  <a:pt x="650" y="519"/>
                  <a:pt x="646" y="511"/>
                </a:cubicBezTo>
              </a:path>
              <a:path w="7042" h="924" extrusionOk="0">
                <a:moveTo>
                  <a:pt x="101" y="174"/>
                </a:moveTo>
                <a:cubicBezTo>
                  <a:pt x="67" y="163"/>
                  <a:pt x="35" y="155"/>
                  <a:pt x="0" y="147"/>
                </a:cubicBezTo>
                <a:cubicBezTo>
                  <a:pt x="38" y="144"/>
                  <a:pt x="78" y="143"/>
                  <a:pt x="116" y="138"/>
                </a:cubicBezTo>
                <a:cubicBezTo>
                  <a:pt x="186" y="129"/>
                  <a:pt x="256" y="120"/>
                  <a:pt x="327" y="115"/>
                </a:cubicBezTo>
                <a:cubicBezTo>
                  <a:pt x="411" y="109"/>
                  <a:pt x="498" y="111"/>
                  <a:pt x="580" y="132"/>
                </a:cubicBezTo>
                <a:cubicBezTo>
                  <a:pt x="726" y="169"/>
                  <a:pt x="884" y="287"/>
                  <a:pt x="899" y="448"/>
                </a:cubicBezTo>
                <a:cubicBezTo>
                  <a:pt x="906" y="519"/>
                  <a:pt x="875" y="582"/>
                  <a:pt x="825" y="630"/>
                </a:cubicBezTo>
                <a:cubicBezTo>
                  <a:pt x="708" y="742"/>
                  <a:pt x="410" y="837"/>
                  <a:pt x="251" y="774"/>
                </a:cubicBezTo>
                <a:cubicBezTo>
                  <a:pt x="226" y="767"/>
                  <a:pt x="219" y="766"/>
                  <a:pt x="211" y="749"/>
                </a:cubicBezTo>
                <a:cubicBezTo>
                  <a:pt x="271" y="727"/>
                  <a:pt x="327" y="715"/>
                  <a:pt x="390" y="700"/>
                </a:cubicBezTo>
                <a:cubicBezTo>
                  <a:pt x="456" y="685"/>
                  <a:pt x="523" y="678"/>
                  <a:pt x="589" y="664"/>
                </a:cubicBezTo>
                <a:cubicBezTo>
                  <a:pt x="656" y="650"/>
                  <a:pt x="727" y="636"/>
                  <a:pt x="793" y="617"/>
                </a:cubicBezTo>
                <a:cubicBezTo>
                  <a:pt x="901" y="586"/>
                  <a:pt x="1003" y="537"/>
                  <a:pt x="1110" y="503"/>
                </a:cubicBezTo>
                <a:cubicBezTo>
                  <a:pt x="1128" y="497"/>
                  <a:pt x="1183" y="471"/>
                  <a:pt x="1201" y="492"/>
                </a:cubicBezTo>
                <a:cubicBezTo>
                  <a:pt x="1219" y="513"/>
                  <a:pt x="1223" y="582"/>
                  <a:pt x="1234" y="609"/>
                </a:cubicBezTo>
                <a:cubicBezTo>
                  <a:pt x="1257" y="667"/>
                  <a:pt x="1292" y="726"/>
                  <a:pt x="1348" y="757"/>
                </a:cubicBezTo>
                <a:cubicBezTo>
                  <a:pt x="1392" y="781"/>
                  <a:pt x="1420" y="749"/>
                  <a:pt x="1441" y="711"/>
                </a:cubicBezTo>
                <a:cubicBezTo>
                  <a:pt x="1461" y="674"/>
                  <a:pt x="1470" y="626"/>
                  <a:pt x="1485" y="586"/>
                </a:cubicBezTo>
                <a:cubicBezTo>
                  <a:pt x="1495" y="558"/>
                  <a:pt x="1510" y="501"/>
                  <a:pt x="1538" y="484"/>
                </a:cubicBezTo>
                <a:cubicBezTo>
                  <a:pt x="1571" y="464"/>
                  <a:pt x="1611" y="469"/>
                  <a:pt x="1646" y="475"/>
                </a:cubicBezTo>
                <a:cubicBezTo>
                  <a:pt x="1654" y="477"/>
                  <a:pt x="1663" y="480"/>
                  <a:pt x="1671" y="482"/>
                </a:cubicBezTo>
              </a:path>
              <a:path w="7042" h="924" extrusionOk="0">
                <a:moveTo>
                  <a:pt x="1785" y="486"/>
                </a:moveTo>
                <a:cubicBezTo>
                  <a:pt x="1811" y="475"/>
                  <a:pt x="1836" y="465"/>
                  <a:pt x="1863" y="456"/>
                </a:cubicBezTo>
                <a:cubicBezTo>
                  <a:pt x="1859" y="490"/>
                  <a:pt x="1847" y="517"/>
                  <a:pt x="1840" y="550"/>
                </a:cubicBezTo>
                <a:cubicBezTo>
                  <a:pt x="1834" y="577"/>
                  <a:pt x="1831" y="611"/>
                  <a:pt x="1836" y="639"/>
                </a:cubicBezTo>
                <a:cubicBezTo>
                  <a:pt x="1841" y="660"/>
                  <a:pt x="1843" y="669"/>
                  <a:pt x="1850" y="683"/>
                </a:cubicBezTo>
                <a:cubicBezTo>
                  <a:pt x="1875" y="664"/>
                  <a:pt x="1888" y="658"/>
                  <a:pt x="1901" y="620"/>
                </a:cubicBezTo>
                <a:cubicBezTo>
                  <a:pt x="1912" y="587"/>
                  <a:pt x="1917" y="548"/>
                  <a:pt x="1914" y="513"/>
                </a:cubicBezTo>
                <a:cubicBezTo>
                  <a:pt x="1911" y="478"/>
                  <a:pt x="1900" y="457"/>
                  <a:pt x="1880" y="429"/>
                </a:cubicBezTo>
                <a:cubicBezTo>
                  <a:pt x="1864" y="463"/>
                  <a:pt x="1862" y="493"/>
                  <a:pt x="1880" y="530"/>
                </a:cubicBezTo>
                <a:cubicBezTo>
                  <a:pt x="1894" y="559"/>
                  <a:pt x="1919" y="587"/>
                  <a:pt x="1952" y="594"/>
                </a:cubicBezTo>
                <a:cubicBezTo>
                  <a:pt x="2037" y="613"/>
                  <a:pt x="2141" y="560"/>
                  <a:pt x="2194" y="496"/>
                </a:cubicBezTo>
                <a:cubicBezTo>
                  <a:pt x="2240" y="441"/>
                  <a:pt x="2252" y="365"/>
                  <a:pt x="2266" y="297"/>
                </a:cubicBezTo>
                <a:cubicBezTo>
                  <a:pt x="2275" y="251"/>
                  <a:pt x="2268" y="238"/>
                  <a:pt x="2258" y="217"/>
                </a:cubicBezTo>
                <a:cubicBezTo>
                  <a:pt x="2230" y="275"/>
                  <a:pt x="2209" y="333"/>
                  <a:pt x="2201" y="397"/>
                </a:cubicBezTo>
                <a:cubicBezTo>
                  <a:pt x="2193" y="459"/>
                  <a:pt x="2199" y="516"/>
                  <a:pt x="2226" y="573"/>
                </a:cubicBezTo>
                <a:cubicBezTo>
                  <a:pt x="2261" y="647"/>
                  <a:pt x="2343" y="680"/>
                  <a:pt x="2422" y="672"/>
                </a:cubicBezTo>
                <a:cubicBezTo>
                  <a:pt x="2479" y="666"/>
                  <a:pt x="2539" y="640"/>
                  <a:pt x="2587" y="609"/>
                </a:cubicBezTo>
                <a:cubicBezTo>
                  <a:pt x="2625" y="584"/>
                  <a:pt x="2664" y="550"/>
                  <a:pt x="2688" y="511"/>
                </a:cubicBezTo>
                <a:cubicBezTo>
                  <a:pt x="2699" y="493"/>
                  <a:pt x="2708" y="470"/>
                  <a:pt x="2716" y="450"/>
                </a:cubicBezTo>
                <a:cubicBezTo>
                  <a:pt x="2711" y="488"/>
                  <a:pt x="2710" y="521"/>
                  <a:pt x="2711" y="560"/>
                </a:cubicBezTo>
                <a:cubicBezTo>
                  <a:pt x="2712" y="599"/>
                  <a:pt x="2714" y="605"/>
                  <a:pt x="2734" y="637"/>
                </a:cubicBezTo>
              </a:path>
              <a:path w="7042" h="924" extrusionOk="0">
                <a:moveTo>
                  <a:pt x="2844" y="376"/>
                </a:moveTo>
                <a:cubicBezTo>
                  <a:pt x="2835" y="332"/>
                  <a:pt x="2824" y="292"/>
                  <a:pt x="2815" y="250"/>
                </a:cubicBezTo>
                <a:cubicBezTo>
                  <a:pt x="2798" y="176"/>
                  <a:pt x="2850" y="334"/>
                  <a:pt x="2851" y="338"/>
                </a:cubicBezTo>
              </a:path>
              <a:path w="7042" h="924" extrusionOk="0">
                <a:moveTo>
                  <a:pt x="2994" y="664"/>
                </a:moveTo>
                <a:cubicBezTo>
                  <a:pt x="3031" y="676"/>
                  <a:pt x="3040" y="689"/>
                  <a:pt x="3040" y="732"/>
                </a:cubicBezTo>
                <a:cubicBezTo>
                  <a:pt x="3040" y="763"/>
                  <a:pt x="3042" y="798"/>
                  <a:pt x="3038" y="829"/>
                </a:cubicBezTo>
                <a:cubicBezTo>
                  <a:pt x="3037" y="839"/>
                  <a:pt x="3033" y="910"/>
                  <a:pt x="3030" y="914"/>
                </a:cubicBezTo>
                <a:cubicBezTo>
                  <a:pt x="3023" y="917"/>
                  <a:pt x="3016" y="920"/>
                  <a:pt x="3009" y="923"/>
                </a:cubicBezTo>
              </a:path>
              <a:path w="7042" h="924" extrusionOk="0">
                <a:moveTo>
                  <a:pt x="3836" y="323"/>
                </a:moveTo>
                <a:cubicBezTo>
                  <a:pt x="3830" y="355"/>
                  <a:pt x="3819" y="385"/>
                  <a:pt x="3819" y="418"/>
                </a:cubicBezTo>
                <a:cubicBezTo>
                  <a:pt x="3819" y="475"/>
                  <a:pt x="3813" y="532"/>
                  <a:pt x="3813" y="590"/>
                </a:cubicBezTo>
                <a:cubicBezTo>
                  <a:pt x="3813" y="636"/>
                  <a:pt x="3819" y="682"/>
                  <a:pt x="3823" y="728"/>
                </a:cubicBezTo>
                <a:cubicBezTo>
                  <a:pt x="3816" y="680"/>
                  <a:pt x="3806" y="639"/>
                  <a:pt x="3787" y="594"/>
                </a:cubicBezTo>
                <a:cubicBezTo>
                  <a:pt x="3754" y="517"/>
                  <a:pt x="3717" y="442"/>
                  <a:pt x="3680" y="367"/>
                </a:cubicBezTo>
                <a:cubicBezTo>
                  <a:pt x="3645" y="296"/>
                  <a:pt x="3608" y="228"/>
                  <a:pt x="3593" y="149"/>
                </a:cubicBezTo>
                <a:cubicBezTo>
                  <a:pt x="3585" y="108"/>
                  <a:pt x="3587" y="56"/>
                  <a:pt x="3623" y="28"/>
                </a:cubicBezTo>
                <a:cubicBezTo>
                  <a:pt x="3660" y="0"/>
                  <a:pt x="3720" y="-4"/>
                  <a:pt x="3764" y="0"/>
                </a:cubicBezTo>
                <a:cubicBezTo>
                  <a:pt x="3831" y="6"/>
                  <a:pt x="3903" y="25"/>
                  <a:pt x="3964" y="55"/>
                </a:cubicBezTo>
                <a:cubicBezTo>
                  <a:pt x="4022" y="84"/>
                  <a:pt x="4073" y="120"/>
                  <a:pt x="4104" y="178"/>
                </a:cubicBezTo>
                <a:cubicBezTo>
                  <a:pt x="4131" y="229"/>
                  <a:pt x="4116" y="279"/>
                  <a:pt x="4078" y="320"/>
                </a:cubicBezTo>
                <a:cubicBezTo>
                  <a:pt x="4031" y="371"/>
                  <a:pt x="3954" y="405"/>
                  <a:pt x="3889" y="425"/>
                </a:cubicBezTo>
                <a:cubicBezTo>
                  <a:pt x="3840" y="440"/>
                  <a:pt x="3788" y="458"/>
                  <a:pt x="3739" y="467"/>
                </a:cubicBezTo>
              </a:path>
              <a:path w="7042" h="924" extrusionOk="0">
                <a:moveTo>
                  <a:pt x="4146" y="509"/>
                </a:moveTo>
                <a:cubicBezTo>
                  <a:pt x="4178" y="543"/>
                  <a:pt x="4202" y="578"/>
                  <a:pt x="4243" y="601"/>
                </a:cubicBezTo>
                <a:cubicBezTo>
                  <a:pt x="4274" y="618"/>
                  <a:pt x="4310" y="630"/>
                  <a:pt x="4346" y="628"/>
                </a:cubicBezTo>
                <a:cubicBezTo>
                  <a:pt x="4382" y="626"/>
                  <a:pt x="4406" y="615"/>
                  <a:pt x="4408" y="577"/>
                </a:cubicBezTo>
                <a:cubicBezTo>
                  <a:pt x="4410" y="539"/>
                  <a:pt x="4376" y="509"/>
                  <a:pt x="4348" y="488"/>
                </a:cubicBezTo>
                <a:cubicBezTo>
                  <a:pt x="4312" y="461"/>
                  <a:pt x="4262" y="436"/>
                  <a:pt x="4216" y="431"/>
                </a:cubicBezTo>
                <a:cubicBezTo>
                  <a:pt x="4192" y="433"/>
                  <a:pt x="4183" y="434"/>
                  <a:pt x="4167" y="433"/>
                </a:cubicBezTo>
              </a:path>
              <a:path w="7042" h="924" extrusionOk="0">
                <a:moveTo>
                  <a:pt x="4705" y="369"/>
                </a:moveTo>
                <a:cubicBezTo>
                  <a:pt x="4706" y="362"/>
                  <a:pt x="4708" y="355"/>
                  <a:pt x="4709" y="348"/>
                </a:cubicBezTo>
                <a:cubicBezTo>
                  <a:pt x="4709" y="380"/>
                  <a:pt x="4706" y="409"/>
                  <a:pt x="4703" y="441"/>
                </a:cubicBezTo>
                <a:cubicBezTo>
                  <a:pt x="4698" y="487"/>
                  <a:pt x="4699" y="519"/>
                  <a:pt x="4705" y="564"/>
                </a:cubicBezTo>
                <a:cubicBezTo>
                  <a:pt x="4710" y="598"/>
                  <a:pt x="4721" y="620"/>
                  <a:pt x="4732" y="651"/>
                </a:cubicBezTo>
                <a:cubicBezTo>
                  <a:pt x="4775" y="598"/>
                  <a:pt x="4805" y="540"/>
                  <a:pt x="4846" y="484"/>
                </a:cubicBezTo>
                <a:cubicBezTo>
                  <a:pt x="4861" y="467"/>
                  <a:pt x="4867" y="461"/>
                  <a:pt x="4876" y="448"/>
                </a:cubicBezTo>
                <a:cubicBezTo>
                  <a:pt x="4891" y="477"/>
                  <a:pt x="4905" y="507"/>
                  <a:pt x="4920" y="541"/>
                </a:cubicBezTo>
                <a:cubicBezTo>
                  <a:pt x="4939" y="583"/>
                  <a:pt x="4956" y="618"/>
                  <a:pt x="5000" y="639"/>
                </a:cubicBezTo>
                <a:cubicBezTo>
                  <a:pt x="5097" y="685"/>
                  <a:pt x="5159" y="589"/>
                  <a:pt x="5184" y="511"/>
                </a:cubicBezTo>
                <a:cubicBezTo>
                  <a:pt x="5192" y="485"/>
                  <a:pt x="5195" y="458"/>
                  <a:pt x="5201" y="431"/>
                </a:cubicBezTo>
                <a:cubicBezTo>
                  <a:pt x="5196" y="467"/>
                  <a:pt x="5189" y="501"/>
                  <a:pt x="5190" y="539"/>
                </a:cubicBezTo>
                <a:cubicBezTo>
                  <a:pt x="5192" y="594"/>
                  <a:pt x="5199" y="641"/>
                  <a:pt x="5260" y="651"/>
                </a:cubicBezTo>
                <a:cubicBezTo>
                  <a:pt x="5296" y="657"/>
                  <a:pt x="5328" y="633"/>
                  <a:pt x="5355" y="615"/>
                </a:cubicBezTo>
                <a:cubicBezTo>
                  <a:pt x="5394" y="589"/>
                  <a:pt x="5422" y="560"/>
                  <a:pt x="5454" y="526"/>
                </a:cubicBezTo>
                <a:cubicBezTo>
                  <a:pt x="5476" y="502"/>
                  <a:pt x="5493" y="476"/>
                  <a:pt x="5513" y="450"/>
                </a:cubicBezTo>
                <a:cubicBezTo>
                  <a:pt x="5511" y="477"/>
                  <a:pt x="5494" y="526"/>
                  <a:pt x="5507" y="552"/>
                </a:cubicBezTo>
                <a:cubicBezTo>
                  <a:pt x="5518" y="574"/>
                  <a:pt x="5522" y="582"/>
                  <a:pt x="5543" y="581"/>
                </a:cubicBezTo>
                <a:cubicBezTo>
                  <a:pt x="5561" y="549"/>
                  <a:pt x="5577" y="539"/>
                  <a:pt x="5583" y="499"/>
                </a:cubicBezTo>
                <a:cubicBezTo>
                  <a:pt x="5589" y="454"/>
                  <a:pt x="5565" y="414"/>
                  <a:pt x="5547" y="376"/>
                </a:cubicBezTo>
                <a:cubicBezTo>
                  <a:pt x="5536" y="406"/>
                  <a:pt x="5523" y="406"/>
                  <a:pt x="5532" y="448"/>
                </a:cubicBezTo>
                <a:cubicBezTo>
                  <a:pt x="5538" y="477"/>
                  <a:pt x="5556" y="501"/>
                  <a:pt x="5579" y="518"/>
                </a:cubicBezTo>
                <a:cubicBezTo>
                  <a:pt x="5604" y="537"/>
                  <a:pt x="5645" y="534"/>
                  <a:pt x="5674" y="531"/>
                </a:cubicBezTo>
                <a:cubicBezTo>
                  <a:pt x="5721" y="526"/>
                  <a:pt x="5838" y="467"/>
                  <a:pt x="5882" y="499"/>
                </a:cubicBezTo>
                <a:cubicBezTo>
                  <a:pt x="5896" y="509"/>
                  <a:pt x="5908" y="568"/>
                  <a:pt x="5918" y="586"/>
                </a:cubicBezTo>
                <a:cubicBezTo>
                  <a:pt x="5929" y="571"/>
                  <a:pt x="5949" y="544"/>
                  <a:pt x="5965" y="518"/>
                </a:cubicBezTo>
                <a:cubicBezTo>
                  <a:pt x="5982" y="491"/>
                  <a:pt x="5998" y="465"/>
                  <a:pt x="6022" y="444"/>
                </a:cubicBezTo>
                <a:cubicBezTo>
                  <a:pt x="6060" y="410"/>
                  <a:pt x="6082" y="412"/>
                  <a:pt x="6127" y="422"/>
                </a:cubicBezTo>
                <a:cubicBezTo>
                  <a:pt x="6174" y="433"/>
                  <a:pt x="6211" y="460"/>
                  <a:pt x="6260" y="467"/>
                </a:cubicBezTo>
                <a:cubicBezTo>
                  <a:pt x="6306" y="474"/>
                  <a:pt x="6309" y="464"/>
                  <a:pt x="6311" y="509"/>
                </a:cubicBezTo>
                <a:cubicBezTo>
                  <a:pt x="6304" y="526"/>
                  <a:pt x="6302" y="531"/>
                  <a:pt x="6300" y="543"/>
                </a:cubicBezTo>
                <a:cubicBezTo>
                  <a:pt x="6367" y="506"/>
                  <a:pt x="6372" y="450"/>
                  <a:pt x="6372" y="444"/>
                </a:cubicBezTo>
                <a:cubicBezTo>
                  <a:pt x="6414" y="477"/>
                  <a:pt x="6434" y="497"/>
                  <a:pt x="6490" y="501"/>
                </a:cubicBezTo>
                <a:cubicBezTo>
                  <a:pt x="6572" y="507"/>
                  <a:pt x="6668" y="475"/>
                  <a:pt x="6733" y="425"/>
                </a:cubicBezTo>
                <a:cubicBezTo>
                  <a:pt x="6807" y="368"/>
                  <a:pt x="6811" y="302"/>
                  <a:pt x="6811" y="215"/>
                </a:cubicBezTo>
                <a:cubicBezTo>
                  <a:pt x="6811" y="179"/>
                  <a:pt x="6797" y="151"/>
                  <a:pt x="6792" y="134"/>
                </a:cubicBezTo>
                <a:cubicBezTo>
                  <a:pt x="6779" y="188"/>
                  <a:pt x="6767" y="240"/>
                  <a:pt x="6766" y="297"/>
                </a:cubicBezTo>
                <a:cubicBezTo>
                  <a:pt x="6764" y="404"/>
                  <a:pt x="6803" y="531"/>
                  <a:pt x="6918" y="562"/>
                </a:cubicBezTo>
                <a:cubicBezTo>
                  <a:pt x="6961" y="574"/>
                  <a:pt x="7001" y="555"/>
                  <a:pt x="7041" y="545"/>
                </a:cubicBezTo>
              </a:path>
            </a:pathLst>
          </a:custGeom>
          <a:noFill/>
          <a:ln w="19050" cap="rnd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6399" name="Comment 15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8474075" y="1390650"/>
            <a:ext cx="457200" cy="814388"/>
          </a:xfrm>
          <a:custGeom>
            <a:avLst/>
            <a:gdLst>
              <a:gd name="T0" fmla="+- 0 23542 23540"/>
              <a:gd name="T1" fmla="*/ T0 w 1267"/>
              <a:gd name="T2" fmla="+- 0 4710 3864"/>
              <a:gd name="T3" fmla="*/ 4710 h 2261"/>
              <a:gd name="T4" fmla="+- 0 23544 23540"/>
              <a:gd name="T5" fmla="*/ T4 w 1267"/>
              <a:gd name="T6" fmla="+- 0 4689 3864"/>
              <a:gd name="T7" fmla="*/ 4689 h 2261"/>
              <a:gd name="T8" fmla="+- 0 23542 23540"/>
              <a:gd name="T9" fmla="*/ T8 w 1267"/>
              <a:gd name="T10" fmla="+- 0 4807 3864"/>
              <a:gd name="T11" fmla="*/ 4807 h 2261"/>
              <a:gd name="T12" fmla="+- 0 23565 23540"/>
              <a:gd name="T13" fmla="*/ T12 w 1267"/>
              <a:gd name="T14" fmla="+- 0 4952 3864"/>
              <a:gd name="T15" fmla="*/ 4952 h 2261"/>
              <a:gd name="T16" fmla="+- 0 23631 23540"/>
              <a:gd name="T17" fmla="*/ T16 w 1267"/>
              <a:gd name="T18" fmla="+- 0 5020 3864"/>
              <a:gd name="T19" fmla="*/ 5020 h 2261"/>
              <a:gd name="T20" fmla="+- 0 23677 23540"/>
              <a:gd name="T21" fmla="*/ T20 w 1267"/>
              <a:gd name="T22" fmla="+- 0 5011 3864"/>
              <a:gd name="T23" fmla="*/ 5011 h 2261"/>
              <a:gd name="T24" fmla="+- 0 23823 23540"/>
              <a:gd name="T25" fmla="*/ T24 w 1267"/>
              <a:gd name="T26" fmla="+- 0 4684 3864"/>
              <a:gd name="T27" fmla="*/ 4684 h 2261"/>
              <a:gd name="T28" fmla="+- 0 23804 23540"/>
              <a:gd name="T29" fmla="*/ T28 w 1267"/>
              <a:gd name="T30" fmla="+- 0 4763 3864"/>
              <a:gd name="T31" fmla="*/ 4763 h 2261"/>
              <a:gd name="T32" fmla="+- 0 23825 23540"/>
              <a:gd name="T33" fmla="*/ T32 w 1267"/>
              <a:gd name="T34" fmla="+- 0 4839 3864"/>
              <a:gd name="T35" fmla="*/ 4839 h 2261"/>
              <a:gd name="T36" fmla="+- 0 23926 23540"/>
              <a:gd name="T37" fmla="*/ T36 w 1267"/>
              <a:gd name="T38" fmla="+- 0 4822 3864"/>
              <a:gd name="T39" fmla="*/ 4822 h 2261"/>
              <a:gd name="T40" fmla="+- 0 23985 23540"/>
              <a:gd name="T41" fmla="*/ T40 w 1267"/>
              <a:gd name="T42" fmla="+- 0 4744 3864"/>
              <a:gd name="T43" fmla="*/ 4744 h 2261"/>
              <a:gd name="T44" fmla="+- 0 23962 23540"/>
              <a:gd name="T45" fmla="*/ T44 w 1267"/>
              <a:gd name="T46" fmla="+- 0 4650 3864"/>
              <a:gd name="T47" fmla="*/ 4650 h 2261"/>
              <a:gd name="T48" fmla="+- 0 23886 23540"/>
              <a:gd name="T49" fmla="*/ T48 w 1267"/>
              <a:gd name="T50" fmla="+- 0 4598 3864"/>
              <a:gd name="T51" fmla="*/ 4598 h 2261"/>
              <a:gd name="T52" fmla="+- 0 23814 23540"/>
              <a:gd name="T53" fmla="*/ T52 w 1267"/>
              <a:gd name="T54" fmla="+- 0 4684 3864"/>
              <a:gd name="T55" fmla="*/ 4684 h 2261"/>
              <a:gd name="T56" fmla="+- 0 23840 23540"/>
              <a:gd name="T57" fmla="*/ T56 w 1267"/>
              <a:gd name="T58" fmla="+- 0 4809 3864"/>
              <a:gd name="T59" fmla="*/ 4809 h 2261"/>
              <a:gd name="T60" fmla="+- 0 23992 23540"/>
              <a:gd name="T61" fmla="*/ T60 w 1267"/>
              <a:gd name="T62" fmla="+- 0 4750 3864"/>
              <a:gd name="T63" fmla="*/ 4750 h 2261"/>
              <a:gd name="T64" fmla="+- 0 23920 23540"/>
              <a:gd name="T65" fmla="*/ T64 w 1267"/>
              <a:gd name="T66" fmla="+- 0 4790 3864"/>
              <a:gd name="T67" fmla="*/ 4790 h 2261"/>
              <a:gd name="T68" fmla="+- 0 23878 23540"/>
              <a:gd name="T69" fmla="*/ T68 w 1267"/>
              <a:gd name="T70" fmla="+- 0 4920 3864"/>
              <a:gd name="T71" fmla="*/ 4920 h 2261"/>
              <a:gd name="T72" fmla="+- 0 23869 23540"/>
              <a:gd name="T73" fmla="*/ T72 w 1267"/>
              <a:gd name="T74" fmla="+- 0 5072 3864"/>
              <a:gd name="T75" fmla="*/ 5072 h 2261"/>
              <a:gd name="T76" fmla="+- 0 23888 23540"/>
              <a:gd name="T77" fmla="*/ T76 w 1267"/>
              <a:gd name="T78" fmla="+- 0 5162 3864"/>
              <a:gd name="T79" fmla="*/ 5162 h 2261"/>
              <a:gd name="T80" fmla="+- 0 23907 23540"/>
              <a:gd name="T81" fmla="*/ T80 w 1267"/>
              <a:gd name="T82" fmla="+- 0 5142 3864"/>
              <a:gd name="T83" fmla="*/ 5142 h 2261"/>
              <a:gd name="T84" fmla="+- 0 24141 23540"/>
              <a:gd name="T85" fmla="*/ T84 w 1267"/>
              <a:gd name="T86" fmla="+- 0 4708 3864"/>
              <a:gd name="T87" fmla="*/ 4708 h 2261"/>
              <a:gd name="T88" fmla="+- 0 24124 23540"/>
              <a:gd name="T89" fmla="*/ T88 w 1267"/>
              <a:gd name="T90" fmla="+- 0 4759 3864"/>
              <a:gd name="T91" fmla="*/ 4759 h 2261"/>
              <a:gd name="T92" fmla="+- 0 24205 23540"/>
              <a:gd name="T93" fmla="*/ T92 w 1267"/>
              <a:gd name="T94" fmla="+- 0 4805 3864"/>
              <a:gd name="T95" fmla="*/ 4805 h 2261"/>
              <a:gd name="T96" fmla="+- 0 24242 23540"/>
              <a:gd name="T97" fmla="*/ T96 w 1267"/>
              <a:gd name="T98" fmla="+- 0 4697 3864"/>
              <a:gd name="T99" fmla="*/ 4697 h 2261"/>
              <a:gd name="T100" fmla="+- 0 24184 23540"/>
              <a:gd name="T101" fmla="*/ T100 w 1267"/>
              <a:gd name="T102" fmla="+- 0 4633 3864"/>
              <a:gd name="T103" fmla="*/ 4633 h 2261"/>
              <a:gd name="T104" fmla="+- 0 24169 23540"/>
              <a:gd name="T105" fmla="*/ T104 w 1267"/>
              <a:gd name="T106" fmla="+- 0 4710 3864"/>
              <a:gd name="T107" fmla="*/ 4710 h 2261"/>
              <a:gd name="T108" fmla="+- 0 24196 23540"/>
              <a:gd name="T109" fmla="*/ T108 w 1267"/>
              <a:gd name="T110" fmla="+- 0 4812 3864"/>
              <a:gd name="T111" fmla="*/ 4812 h 2261"/>
              <a:gd name="T112" fmla="+- 0 24202 23540"/>
              <a:gd name="T113" fmla="*/ T112 w 1267"/>
              <a:gd name="T114" fmla="+- 0 4935 3864"/>
              <a:gd name="T115" fmla="*/ 4935 h 2261"/>
              <a:gd name="T116" fmla="+- 0 24209 23540"/>
              <a:gd name="T117" fmla="*/ T116 w 1267"/>
              <a:gd name="T118" fmla="+- 0 5058 3864"/>
              <a:gd name="T119" fmla="*/ 5058 h 2261"/>
              <a:gd name="T120" fmla="+- 0 24240 23540"/>
              <a:gd name="T121" fmla="*/ T120 w 1267"/>
              <a:gd name="T122" fmla="+- 0 5138 3864"/>
              <a:gd name="T123" fmla="*/ 5138 h 2261"/>
              <a:gd name="T124" fmla="+- 0 24264 23540"/>
              <a:gd name="T125" fmla="*/ T124 w 1267"/>
              <a:gd name="T126" fmla="+- 0 5108 3864"/>
              <a:gd name="T127" fmla="*/ 5108 h 2261"/>
              <a:gd name="T128" fmla="+- 0 24437 23540"/>
              <a:gd name="T129" fmla="*/ T128 w 1267"/>
              <a:gd name="T130" fmla="+- 0 4767 3864"/>
              <a:gd name="T131" fmla="*/ 4767 h 2261"/>
              <a:gd name="T132" fmla="+- 0 24376 23540"/>
              <a:gd name="T133" fmla="*/ T132 w 1267"/>
              <a:gd name="T134" fmla="+- 0 4871 3864"/>
              <a:gd name="T135" fmla="*/ 4871 h 2261"/>
              <a:gd name="T136" fmla="+- 0 24357 23540"/>
              <a:gd name="T137" fmla="*/ T136 w 1267"/>
              <a:gd name="T138" fmla="+- 0 4990 3864"/>
              <a:gd name="T139" fmla="*/ 4990 h 2261"/>
              <a:gd name="T140" fmla="+- 0 24369 23540"/>
              <a:gd name="T141" fmla="*/ T140 w 1267"/>
              <a:gd name="T142" fmla="+- 0 5073 3864"/>
              <a:gd name="T143" fmla="*/ 5073 h 2261"/>
              <a:gd name="T144" fmla="+- 0 24456 23540"/>
              <a:gd name="T145" fmla="*/ T144 w 1267"/>
              <a:gd name="T146" fmla="+- 0 5083 3864"/>
              <a:gd name="T147" fmla="*/ 5083 h 2261"/>
              <a:gd name="T148" fmla="+- 0 24466 23540"/>
              <a:gd name="T149" fmla="*/ T148 w 1267"/>
              <a:gd name="T150" fmla="+- 0 4998 3864"/>
              <a:gd name="T151" fmla="*/ 4998 h 2261"/>
              <a:gd name="T152" fmla="+- 0 24378 23540"/>
              <a:gd name="T153" fmla="*/ T152 w 1267"/>
              <a:gd name="T154" fmla="+- 0 5002 3864"/>
              <a:gd name="T155" fmla="*/ 5002 h 2261"/>
              <a:gd name="T156" fmla="+- 0 24357 23540"/>
              <a:gd name="T157" fmla="*/ T156 w 1267"/>
              <a:gd name="T158" fmla="+- 0 5036 3864"/>
              <a:gd name="T159" fmla="*/ 5036 h 2261"/>
              <a:gd name="T160" fmla="+- 0 24422 23540"/>
              <a:gd name="T161" fmla="*/ T160 w 1267"/>
              <a:gd name="T162" fmla="+- 0 3864 3864"/>
              <a:gd name="T163" fmla="*/ 3864 h 2261"/>
              <a:gd name="T164" fmla="+- 0 24473 23540"/>
              <a:gd name="T165" fmla="*/ T164 w 1267"/>
              <a:gd name="T166" fmla="+- 0 3959 3864"/>
              <a:gd name="T167" fmla="*/ 3959 h 2261"/>
              <a:gd name="T168" fmla="+- 0 24641 23540"/>
              <a:gd name="T169" fmla="*/ T168 w 1267"/>
              <a:gd name="T170" fmla="+- 0 4262 3864"/>
              <a:gd name="T171" fmla="*/ 4262 h 2261"/>
              <a:gd name="T172" fmla="+- 0 24806 23540"/>
              <a:gd name="T173" fmla="*/ T172 w 1267"/>
              <a:gd name="T174" fmla="+- 0 5041 3864"/>
              <a:gd name="T175" fmla="*/ 5041 h 2261"/>
              <a:gd name="T176" fmla="+- 0 24673 23540"/>
              <a:gd name="T177" fmla="*/ T176 w 1267"/>
              <a:gd name="T178" fmla="+- 0 5857 3864"/>
              <a:gd name="T179" fmla="*/ 5857 h 2261"/>
              <a:gd name="T180" fmla="+- 0 24475 23540"/>
              <a:gd name="T181" fmla="*/ T180 w 1267"/>
              <a:gd name="T182" fmla="+- 0 6124 3864"/>
              <a:gd name="T183" fmla="*/ 6124 h 2261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  <a:cxn ang="0">
                <a:pos x="T145" y="T147"/>
              </a:cxn>
              <a:cxn ang="0">
                <a:pos x="T149" y="T151"/>
              </a:cxn>
              <a:cxn ang="0">
                <a:pos x="T153" y="T155"/>
              </a:cxn>
              <a:cxn ang="0">
                <a:pos x="T157" y="T159"/>
              </a:cxn>
              <a:cxn ang="0">
                <a:pos x="T161" y="T163"/>
              </a:cxn>
              <a:cxn ang="0">
                <a:pos x="T165" y="T167"/>
              </a:cxn>
              <a:cxn ang="0">
                <a:pos x="T169" y="T171"/>
              </a:cxn>
              <a:cxn ang="0">
                <a:pos x="T173" y="T175"/>
              </a:cxn>
              <a:cxn ang="0">
                <a:pos x="T177" y="T179"/>
              </a:cxn>
              <a:cxn ang="0">
                <a:pos x="T181" y="T183"/>
              </a:cxn>
            </a:cxnLst>
            <a:rect l="0" t="0" r="r" b="b"/>
            <a:pathLst>
              <a:path w="1267" h="2261" extrusionOk="0">
                <a:moveTo>
                  <a:pt x="2" y="846"/>
                </a:moveTo>
                <a:cubicBezTo>
                  <a:pt x="3" y="839"/>
                  <a:pt x="3" y="832"/>
                  <a:pt x="4" y="825"/>
                </a:cubicBezTo>
                <a:cubicBezTo>
                  <a:pt x="1" y="865"/>
                  <a:pt x="3" y="903"/>
                  <a:pt x="2" y="943"/>
                </a:cubicBezTo>
                <a:cubicBezTo>
                  <a:pt x="1" y="994"/>
                  <a:pt x="12" y="1039"/>
                  <a:pt x="25" y="1088"/>
                </a:cubicBezTo>
                <a:cubicBezTo>
                  <a:pt x="34" y="1121"/>
                  <a:pt x="50" y="1154"/>
                  <a:pt x="91" y="1156"/>
                </a:cubicBezTo>
                <a:cubicBezTo>
                  <a:pt x="112" y="1148"/>
                  <a:pt x="121" y="1146"/>
                  <a:pt x="137" y="1147"/>
                </a:cubicBezTo>
              </a:path>
              <a:path w="1267" h="2261" extrusionOk="0">
                <a:moveTo>
                  <a:pt x="283" y="820"/>
                </a:moveTo>
                <a:cubicBezTo>
                  <a:pt x="277" y="857"/>
                  <a:pt x="268" y="863"/>
                  <a:pt x="264" y="899"/>
                </a:cubicBezTo>
                <a:cubicBezTo>
                  <a:pt x="261" y="925"/>
                  <a:pt x="262" y="957"/>
                  <a:pt x="285" y="975"/>
                </a:cubicBezTo>
                <a:cubicBezTo>
                  <a:pt x="307" y="992"/>
                  <a:pt x="366" y="972"/>
                  <a:pt x="386" y="958"/>
                </a:cubicBezTo>
                <a:cubicBezTo>
                  <a:pt x="409" y="942"/>
                  <a:pt x="440" y="909"/>
                  <a:pt x="445" y="880"/>
                </a:cubicBezTo>
                <a:cubicBezTo>
                  <a:pt x="450" y="852"/>
                  <a:pt x="435" y="810"/>
                  <a:pt x="422" y="786"/>
                </a:cubicBezTo>
                <a:cubicBezTo>
                  <a:pt x="407" y="757"/>
                  <a:pt x="382" y="728"/>
                  <a:pt x="346" y="734"/>
                </a:cubicBezTo>
                <a:cubicBezTo>
                  <a:pt x="311" y="739"/>
                  <a:pt x="283" y="788"/>
                  <a:pt x="274" y="820"/>
                </a:cubicBezTo>
                <a:cubicBezTo>
                  <a:pt x="261" y="868"/>
                  <a:pt x="278" y="904"/>
                  <a:pt x="300" y="945"/>
                </a:cubicBezTo>
              </a:path>
              <a:path w="1267" h="2261" extrusionOk="0">
                <a:moveTo>
                  <a:pt x="452" y="886"/>
                </a:moveTo>
                <a:cubicBezTo>
                  <a:pt x="409" y="863"/>
                  <a:pt x="403" y="884"/>
                  <a:pt x="380" y="926"/>
                </a:cubicBezTo>
                <a:cubicBezTo>
                  <a:pt x="358" y="966"/>
                  <a:pt x="347" y="1012"/>
                  <a:pt x="338" y="1056"/>
                </a:cubicBezTo>
                <a:cubicBezTo>
                  <a:pt x="328" y="1107"/>
                  <a:pt x="324" y="1157"/>
                  <a:pt x="329" y="1208"/>
                </a:cubicBezTo>
                <a:cubicBezTo>
                  <a:pt x="330" y="1220"/>
                  <a:pt x="334" y="1291"/>
                  <a:pt x="348" y="1298"/>
                </a:cubicBezTo>
                <a:cubicBezTo>
                  <a:pt x="368" y="1295"/>
                  <a:pt x="375" y="1296"/>
                  <a:pt x="367" y="1278"/>
                </a:cubicBezTo>
              </a:path>
              <a:path w="1267" h="2261" extrusionOk="0">
                <a:moveTo>
                  <a:pt x="601" y="844"/>
                </a:moveTo>
                <a:cubicBezTo>
                  <a:pt x="598" y="788"/>
                  <a:pt x="585" y="885"/>
                  <a:pt x="584" y="895"/>
                </a:cubicBezTo>
                <a:cubicBezTo>
                  <a:pt x="581" y="947"/>
                  <a:pt x="621" y="963"/>
                  <a:pt x="665" y="941"/>
                </a:cubicBezTo>
                <a:cubicBezTo>
                  <a:pt x="702" y="923"/>
                  <a:pt x="719" y="871"/>
                  <a:pt x="702" y="833"/>
                </a:cubicBezTo>
                <a:cubicBezTo>
                  <a:pt x="688" y="802"/>
                  <a:pt x="672" y="784"/>
                  <a:pt x="644" y="769"/>
                </a:cubicBezTo>
                <a:cubicBezTo>
                  <a:pt x="625" y="792"/>
                  <a:pt x="612" y="814"/>
                  <a:pt x="629" y="846"/>
                </a:cubicBezTo>
                <a:cubicBezTo>
                  <a:pt x="647" y="880"/>
                  <a:pt x="651" y="909"/>
                  <a:pt x="656" y="948"/>
                </a:cubicBezTo>
                <a:cubicBezTo>
                  <a:pt x="661" y="989"/>
                  <a:pt x="659" y="1030"/>
                  <a:pt x="662" y="1071"/>
                </a:cubicBezTo>
                <a:cubicBezTo>
                  <a:pt x="665" y="1112"/>
                  <a:pt x="667" y="1152"/>
                  <a:pt x="669" y="1194"/>
                </a:cubicBezTo>
                <a:cubicBezTo>
                  <a:pt x="670" y="1221"/>
                  <a:pt x="658" y="1276"/>
                  <a:pt x="700" y="1274"/>
                </a:cubicBezTo>
                <a:cubicBezTo>
                  <a:pt x="719" y="1263"/>
                  <a:pt x="726" y="1261"/>
                  <a:pt x="724" y="1244"/>
                </a:cubicBezTo>
              </a:path>
              <a:path w="1267" h="2261" extrusionOk="0">
                <a:moveTo>
                  <a:pt x="897" y="903"/>
                </a:moveTo>
                <a:cubicBezTo>
                  <a:pt x="866" y="932"/>
                  <a:pt x="848" y="964"/>
                  <a:pt x="836" y="1007"/>
                </a:cubicBezTo>
                <a:cubicBezTo>
                  <a:pt x="824" y="1047"/>
                  <a:pt x="819" y="1085"/>
                  <a:pt x="817" y="1126"/>
                </a:cubicBezTo>
                <a:cubicBezTo>
                  <a:pt x="816" y="1154"/>
                  <a:pt x="816" y="1184"/>
                  <a:pt x="829" y="1209"/>
                </a:cubicBezTo>
                <a:cubicBezTo>
                  <a:pt x="849" y="1247"/>
                  <a:pt x="887" y="1257"/>
                  <a:pt x="916" y="1219"/>
                </a:cubicBezTo>
                <a:cubicBezTo>
                  <a:pt x="932" y="1198"/>
                  <a:pt x="936" y="1159"/>
                  <a:pt x="926" y="1134"/>
                </a:cubicBezTo>
                <a:cubicBezTo>
                  <a:pt x="900" y="1069"/>
                  <a:pt x="869" y="1113"/>
                  <a:pt x="838" y="1138"/>
                </a:cubicBezTo>
                <a:cubicBezTo>
                  <a:pt x="819" y="1149"/>
                  <a:pt x="812" y="1153"/>
                  <a:pt x="817" y="1172"/>
                </a:cubicBezTo>
              </a:path>
              <a:path w="1267" h="2261" extrusionOk="0">
                <a:moveTo>
                  <a:pt x="882" y="0"/>
                </a:moveTo>
                <a:cubicBezTo>
                  <a:pt x="896" y="35"/>
                  <a:pt x="908" y="58"/>
                  <a:pt x="933" y="95"/>
                </a:cubicBezTo>
                <a:cubicBezTo>
                  <a:pt x="998" y="190"/>
                  <a:pt x="1056" y="293"/>
                  <a:pt x="1101" y="398"/>
                </a:cubicBezTo>
                <a:cubicBezTo>
                  <a:pt x="1208" y="647"/>
                  <a:pt x="1260" y="906"/>
                  <a:pt x="1266" y="1177"/>
                </a:cubicBezTo>
                <a:cubicBezTo>
                  <a:pt x="1272" y="1442"/>
                  <a:pt x="1236" y="1746"/>
                  <a:pt x="1133" y="1993"/>
                </a:cubicBezTo>
                <a:cubicBezTo>
                  <a:pt x="1084" y="2112"/>
                  <a:pt x="1025" y="2178"/>
                  <a:pt x="935" y="2260"/>
                </a:cubicBezTo>
              </a:path>
            </a:pathLst>
          </a:custGeom>
          <a:noFill/>
          <a:ln w="19050" cap="rnd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6401" name="Comment 17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630238" y="3254375"/>
            <a:ext cx="1930400" cy="396875"/>
          </a:xfrm>
          <a:custGeom>
            <a:avLst/>
            <a:gdLst>
              <a:gd name="T0" fmla="+- 0 1798 1749"/>
              <a:gd name="T1" fmla="*/ T0 w 5364"/>
              <a:gd name="T2" fmla="+- 0 9379 9042"/>
              <a:gd name="T3" fmla="*/ 9379 h 1102"/>
              <a:gd name="T4" fmla="+- 0 1880 1749"/>
              <a:gd name="T5" fmla="*/ T4 w 5364"/>
              <a:gd name="T6" fmla="+- 0 9352 9042"/>
              <a:gd name="T7" fmla="*/ 9352 h 1102"/>
              <a:gd name="T8" fmla="+- 0 3287 1749"/>
              <a:gd name="T9" fmla="*/ T8 w 5364"/>
              <a:gd name="T10" fmla="+- 0 9314 9042"/>
              <a:gd name="T11" fmla="*/ 9314 h 1102"/>
              <a:gd name="T12" fmla="+- 0 3188 1749"/>
              <a:gd name="T13" fmla="*/ T12 w 5364"/>
              <a:gd name="T14" fmla="+- 0 9354 9042"/>
              <a:gd name="T15" fmla="*/ 9354 h 1102"/>
              <a:gd name="T16" fmla="+- 0 2063 1749"/>
              <a:gd name="T17" fmla="*/ T16 w 5364"/>
              <a:gd name="T18" fmla="+- 0 9778 9042"/>
              <a:gd name="T19" fmla="*/ 9778 h 1102"/>
              <a:gd name="T20" fmla="+- 0 2101 1749"/>
              <a:gd name="T21" fmla="*/ T20 w 5364"/>
              <a:gd name="T22" fmla="+- 0 9806 9042"/>
              <a:gd name="T23" fmla="*/ 9806 h 1102"/>
              <a:gd name="T24" fmla="+- 0 2789 1749"/>
              <a:gd name="T25" fmla="*/ T24 w 5364"/>
              <a:gd name="T26" fmla="+- 0 9759 9042"/>
              <a:gd name="T27" fmla="*/ 9759 h 1102"/>
              <a:gd name="T28" fmla="+- 0 3241 1749"/>
              <a:gd name="T29" fmla="*/ T28 w 5364"/>
              <a:gd name="T30" fmla="+- 0 9729 9042"/>
              <a:gd name="T31" fmla="*/ 9729 h 1102"/>
              <a:gd name="T32" fmla="+- 0 2800 1749"/>
              <a:gd name="T33" fmla="*/ T32 w 5364"/>
              <a:gd name="T34" fmla="+- 0 9116 9042"/>
              <a:gd name="T35" fmla="*/ 9116 h 1102"/>
              <a:gd name="T36" fmla="+- 0 3498 1749"/>
              <a:gd name="T37" fmla="*/ T36 w 5364"/>
              <a:gd name="T38" fmla="+- 0 9267 9042"/>
              <a:gd name="T39" fmla="*/ 9267 h 1102"/>
              <a:gd name="T40" fmla="+- 0 3821 1749"/>
              <a:gd name="T41" fmla="*/ T40 w 5364"/>
              <a:gd name="T42" fmla="+- 0 9464 9042"/>
              <a:gd name="T43" fmla="*/ 9464 h 1102"/>
              <a:gd name="T44" fmla="+- 0 3405 1749"/>
              <a:gd name="T45" fmla="*/ T44 w 5364"/>
              <a:gd name="T46" fmla="+- 0 9888 9042"/>
              <a:gd name="T47" fmla="*/ 9888 h 1102"/>
              <a:gd name="T48" fmla="+- 0 3070 1749"/>
              <a:gd name="T49" fmla="*/ T48 w 5364"/>
              <a:gd name="T50" fmla="+- 0 10143 9042"/>
              <a:gd name="T51" fmla="*/ 10143 h 1102"/>
              <a:gd name="T52" fmla="+- 0 3150 1749"/>
              <a:gd name="T53" fmla="*/ T52 w 5364"/>
              <a:gd name="T54" fmla="+- 0 9649 9042"/>
              <a:gd name="T55" fmla="*/ 9649 h 1102"/>
              <a:gd name="T56" fmla="+- 0 2975 1749"/>
              <a:gd name="T57" fmla="*/ T56 w 5364"/>
              <a:gd name="T58" fmla="+- 0 9150 9042"/>
              <a:gd name="T59" fmla="*/ 9150 h 1102"/>
              <a:gd name="T60" fmla="+- 0 3097 1749"/>
              <a:gd name="T61" fmla="*/ T60 w 5364"/>
              <a:gd name="T62" fmla="+- 0 9053 9042"/>
              <a:gd name="T63" fmla="*/ 9053 h 1102"/>
              <a:gd name="T64" fmla="+- 0 5268 1749"/>
              <a:gd name="T65" fmla="*/ T64 w 5364"/>
              <a:gd name="T66" fmla="+- 0 9390 9042"/>
              <a:gd name="T67" fmla="*/ 9390 h 1102"/>
              <a:gd name="T68" fmla="+- 0 5230 1749"/>
              <a:gd name="T69" fmla="*/ T68 w 5364"/>
              <a:gd name="T70" fmla="+- 0 9591 9042"/>
              <a:gd name="T71" fmla="*/ 9591 h 1102"/>
              <a:gd name="T72" fmla="+- 0 5173 1749"/>
              <a:gd name="T73" fmla="*/ T72 w 5364"/>
              <a:gd name="T74" fmla="+- 0 9619 9042"/>
              <a:gd name="T75" fmla="*/ 9619 h 1102"/>
              <a:gd name="T76" fmla="+- 0 4741 1749"/>
              <a:gd name="T77" fmla="*/ T76 w 5364"/>
              <a:gd name="T78" fmla="+- 0 9278 9042"/>
              <a:gd name="T79" fmla="*/ 9278 h 1102"/>
              <a:gd name="T80" fmla="+- 0 4806 1749"/>
              <a:gd name="T81" fmla="*/ T80 w 5364"/>
              <a:gd name="T82" fmla="+- 0 9169 9042"/>
              <a:gd name="T83" fmla="*/ 9169 h 1102"/>
              <a:gd name="T84" fmla="+- 0 5347 1749"/>
              <a:gd name="T85" fmla="*/ T84 w 5364"/>
              <a:gd name="T86" fmla="+- 0 9104 9042"/>
              <a:gd name="T87" fmla="*/ 9104 h 1102"/>
              <a:gd name="T88" fmla="+- 0 5918 1749"/>
              <a:gd name="T89" fmla="*/ T88 w 5364"/>
              <a:gd name="T90" fmla="+- 0 9123 9042"/>
              <a:gd name="T91" fmla="*/ 9123 h 1102"/>
              <a:gd name="T92" fmla="+- 0 5882 1749"/>
              <a:gd name="T93" fmla="*/ T92 w 5364"/>
              <a:gd name="T94" fmla="+- 0 9466 9042"/>
              <a:gd name="T95" fmla="*/ 9466 h 1102"/>
              <a:gd name="T96" fmla="+- 0 5887 1749"/>
              <a:gd name="T97" fmla="*/ T96 w 5364"/>
              <a:gd name="T98" fmla="+- 0 9645 9042"/>
              <a:gd name="T99" fmla="*/ 9645 h 1102"/>
              <a:gd name="T100" fmla="+- 0 6055 1749"/>
              <a:gd name="T101" fmla="*/ T100 w 5364"/>
              <a:gd name="T102" fmla="+- 0 9483 9042"/>
              <a:gd name="T103" fmla="*/ 9483 h 1102"/>
              <a:gd name="T104" fmla="+- 0 6205 1749"/>
              <a:gd name="T105" fmla="*/ T104 w 5364"/>
              <a:gd name="T106" fmla="+- 0 9560 9042"/>
              <a:gd name="T107" fmla="*/ 9560 h 1102"/>
              <a:gd name="T108" fmla="+- 0 6313 1749"/>
              <a:gd name="T109" fmla="*/ T108 w 5364"/>
              <a:gd name="T110" fmla="+- 0 9509 9042"/>
              <a:gd name="T111" fmla="*/ 9509 h 1102"/>
              <a:gd name="T112" fmla="+- 0 6359 1749"/>
              <a:gd name="T113" fmla="*/ T112 w 5364"/>
              <a:gd name="T114" fmla="+- 0 9057 9042"/>
              <a:gd name="T115" fmla="*/ 9057 h 1102"/>
              <a:gd name="T116" fmla="+- 0 6752 1749"/>
              <a:gd name="T117" fmla="*/ T116 w 5364"/>
              <a:gd name="T118" fmla="+- 0 9422 9042"/>
              <a:gd name="T119" fmla="*/ 9422 h 1102"/>
              <a:gd name="T120" fmla="+- 0 6845 1749"/>
              <a:gd name="T121" fmla="*/ T120 w 5364"/>
              <a:gd name="T122" fmla="+- 0 9611 9042"/>
              <a:gd name="T123" fmla="*/ 9611 h 1102"/>
              <a:gd name="T124" fmla="+- 0 7077 1749"/>
              <a:gd name="T125" fmla="*/ T124 w 5364"/>
              <a:gd name="T126" fmla="+- 0 9534 9042"/>
              <a:gd name="T127" fmla="*/ 9534 h 1102"/>
              <a:gd name="T128" fmla="+- 0 7013 1749"/>
              <a:gd name="T129" fmla="*/ T128 w 5364"/>
              <a:gd name="T130" fmla="+- 0 9131 9042"/>
              <a:gd name="T131" fmla="*/ 9131 h 1102"/>
              <a:gd name="T132" fmla="+- 0 6802 1749"/>
              <a:gd name="T133" fmla="*/ T132 w 5364"/>
              <a:gd name="T134" fmla="+- 0 9246 9042"/>
              <a:gd name="T135" fmla="*/ 9246 h 1102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</a:cxnLst>
            <a:rect l="0" t="0" r="r" b="b"/>
            <a:pathLst>
              <a:path w="5364" h="1102" extrusionOk="0">
                <a:moveTo>
                  <a:pt x="161" y="352"/>
                </a:moveTo>
                <a:cubicBezTo>
                  <a:pt x="121" y="343"/>
                  <a:pt x="90" y="343"/>
                  <a:pt x="49" y="337"/>
                </a:cubicBezTo>
                <a:cubicBezTo>
                  <a:pt x="22" y="334"/>
                  <a:pt x="16" y="332"/>
                  <a:pt x="0" y="333"/>
                </a:cubicBezTo>
                <a:cubicBezTo>
                  <a:pt x="43" y="323"/>
                  <a:pt x="86" y="314"/>
                  <a:pt x="131" y="310"/>
                </a:cubicBezTo>
                <a:cubicBezTo>
                  <a:pt x="233" y="301"/>
                  <a:pt x="336" y="293"/>
                  <a:pt x="439" y="289"/>
                </a:cubicBezTo>
                <a:cubicBezTo>
                  <a:pt x="806" y="276"/>
                  <a:pt x="1172" y="291"/>
                  <a:pt x="1538" y="272"/>
                </a:cubicBezTo>
                <a:cubicBezTo>
                  <a:pt x="1558" y="265"/>
                  <a:pt x="1564" y="263"/>
                  <a:pt x="1578" y="269"/>
                </a:cubicBezTo>
                <a:cubicBezTo>
                  <a:pt x="1526" y="280"/>
                  <a:pt x="1488" y="292"/>
                  <a:pt x="1439" y="312"/>
                </a:cubicBezTo>
              </a:path>
              <a:path w="5364" h="1102" extrusionOk="0">
                <a:moveTo>
                  <a:pt x="578" y="651"/>
                </a:moveTo>
                <a:cubicBezTo>
                  <a:pt x="488" y="675"/>
                  <a:pt x="404" y="712"/>
                  <a:pt x="314" y="736"/>
                </a:cubicBezTo>
                <a:cubicBezTo>
                  <a:pt x="277" y="746"/>
                  <a:pt x="237" y="750"/>
                  <a:pt x="201" y="759"/>
                </a:cubicBezTo>
                <a:cubicBezTo>
                  <a:pt x="254" y="770"/>
                  <a:pt x="298" y="767"/>
                  <a:pt x="352" y="764"/>
                </a:cubicBezTo>
                <a:cubicBezTo>
                  <a:pt x="459" y="758"/>
                  <a:pt x="566" y="748"/>
                  <a:pt x="673" y="742"/>
                </a:cubicBezTo>
                <a:cubicBezTo>
                  <a:pt x="795" y="735"/>
                  <a:pt x="918" y="725"/>
                  <a:pt x="1040" y="717"/>
                </a:cubicBezTo>
                <a:cubicBezTo>
                  <a:pt x="1139" y="710"/>
                  <a:pt x="1239" y="700"/>
                  <a:pt x="1338" y="698"/>
                </a:cubicBezTo>
                <a:cubicBezTo>
                  <a:pt x="1391" y="697"/>
                  <a:pt x="1440" y="688"/>
                  <a:pt x="1492" y="687"/>
                </a:cubicBezTo>
              </a:path>
              <a:path w="5364" h="1102" extrusionOk="0">
                <a:moveTo>
                  <a:pt x="1082" y="125"/>
                </a:moveTo>
                <a:cubicBezTo>
                  <a:pt x="1065" y="98"/>
                  <a:pt x="1061" y="91"/>
                  <a:pt x="1051" y="74"/>
                </a:cubicBezTo>
                <a:cubicBezTo>
                  <a:pt x="1133" y="89"/>
                  <a:pt x="1214" y="111"/>
                  <a:pt x="1296" y="128"/>
                </a:cubicBezTo>
                <a:cubicBezTo>
                  <a:pt x="1447" y="159"/>
                  <a:pt x="1600" y="184"/>
                  <a:pt x="1749" y="225"/>
                </a:cubicBezTo>
                <a:cubicBezTo>
                  <a:pt x="1825" y="246"/>
                  <a:pt x="1899" y="271"/>
                  <a:pt x="1971" y="303"/>
                </a:cubicBezTo>
                <a:cubicBezTo>
                  <a:pt x="2028" y="329"/>
                  <a:pt x="2079" y="353"/>
                  <a:pt x="2072" y="422"/>
                </a:cubicBezTo>
                <a:cubicBezTo>
                  <a:pt x="2066" y="484"/>
                  <a:pt x="1974" y="563"/>
                  <a:pt x="1935" y="603"/>
                </a:cubicBezTo>
                <a:cubicBezTo>
                  <a:pt x="1848" y="692"/>
                  <a:pt x="1751" y="766"/>
                  <a:pt x="1656" y="846"/>
                </a:cubicBezTo>
                <a:cubicBezTo>
                  <a:pt x="1569" y="919"/>
                  <a:pt x="1483" y="995"/>
                  <a:pt x="1391" y="1061"/>
                </a:cubicBezTo>
                <a:cubicBezTo>
                  <a:pt x="1367" y="1078"/>
                  <a:pt x="1345" y="1088"/>
                  <a:pt x="1321" y="1101"/>
                </a:cubicBezTo>
                <a:cubicBezTo>
                  <a:pt x="1332" y="1053"/>
                  <a:pt x="1341" y="1005"/>
                  <a:pt x="1353" y="957"/>
                </a:cubicBezTo>
                <a:cubicBezTo>
                  <a:pt x="1380" y="843"/>
                  <a:pt x="1407" y="725"/>
                  <a:pt x="1401" y="607"/>
                </a:cubicBezTo>
                <a:cubicBezTo>
                  <a:pt x="1396" y="512"/>
                  <a:pt x="1378" y="422"/>
                  <a:pt x="1344" y="333"/>
                </a:cubicBezTo>
                <a:cubicBezTo>
                  <a:pt x="1314" y="254"/>
                  <a:pt x="1256" y="185"/>
                  <a:pt x="1226" y="108"/>
                </a:cubicBezTo>
                <a:cubicBezTo>
                  <a:pt x="1216" y="90"/>
                  <a:pt x="1213" y="83"/>
                  <a:pt x="1218" y="68"/>
                </a:cubicBezTo>
                <a:cubicBezTo>
                  <a:pt x="1260" y="45"/>
                  <a:pt x="1300" y="25"/>
                  <a:pt x="1348" y="11"/>
                </a:cubicBezTo>
                <a:cubicBezTo>
                  <a:pt x="1364" y="7"/>
                  <a:pt x="1381" y="4"/>
                  <a:pt x="1397" y="0"/>
                </a:cubicBezTo>
              </a:path>
              <a:path w="5364" h="1102" extrusionOk="0">
                <a:moveTo>
                  <a:pt x="3519" y="348"/>
                </a:moveTo>
                <a:cubicBezTo>
                  <a:pt x="3495" y="325"/>
                  <a:pt x="3502" y="386"/>
                  <a:pt x="3496" y="420"/>
                </a:cubicBezTo>
                <a:cubicBezTo>
                  <a:pt x="3488" y="463"/>
                  <a:pt x="3484" y="505"/>
                  <a:pt x="3481" y="549"/>
                </a:cubicBezTo>
                <a:cubicBezTo>
                  <a:pt x="3479" y="580"/>
                  <a:pt x="3480" y="605"/>
                  <a:pt x="3482" y="636"/>
                </a:cubicBezTo>
                <a:cubicBezTo>
                  <a:pt x="3461" y="617"/>
                  <a:pt x="3443" y="598"/>
                  <a:pt x="3424" y="577"/>
                </a:cubicBezTo>
              </a:path>
              <a:path w="5364" h="1102" extrusionOk="0">
                <a:moveTo>
                  <a:pt x="3148" y="344"/>
                </a:moveTo>
                <a:cubicBezTo>
                  <a:pt x="3095" y="309"/>
                  <a:pt x="3044" y="273"/>
                  <a:pt x="2992" y="236"/>
                </a:cubicBezTo>
                <a:cubicBezTo>
                  <a:pt x="2964" y="216"/>
                  <a:pt x="2954" y="209"/>
                  <a:pt x="2948" y="185"/>
                </a:cubicBezTo>
                <a:cubicBezTo>
                  <a:pt x="2981" y="149"/>
                  <a:pt x="3010" y="143"/>
                  <a:pt x="3057" y="127"/>
                </a:cubicBezTo>
                <a:cubicBezTo>
                  <a:pt x="3127" y="104"/>
                  <a:pt x="3207" y="86"/>
                  <a:pt x="3281" y="79"/>
                </a:cubicBezTo>
                <a:cubicBezTo>
                  <a:pt x="3386" y="70"/>
                  <a:pt x="3492" y="68"/>
                  <a:pt x="3598" y="62"/>
                </a:cubicBezTo>
                <a:cubicBezTo>
                  <a:pt x="3678" y="55"/>
                  <a:pt x="3706" y="52"/>
                  <a:pt x="3760" y="55"/>
                </a:cubicBezTo>
              </a:path>
              <a:path w="5364" h="1102" extrusionOk="0">
                <a:moveTo>
                  <a:pt x="4169" y="81"/>
                </a:moveTo>
                <a:cubicBezTo>
                  <a:pt x="4170" y="128"/>
                  <a:pt x="4161" y="174"/>
                  <a:pt x="4155" y="221"/>
                </a:cubicBezTo>
                <a:cubicBezTo>
                  <a:pt x="4146" y="289"/>
                  <a:pt x="4142" y="356"/>
                  <a:pt x="4133" y="424"/>
                </a:cubicBezTo>
                <a:cubicBezTo>
                  <a:pt x="4126" y="471"/>
                  <a:pt x="4121" y="516"/>
                  <a:pt x="4127" y="564"/>
                </a:cubicBezTo>
                <a:cubicBezTo>
                  <a:pt x="4131" y="584"/>
                  <a:pt x="4132" y="591"/>
                  <a:pt x="4138" y="603"/>
                </a:cubicBezTo>
                <a:cubicBezTo>
                  <a:pt x="4179" y="582"/>
                  <a:pt x="4198" y="555"/>
                  <a:pt x="4228" y="520"/>
                </a:cubicBezTo>
                <a:cubicBezTo>
                  <a:pt x="4250" y="494"/>
                  <a:pt x="4275" y="457"/>
                  <a:pt x="4306" y="441"/>
                </a:cubicBezTo>
                <a:cubicBezTo>
                  <a:pt x="4331" y="428"/>
                  <a:pt x="4358" y="437"/>
                  <a:pt x="4380" y="452"/>
                </a:cubicBezTo>
                <a:cubicBezTo>
                  <a:pt x="4407" y="470"/>
                  <a:pt x="4432" y="496"/>
                  <a:pt x="4456" y="518"/>
                </a:cubicBezTo>
                <a:cubicBezTo>
                  <a:pt x="4477" y="537"/>
                  <a:pt x="4497" y="554"/>
                  <a:pt x="4519" y="571"/>
                </a:cubicBezTo>
                <a:cubicBezTo>
                  <a:pt x="4547" y="540"/>
                  <a:pt x="4558" y="510"/>
                  <a:pt x="4564" y="467"/>
                </a:cubicBezTo>
                <a:cubicBezTo>
                  <a:pt x="4578" y="370"/>
                  <a:pt x="4575" y="268"/>
                  <a:pt x="4579" y="170"/>
                </a:cubicBezTo>
                <a:cubicBezTo>
                  <a:pt x="4580" y="139"/>
                  <a:pt x="4569" y="23"/>
                  <a:pt x="4610" y="15"/>
                </a:cubicBezTo>
                <a:cubicBezTo>
                  <a:pt x="4646" y="8"/>
                  <a:pt x="4669" y="46"/>
                  <a:pt x="4688" y="68"/>
                </a:cubicBezTo>
              </a:path>
              <a:path w="5364" h="1102" extrusionOk="0">
                <a:moveTo>
                  <a:pt x="5003" y="380"/>
                </a:moveTo>
                <a:cubicBezTo>
                  <a:pt x="5032" y="407"/>
                  <a:pt x="5030" y="439"/>
                  <a:pt x="5045" y="479"/>
                </a:cubicBezTo>
                <a:cubicBezTo>
                  <a:pt x="5057" y="510"/>
                  <a:pt x="5072" y="546"/>
                  <a:pt x="5096" y="569"/>
                </a:cubicBezTo>
                <a:cubicBezTo>
                  <a:pt x="5130" y="601"/>
                  <a:pt x="5178" y="612"/>
                  <a:pt x="5222" y="596"/>
                </a:cubicBezTo>
                <a:cubicBezTo>
                  <a:pt x="5270" y="578"/>
                  <a:pt x="5307" y="537"/>
                  <a:pt x="5328" y="492"/>
                </a:cubicBezTo>
                <a:cubicBezTo>
                  <a:pt x="5361" y="423"/>
                  <a:pt x="5368" y="353"/>
                  <a:pt x="5359" y="278"/>
                </a:cubicBezTo>
                <a:cubicBezTo>
                  <a:pt x="5351" y="206"/>
                  <a:pt x="5325" y="133"/>
                  <a:pt x="5264" y="89"/>
                </a:cubicBezTo>
                <a:cubicBezTo>
                  <a:pt x="5209" y="50"/>
                  <a:pt x="5158" y="72"/>
                  <a:pt x="5114" y="111"/>
                </a:cubicBezTo>
                <a:cubicBezTo>
                  <a:pt x="5075" y="150"/>
                  <a:pt x="5061" y="165"/>
                  <a:pt x="5053" y="204"/>
                </a:cubicBezTo>
              </a:path>
            </a:pathLst>
          </a:custGeom>
          <a:noFill/>
          <a:ln w="19050" cap="rnd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6403" name="Comment 19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3105150" y="3246438"/>
            <a:ext cx="176213" cy="241300"/>
          </a:xfrm>
          <a:custGeom>
            <a:avLst/>
            <a:gdLst>
              <a:gd name="T0" fmla="+- 0 9115 8625"/>
              <a:gd name="T1" fmla="*/ T0 w 491"/>
              <a:gd name="T2" fmla="+- 0 9085 9019"/>
              <a:gd name="T3" fmla="*/ 9085 h 669"/>
              <a:gd name="T4" fmla="+- 0 8980 8625"/>
              <a:gd name="T5" fmla="*/ T4 w 491"/>
              <a:gd name="T6" fmla="+- 0 9021 9019"/>
              <a:gd name="T7" fmla="*/ 9021 h 669"/>
              <a:gd name="T8" fmla="+- 0 8790 8625"/>
              <a:gd name="T9" fmla="*/ T8 w 491"/>
              <a:gd name="T10" fmla="+- 0 9086 9019"/>
              <a:gd name="T11" fmla="*/ 9086 h 669"/>
              <a:gd name="T12" fmla="+- 0 8665 8625"/>
              <a:gd name="T13" fmla="*/ T12 w 491"/>
              <a:gd name="T14" fmla="+- 0 9213 9019"/>
              <a:gd name="T15" fmla="*/ 9213 h 669"/>
              <a:gd name="T16" fmla="+- 0 8714 8625"/>
              <a:gd name="T17" fmla="*/ T16 w 491"/>
              <a:gd name="T18" fmla="+- 0 9333 9019"/>
              <a:gd name="T19" fmla="*/ 9333 h 669"/>
              <a:gd name="T20" fmla="+- 0 8906 8625"/>
              <a:gd name="T21" fmla="*/ T20 w 491"/>
              <a:gd name="T22" fmla="+- 0 9431 9019"/>
              <a:gd name="T23" fmla="*/ 9431 h 669"/>
              <a:gd name="T24" fmla="+- 0 9062 8625"/>
              <a:gd name="T25" fmla="*/ T24 w 491"/>
              <a:gd name="T26" fmla="+- 0 9521 9019"/>
              <a:gd name="T27" fmla="*/ 9521 h 669"/>
              <a:gd name="T28" fmla="+- 0 9022 8625"/>
              <a:gd name="T29" fmla="*/ T28 w 491"/>
              <a:gd name="T30" fmla="+- 0 9602 9019"/>
              <a:gd name="T31" fmla="*/ 9602 h 669"/>
              <a:gd name="T32" fmla="+- 0 8813 8625"/>
              <a:gd name="T33" fmla="*/ T32 w 491"/>
              <a:gd name="T34" fmla="+- 0 9659 9019"/>
              <a:gd name="T35" fmla="*/ 9659 h 669"/>
              <a:gd name="T36" fmla="+- 0 8644 8625"/>
              <a:gd name="T37" fmla="*/ T36 w 491"/>
              <a:gd name="T38" fmla="+- 0 9687 9019"/>
              <a:gd name="T39" fmla="*/ 9687 h 669"/>
              <a:gd name="T40" fmla="+- 0 8659 8625"/>
              <a:gd name="T41" fmla="*/ T40 w 491"/>
              <a:gd name="T42" fmla="+- 0 9670 9019"/>
              <a:gd name="T43" fmla="*/ 9670 h 66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</a:cxnLst>
            <a:rect l="0" t="0" r="r" b="b"/>
            <a:pathLst>
              <a:path w="491" h="669" extrusionOk="0">
                <a:moveTo>
                  <a:pt x="490" y="66"/>
                </a:moveTo>
                <a:cubicBezTo>
                  <a:pt x="448" y="12"/>
                  <a:pt x="425" y="2"/>
                  <a:pt x="355" y="2"/>
                </a:cubicBezTo>
                <a:cubicBezTo>
                  <a:pt x="285" y="2"/>
                  <a:pt x="225" y="34"/>
                  <a:pt x="165" y="67"/>
                </a:cubicBezTo>
                <a:cubicBezTo>
                  <a:pt x="112" y="97"/>
                  <a:pt x="62" y="135"/>
                  <a:pt x="40" y="194"/>
                </a:cubicBezTo>
                <a:cubicBezTo>
                  <a:pt x="20" y="246"/>
                  <a:pt x="48" y="283"/>
                  <a:pt x="89" y="314"/>
                </a:cubicBezTo>
                <a:cubicBezTo>
                  <a:pt x="145" y="356"/>
                  <a:pt x="218" y="383"/>
                  <a:pt x="281" y="412"/>
                </a:cubicBezTo>
                <a:cubicBezTo>
                  <a:pt x="332" y="435"/>
                  <a:pt x="401" y="457"/>
                  <a:pt x="437" y="502"/>
                </a:cubicBezTo>
                <a:cubicBezTo>
                  <a:pt x="466" y="538"/>
                  <a:pt x="428" y="569"/>
                  <a:pt x="397" y="583"/>
                </a:cubicBezTo>
                <a:cubicBezTo>
                  <a:pt x="331" y="613"/>
                  <a:pt x="257" y="624"/>
                  <a:pt x="188" y="640"/>
                </a:cubicBezTo>
                <a:cubicBezTo>
                  <a:pt x="137" y="652"/>
                  <a:pt x="72" y="671"/>
                  <a:pt x="19" y="668"/>
                </a:cubicBezTo>
                <a:cubicBezTo>
                  <a:pt x="-5" y="660"/>
                  <a:pt x="-6" y="657"/>
                  <a:pt x="34" y="651"/>
                </a:cubicBezTo>
              </a:path>
            </a:pathLst>
          </a:custGeom>
          <a:noFill/>
          <a:ln w="19050" cap="rnd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6405" name="Comment 21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1393825" y="3059113"/>
            <a:ext cx="4011613" cy="1412875"/>
          </a:xfrm>
          <a:custGeom>
            <a:avLst/>
            <a:gdLst>
              <a:gd name="T0" fmla="+- 0 5332 3870"/>
              <a:gd name="T1" fmla="*/ T0 w 11147"/>
              <a:gd name="T2" fmla="+- 0 10972 8499"/>
              <a:gd name="T3" fmla="*/ 10972 h 3922"/>
              <a:gd name="T4" fmla="+- 0 5313 3870"/>
              <a:gd name="T5" fmla="*/ T4 w 11147"/>
              <a:gd name="T6" fmla="+- 0 11298 8499"/>
              <a:gd name="T7" fmla="*/ 11298 h 3922"/>
              <a:gd name="T8" fmla="+- 0 5340 3870"/>
              <a:gd name="T9" fmla="*/ T8 w 11147"/>
              <a:gd name="T10" fmla="+- 0 11534 8499"/>
              <a:gd name="T11" fmla="*/ 11534 h 3922"/>
              <a:gd name="T12" fmla="+- 0 5317 3870"/>
              <a:gd name="T13" fmla="*/ T12 w 11147"/>
              <a:gd name="T14" fmla="+- 0 11231 8499"/>
              <a:gd name="T15" fmla="*/ 11231 h 3922"/>
              <a:gd name="T16" fmla="+- 0 5317 3870"/>
              <a:gd name="T17" fmla="*/ T16 w 11147"/>
              <a:gd name="T18" fmla="+- 0 10936 8499"/>
              <a:gd name="T19" fmla="*/ 10936 h 3922"/>
              <a:gd name="T20" fmla="+- 0 5663 3870"/>
              <a:gd name="T21" fmla="*/ T20 w 11147"/>
              <a:gd name="T22" fmla="+- 0 10807 8499"/>
              <a:gd name="T23" fmla="*/ 10807 h 3922"/>
              <a:gd name="T24" fmla="+- 0 5840 3870"/>
              <a:gd name="T25" fmla="*/ T24 w 11147"/>
              <a:gd name="T26" fmla="+- 0 10872 8499"/>
              <a:gd name="T27" fmla="*/ 10872 h 3922"/>
              <a:gd name="T28" fmla="+- 0 5353 3870"/>
              <a:gd name="T29" fmla="*/ T28 w 11147"/>
              <a:gd name="T30" fmla="+- 0 11226 8499"/>
              <a:gd name="T31" fmla="*/ 11226 h 3922"/>
              <a:gd name="T32" fmla="+- 0 5627 3870"/>
              <a:gd name="T33" fmla="*/ T32 w 11147"/>
              <a:gd name="T34" fmla="+- 0 11216 8499"/>
              <a:gd name="T35" fmla="*/ 11216 h 3922"/>
              <a:gd name="T36" fmla="+- 0 5954 3870"/>
              <a:gd name="T37" fmla="*/ T36 w 11147"/>
              <a:gd name="T38" fmla="+- 0 11131 8499"/>
              <a:gd name="T39" fmla="*/ 11131 h 3922"/>
              <a:gd name="T40" fmla="+- 0 6895 3870"/>
              <a:gd name="T41" fmla="*/ T40 w 11147"/>
              <a:gd name="T42" fmla="+- 0 11602 8499"/>
              <a:gd name="T43" fmla="*/ 11602 h 3922"/>
              <a:gd name="T44" fmla="+- 0 6960 3870"/>
              <a:gd name="T45" fmla="*/ T44 w 11147"/>
              <a:gd name="T46" fmla="+- 0 11899 8499"/>
              <a:gd name="T47" fmla="*/ 11899 h 3922"/>
              <a:gd name="T48" fmla="+- 0 6811 3870"/>
              <a:gd name="T49" fmla="*/ T48 w 11147"/>
              <a:gd name="T50" fmla="+- 0 11984 8499"/>
              <a:gd name="T51" fmla="*/ 11984 h 3922"/>
              <a:gd name="T52" fmla="+- 0 8868 3870"/>
              <a:gd name="T53" fmla="*/ T52 w 11147"/>
              <a:gd name="T54" fmla="+- 0 11050 8499"/>
              <a:gd name="T55" fmla="*/ 11050 h 3922"/>
              <a:gd name="T56" fmla="+- 0 8859 3870"/>
              <a:gd name="T57" fmla="*/ T56 w 11147"/>
              <a:gd name="T58" fmla="+- 0 11269 8499"/>
              <a:gd name="T59" fmla="*/ 11269 h 3922"/>
              <a:gd name="T60" fmla="+- 0 8897 3870"/>
              <a:gd name="T61" fmla="*/ T60 w 11147"/>
              <a:gd name="T62" fmla="+- 0 11383 8499"/>
              <a:gd name="T63" fmla="*/ 11383 h 3922"/>
              <a:gd name="T64" fmla="+- 0 8497 3870"/>
              <a:gd name="T65" fmla="*/ T64 w 11147"/>
              <a:gd name="T66" fmla="+- 0 10959 8499"/>
              <a:gd name="T67" fmla="*/ 10959 h 3922"/>
              <a:gd name="T68" fmla="+- 0 8733 3870"/>
              <a:gd name="T69" fmla="*/ T68 w 11147"/>
              <a:gd name="T70" fmla="+- 0 10894 8499"/>
              <a:gd name="T71" fmla="*/ 10894 h 3922"/>
              <a:gd name="T72" fmla="+- 0 9216 3870"/>
              <a:gd name="T73" fmla="*/ T72 w 11147"/>
              <a:gd name="T74" fmla="+- 0 11016 8499"/>
              <a:gd name="T75" fmla="*/ 11016 h 3922"/>
              <a:gd name="T76" fmla="+- 0 8963 3870"/>
              <a:gd name="T77" fmla="*/ T76 w 11147"/>
              <a:gd name="T78" fmla="+- 0 11668 8499"/>
              <a:gd name="T79" fmla="*/ 11668 h 3922"/>
              <a:gd name="T80" fmla="+- 0 8243 3870"/>
              <a:gd name="T81" fmla="*/ T80 w 11147"/>
              <a:gd name="T82" fmla="+- 0 11708 8499"/>
              <a:gd name="T83" fmla="*/ 11708 h 3922"/>
              <a:gd name="T84" fmla="+- 0 10157 3870"/>
              <a:gd name="T85" fmla="*/ T84 w 11147"/>
              <a:gd name="T86" fmla="+- 0 10603 8499"/>
              <a:gd name="T87" fmla="*/ 10603 h 3922"/>
              <a:gd name="T88" fmla="+- 0 10526 3870"/>
              <a:gd name="T89" fmla="*/ T88 w 11147"/>
              <a:gd name="T90" fmla="+- 0 10698 8499"/>
              <a:gd name="T91" fmla="*/ 10698 h 3922"/>
              <a:gd name="T92" fmla="+- 0 10613 3870"/>
              <a:gd name="T93" fmla="*/ T92 w 11147"/>
              <a:gd name="T94" fmla="+- 0 11551 8499"/>
              <a:gd name="T95" fmla="*/ 11551 h 3922"/>
              <a:gd name="T96" fmla="+- 0 10220 3870"/>
              <a:gd name="T97" fmla="*/ T96 w 11147"/>
              <a:gd name="T98" fmla="+- 0 11865 8499"/>
              <a:gd name="T99" fmla="*/ 11865 h 3922"/>
              <a:gd name="T100" fmla="+- 0 4503 3870"/>
              <a:gd name="T101" fmla="*/ T100 w 11147"/>
              <a:gd name="T102" fmla="+- 0 10525 8499"/>
              <a:gd name="T103" fmla="*/ 10525 h 3922"/>
              <a:gd name="T104" fmla="+- 0 3986 3870"/>
              <a:gd name="T105" fmla="*/ T104 w 11147"/>
              <a:gd name="T106" fmla="+- 0 10987 8499"/>
              <a:gd name="T107" fmla="*/ 10987 h 3922"/>
              <a:gd name="T108" fmla="+- 0 4021 3870"/>
              <a:gd name="T109" fmla="*/ T108 w 11147"/>
              <a:gd name="T110" fmla="+- 0 11975 8499"/>
              <a:gd name="T111" fmla="*/ 11975 h 3922"/>
              <a:gd name="T112" fmla="+- 0 4828 3870"/>
              <a:gd name="T113" fmla="*/ T112 w 11147"/>
              <a:gd name="T114" fmla="+- 0 12420 8499"/>
              <a:gd name="T115" fmla="*/ 12420 h 3922"/>
              <a:gd name="T116" fmla="+- 0 11242 3870"/>
              <a:gd name="T117" fmla="*/ T116 w 11147"/>
              <a:gd name="T118" fmla="+- 0 11646 8499"/>
              <a:gd name="T119" fmla="*/ 11646 h 3922"/>
              <a:gd name="T120" fmla="+- 0 11976 3870"/>
              <a:gd name="T121" fmla="*/ T120 w 11147"/>
              <a:gd name="T122" fmla="+- 0 11284 8499"/>
              <a:gd name="T123" fmla="*/ 11284 h 3922"/>
              <a:gd name="T124" fmla="+- 0 13697 3870"/>
              <a:gd name="T125" fmla="*/ T124 w 11147"/>
              <a:gd name="T126" fmla="+- 0 10669 8499"/>
              <a:gd name="T127" fmla="*/ 10669 h 3922"/>
              <a:gd name="T128" fmla="+- 0 13756 3870"/>
              <a:gd name="T129" fmla="*/ T128 w 11147"/>
              <a:gd name="T130" fmla="+- 0 10645 8499"/>
              <a:gd name="T131" fmla="*/ 10645 h 3922"/>
              <a:gd name="T132" fmla="+- 0 12318 3870"/>
              <a:gd name="T133" fmla="*/ T132 w 11147"/>
              <a:gd name="T134" fmla="+- 0 11432 8499"/>
              <a:gd name="T135" fmla="*/ 11432 h 3922"/>
              <a:gd name="T136" fmla="+- 0 12792 3870"/>
              <a:gd name="T137" fmla="*/ T136 w 11147"/>
              <a:gd name="T138" fmla="+- 0 11209 8499"/>
              <a:gd name="T139" fmla="*/ 11209 h 3922"/>
              <a:gd name="T140" fmla="+- 0 13636 3870"/>
              <a:gd name="T141" fmla="*/ T140 w 11147"/>
              <a:gd name="T142" fmla="+- 0 10845 8499"/>
              <a:gd name="T143" fmla="*/ 10845 h 3922"/>
              <a:gd name="T144" fmla="+- 0 13830 3870"/>
              <a:gd name="T145" fmla="*/ T144 w 11147"/>
              <a:gd name="T146" fmla="+- 0 10775 8499"/>
              <a:gd name="T147" fmla="*/ 10775 h 3922"/>
              <a:gd name="T148" fmla="+- 0 13324 3870"/>
              <a:gd name="T149" fmla="*/ T148 w 11147"/>
              <a:gd name="T150" fmla="+- 0 10435 8499"/>
              <a:gd name="T151" fmla="*/ 10435 h 3922"/>
              <a:gd name="T152" fmla="+- 0 14113 3870"/>
              <a:gd name="T153" fmla="*/ T152 w 11147"/>
              <a:gd name="T154" fmla="+- 0 10412 8499"/>
              <a:gd name="T155" fmla="*/ 10412 h 3922"/>
              <a:gd name="T156" fmla="+- 0 14090 3870"/>
              <a:gd name="T157" fmla="*/ T156 w 11147"/>
              <a:gd name="T158" fmla="+- 0 10522 8499"/>
              <a:gd name="T159" fmla="*/ 10522 h 3922"/>
              <a:gd name="T160" fmla="+- 0 13875 3870"/>
              <a:gd name="T161" fmla="*/ T160 w 11147"/>
              <a:gd name="T162" fmla="+- 0 10913 8499"/>
              <a:gd name="T163" fmla="*/ 10913 h 3922"/>
              <a:gd name="T164" fmla="+- 0 13702 3870"/>
              <a:gd name="T165" fmla="*/ T164 w 11147"/>
              <a:gd name="T166" fmla="+- 0 11046 8499"/>
              <a:gd name="T167" fmla="*/ 11046 h 3922"/>
              <a:gd name="T168" fmla="+- 0 13465 3870"/>
              <a:gd name="T169" fmla="*/ T168 w 11147"/>
              <a:gd name="T170" fmla="+- 0 10560 8499"/>
              <a:gd name="T171" fmla="*/ 10560 h 3922"/>
              <a:gd name="T172" fmla="+- 0 13586 3870"/>
              <a:gd name="T173" fmla="*/ T172 w 11147"/>
              <a:gd name="T174" fmla="+- 0 10537 8499"/>
              <a:gd name="T175" fmla="*/ 10537 h 3922"/>
              <a:gd name="T176" fmla="+- 0 14524 3870"/>
              <a:gd name="T177" fmla="*/ T176 w 11147"/>
              <a:gd name="T178" fmla="+- 0 8531 8499"/>
              <a:gd name="T179" fmla="*/ 8531 h 3922"/>
              <a:gd name="T180" fmla="+- 0 14257 3870"/>
              <a:gd name="T181" fmla="*/ T180 w 11147"/>
              <a:gd name="T182" fmla="+- 0 9116 8499"/>
              <a:gd name="T183" fmla="*/ 9116 h 3922"/>
              <a:gd name="T184" fmla="+- 0 14723 3870"/>
              <a:gd name="T185" fmla="*/ T184 w 11147"/>
              <a:gd name="T186" fmla="+- 0 10255 8499"/>
              <a:gd name="T187" fmla="*/ 10255 h 3922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  <a:cxn ang="0">
                <a:pos x="T145" y="T147"/>
              </a:cxn>
              <a:cxn ang="0">
                <a:pos x="T149" y="T151"/>
              </a:cxn>
              <a:cxn ang="0">
                <a:pos x="T153" y="T155"/>
              </a:cxn>
              <a:cxn ang="0">
                <a:pos x="T157" y="T159"/>
              </a:cxn>
              <a:cxn ang="0">
                <a:pos x="T161" y="T163"/>
              </a:cxn>
              <a:cxn ang="0">
                <a:pos x="T165" y="T167"/>
              </a:cxn>
              <a:cxn ang="0">
                <a:pos x="T169" y="T171"/>
              </a:cxn>
              <a:cxn ang="0">
                <a:pos x="T173" y="T175"/>
              </a:cxn>
              <a:cxn ang="0">
                <a:pos x="T177" y="T179"/>
              </a:cxn>
              <a:cxn ang="0">
                <a:pos x="T181" y="T183"/>
              </a:cxn>
              <a:cxn ang="0">
                <a:pos x="T185" y="T187"/>
              </a:cxn>
            </a:cxnLst>
            <a:rect l="0" t="0" r="r" b="b"/>
            <a:pathLst>
              <a:path w="11147" h="3922" extrusionOk="0">
                <a:moveTo>
                  <a:pt x="1470" y="2547"/>
                </a:moveTo>
                <a:cubicBezTo>
                  <a:pt x="1474" y="2516"/>
                  <a:pt x="1472" y="2503"/>
                  <a:pt x="1462" y="2473"/>
                </a:cubicBezTo>
                <a:cubicBezTo>
                  <a:pt x="1445" y="2515"/>
                  <a:pt x="1443" y="2548"/>
                  <a:pt x="1441" y="2594"/>
                </a:cubicBezTo>
                <a:cubicBezTo>
                  <a:pt x="1438" y="2662"/>
                  <a:pt x="1438" y="2731"/>
                  <a:pt x="1443" y="2799"/>
                </a:cubicBezTo>
                <a:cubicBezTo>
                  <a:pt x="1447" y="2853"/>
                  <a:pt x="1455" y="2909"/>
                  <a:pt x="1462" y="2963"/>
                </a:cubicBezTo>
                <a:cubicBezTo>
                  <a:pt x="1465" y="2988"/>
                  <a:pt x="1468" y="3010"/>
                  <a:pt x="1470" y="3035"/>
                </a:cubicBezTo>
                <a:cubicBezTo>
                  <a:pt x="1475" y="3000"/>
                  <a:pt x="1479" y="2967"/>
                  <a:pt x="1477" y="2931"/>
                </a:cubicBezTo>
                <a:cubicBezTo>
                  <a:pt x="1472" y="2864"/>
                  <a:pt x="1459" y="2798"/>
                  <a:pt x="1447" y="2732"/>
                </a:cubicBezTo>
                <a:cubicBezTo>
                  <a:pt x="1437" y="2673"/>
                  <a:pt x="1411" y="2614"/>
                  <a:pt x="1407" y="2554"/>
                </a:cubicBezTo>
                <a:cubicBezTo>
                  <a:pt x="1404" y="2511"/>
                  <a:pt x="1420" y="2470"/>
                  <a:pt x="1447" y="2437"/>
                </a:cubicBezTo>
                <a:cubicBezTo>
                  <a:pt x="1481" y="2395"/>
                  <a:pt x="1544" y="2371"/>
                  <a:pt x="1593" y="2352"/>
                </a:cubicBezTo>
                <a:cubicBezTo>
                  <a:pt x="1658" y="2327"/>
                  <a:pt x="1725" y="2316"/>
                  <a:pt x="1793" y="2308"/>
                </a:cubicBezTo>
                <a:cubicBezTo>
                  <a:pt x="1829" y="2304"/>
                  <a:pt x="1941" y="2293"/>
                  <a:pt x="1964" y="2337"/>
                </a:cubicBezTo>
                <a:cubicBezTo>
                  <a:pt x="1966" y="2349"/>
                  <a:pt x="1968" y="2361"/>
                  <a:pt x="1970" y="2373"/>
                </a:cubicBezTo>
              </a:path>
              <a:path w="11147" h="3922" extrusionOk="0">
                <a:moveTo>
                  <a:pt x="1500" y="2715"/>
                </a:moveTo>
                <a:cubicBezTo>
                  <a:pt x="1494" y="2719"/>
                  <a:pt x="1489" y="2723"/>
                  <a:pt x="1483" y="2727"/>
                </a:cubicBezTo>
                <a:cubicBezTo>
                  <a:pt x="1513" y="2755"/>
                  <a:pt x="1533" y="2750"/>
                  <a:pt x="1573" y="2747"/>
                </a:cubicBezTo>
                <a:cubicBezTo>
                  <a:pt x="1635" y="2743"/>
                  <a:pt x="1696" y="2730"/>
                  <a:pt x="1757" y="2717"/>
                </a:cubicBezTo>
                <a:cubicBezTo>
                  <a:pt x="1829" y="2702"/>
                  <a:pt x="1897" y="2676"/>
                  <a:pt x="1968" y="2659"/>
                </a:cubicBezTo>
                <a:cubicBezTo>
                  <a:pt x="2008" y="2649"/>
                  <a:pt x="2044" y="2640"/>
                  <a:pt x="2084" y="2632"/>
                </a:cubicBezTo>
              </a:path>
              <a:path w="11147" h="3922" extrusionOk="0">
                <a:moveTo>
                  <a:pt x="2996" y="3132"/>
                </a:moveTo>
                <a:cubicBezTo>
                  <a:pt x="3006" y="3113"/>
                  <a:pt x="3009" y="3107"/>
                  <a:pt x="3025" y="3103"/>
                </a:cubicBezTo>
                <a:cubicBezTo>
                  <a:pt x="3055" y="3143"/>
                  <a:pt x="3079" y="3185"/>
                  <a:pt x="3095" y="3234"/>
                </a:cubicBezTo>
                <a:cubicBezTo>
                  <a:pt x="3111" y="3284"/>
                  <a:pt x="3120" y="3353"/>
                  <a:pt x="3090" y="3400"/>
                </a:cubicBezTo>
                <a:cubicBezTo>
                  <a:pt x="3065" y="3439"/>
                  <a:pt x="3027" y="3463"/>
                  <a:pt x="2989" y="3482"/>
                </a:cubicBezTo>
                <a:cubicBezTo>
                  <a:pt x="2968" y="3494"/>
                  <a:pt x="2959" y="3497"/>
                  <a:pt x="2941" y="3485"/>
                </a:cubicBezTo>
              </a:path>
              <a:path w="11147" h="3922" extrusionOk="0">
                <a:moveTo>
                  <a:pt x="4994" y="2587"/>
                </a:moveTo>
                <a:cubicBezTo>
                  <a:pt x="5003" y="2569"/>
                  <a:pt x="5007" y="2564"/>
                  <a:pt x="4998" y="2551"/>
                </a:cubicBezTo>
                <a:cubicBezTo>
                  <a:pt x="4995" y="2583"/>
                  <a:pt x="4994" y="2612"/>
                  <a:pt x="4992" y="2645"/>
                </a:cubicBezTo>
                <a:cubicBezTo>
                  <a:pt x="4989" y="2686"/>
                  <a:pt x="4988" y="2729"/>
                  <a:pt x="4989" y="2770"/>
                </a:cubicBezTo>
                <a:cubicBezTo>
                  <a:pt x="4990" y="2797"/>
                  <a:pt x="4988" y="2846"/>
                  <a:pt x="5006" y="2869"/>
                </a:cubicBezTo>
                <a:cubicBezTo>
                  <a:pt x="5013" y="2874"/>
                  <a:pt x="5020" y="2879"/>
                  <a:pt x="5027" y="2884"/>
                </a:cubicBezTo>
              </a:path>
              <a:path w="11147" h="3922" extrusionOk="0">
                <a:moveTo>
                  <a:pt x="4684" y="2501"/>
                </a:moveTo>
                <a:cubicBezTo>
                  <a:pt x="4653" y="2475"/>
                  <a:pt x="4649" y="2469"/>
                  <a:pt x="4627" y="2460"/>
                </a:cubicBezTo>
                <a:cubicBezTo>
                  <a:pt x="4664" y="2446"/>
                  <a:pt x="4696" y="2435"/>
                  <a:pt x="4736" y="2426"/>
                </a:cubicBezTo>
                <a:cubicBezTo>
                  <a:pt x="4778" y="2416"/>
                  <a:pt x="4820" y="2404"/>
                  <a:pt x="4863" y="2395"/>
                </a:cubicBezTo>
                <a:cubicBezTo>
                  <a:pt x="4964" y="2373"/>
                  <a:pt x="5080" y="2353"/>
                  <a:pt x="5179" y="2392"/>
                </a:cubicBezTo>
                <a:cubicBezTo>
                  <a:pt x="5247" y="2419"/>
                  <a:pt x="5297" y="2465"/>
                  <a:pt x="5346" y="2517"/>
                </a:cubicBezTo>
                <a:cubicBezTo>
                  <a:pt x="5434" y="2610"/>
                  <a:pt x="5519" y="2750"/>
                  <a:pt x="5475" y="2882"/>
                </a:cubicBezTo>
                <a:cubicBezTo>
                  <a:pt x="5423" y="3038"/>
                  <a:pt x="5237" y="3124"/>
                  <a:pt x="5093" y="3169"/>
                </a:cubicBezTo>
                <a:cubicBezTo>
                  <a:pt x="4971" y="3207"/>
                  <a:pt x="4837" y="3226"/>
                  <a:pt x="4709" y="3226"/>
                </a:cubicBezTo>
                <a:cubicBezTo>
                  <a:pt x="4596" y="3226"/>
                  <a:pt x="4485" y="3212"/>
                  <a:pt x="4373" y="3209"/>
                </a:cubicBezTo>
                <a:cubicBezTo>
                  <a:pt x="4319" y="3207"/>
                  <a:pt x="4270" y="3203"/>
                  <a:pt x="4219" y="3194"/>
                </a:cubicBezTo>
              </a:path>
              <a:path w="11147" h="3922" extrusionOk="0">
                <a:moveTo>
                  <a:pt x="6287" y="2104"/>
                </a:moveTo>
                <a:cubicBezTo>
                  <a:pt x="6339" y="2095"/>
                  <a:pt x="6372" y="2076"/>
                  <a:pt x="6433" y="2081"/>
                </a:cubicBezTo>
                <a:cubicBezTo>
                  <a:pt x="6518" y="2088"/>
                  <a:pt x="6600" y="2136"/>
                  <a:pt x="6656" y="2199"/>
                </a:cubicBezTo>
                <a:cubicBezTo>
                  <a:pt x="6740" y="2292"/>
                  <a:pt x="6779" y="2422"/>
                  <a:pt x="6798" y="2543"/>
                </a:cubicBezTo>
                <a:cubicBezTo>
                  <a:pt x="6824" y="2707"/>
                  <a:pt x="6812" y="2899"/>
                  <a:pt x="6743" y="3052"/>
                </a:cubicBezTo>
                <a:cubicBezTo>
                  <a:pt x="6693" y="3163"/>
                  <a:pt x="6615" y="3237"/>
                  <a:pt x="6517" y="3300"/>
                </a:cubicBezTo>
                <a:cubicBezTo>
                  <a:pt x="6441" y="3347"/>
                  <a:pt x="6413" y="3363"/>
                  <a:pt x="6350" y="3366"/>
                </a:cubicBezTo>
              </a:path>
              <a:path w="11147" h="3922" extrusionOk="0">
                <a:moveTo>
                  <a:pt x="768" y="2104"/>
                </a:moveTo>
                <a:cubicBezTo>
                  <a:pt x="749" y="2017"/>
                  <a:pt x="720" y="2010"/>
                  <a:pt x="633" y="2026"/>
                </a:cubicBezTo>
                <a:cubicBezTo>
                  <a:pt x="551" y="2041"/>
                  <a:pt x="452" y="2119"/>
                  <a:pt x="390" y="2170"/>
                </a:cubicBezTo>
                <a:cubicBezTo>
                  <a:pt x="284" y="2256"/>
                  <a:pt x="181" y="2367"/>
                  <a:pt x="116" y="2488"/>
                </a:cubicBezTo>
                <a:cubicBezTo>
                  <a:pt x="38" y="2634"/>
                  <a:pt x="-2" y="2799"/>
                  <a:pt x="0" y="2965"/>
                </a:cubicBezTo>
                <a:cubicBezTo>
                  <a:pt x="3" y="3148"/>
                  <a:pt x="53" y="3321"/>
                  <a:pt x="151" y="3476"/>
                </a:cubicBezTo>
                <a:cubicBezTo>
                  <a:pt x="276" y="3674"/>
                  <a:pt x="478" y="3798"/>
                  <a:pt x="698" y="3868"/>
                </a:cubicBezTo>
                <a:cubicBezTo>
                  <a:pt x="826" y="3898"/>
                  <a:pt x="870" y="3909"/>
                  <a:pt x="958" y="3921"/>
                </a:cubicBezTo>
              </a:path>
              <a:path w="11147" h="3922" extrusionOk="0">
                <a:moveTo>
                  <a:pt x="7424" y="3160"/>
                </a:moveTo>
                <a:cubicBezTo>
                  <a:pt x="7396" y="3153"/>
                  <a:pt x="7389" y="3152"/>
                  <a:pt x="7372" y="3147"/>
                </a:cubicBezTo>
                <a:cubicBezTo>
                  <a:pt x="7478" y="3073"/>
                  <a:pt x="7580" y="3017"/>
                  <a:pt x="7698" y="2961"/>
                </a:cubicBezTo>
                <a:cubicBezTo>
                  <a:pt x="7832" y="2897"/>
                  <a:pt x="7968" y="2841"/>
                  <a:pt x="8106" y="2785"/>
                </a:cubicBezTo>
                <a:cubicBezTo>
                  <a:pt x="8282" y="2714"/>
                  <a:pt x="8456" y="2638"/>
                  <a:pt x="8633" y="2571"/>
                </a:cubicBezTo>
                <a:cubicBezTo>
                  <a:pt x="9026" y="2422"/>
                  <a:pt x="9429" y="2305"/>
                  <a:pt x="9827" y="2170"/>
                </a:cubicBezTo>
                <a:cubicBezTo>
                  <a:pt x="9906" y="2143"/>
                  <a:pt x="9984" y="2112"/>
                  <a:pt x="10062" y="2081"/>
                </a:cubicBezTo>
                <a:cubicBezTo>
                  <a:pt x="10000" y="2101"/>
                  <a:pt x="9948" y="2125"/>
                  <a:pt x="9886" y="2146"/>
                </a:cubicBezTo>
              </a:path>
              <a:path w="11147" h="3922" extrusionOk="0">
                <a:moveTo>
                  <a:pt x="8498" y="2957"/>
                </a:moveTo>
                <a:cubicBezTo>
                  <a:pt x="8450" y="2947"/>
                  <a:pt x="8478" y="2954"/>
                  <a:pt x="8448" y="2933"/>
                </a:cubicBezTo>
                <a:cubicBezTo>
                  <a:pt x="8489" y="2904"/>
                  <a:pt x="8529" y="2874"/>
                  <a:pt x="8574" y="2853"/>
                </a:cubicBezTo>
                <a:cubicBezTo>
                  <a:pt x="8688" y="2800"/>
                  <a:pt x="8806" y="2757"/>
                  <a:pt x="8922" y="2710"/>
                </a:cubicBezTo>
                <a:cubicBezTo>
                  <a:pt x="9079" y="2646"/>
                  <a:pt x="9237" y="2582"/>
                  <a:pt x="9393" y="2515"/>
                </a:cubicBezTo>
                <a:cubicBezTo>
                  <a:pt x="9519" y="2461"/>
                  <a:pt x="9641" y="2402"/>
                  <a:pt x="9766" y="2346"/>
                </a:cubicBezTo>
                <a:cubicBezTo>
                  <a:pt x="9828" y="2318"/>
                  <a:pt x="9894" y="2289"/>
                  <a:pt x="9960" y="2274"/>
                </a:cubicBezTo>
                <a:cubicBezTo>
                  <a:pt x="9979" y="2274"/>
                  <a:pt x="9985" y="2274"/>
                  <a:pt x="9960" y="2276"/>
                </a:cubicBezTo>
              </a:path>
              <a:path w="11147" h="3922" extrusionOk="0">
                <a:moveTo>
                  <a:pt x="9365" y="2006"/>
                </a:moveTo>
                <a:cubicBezTo>
                  <a:pt x="9374" y="1945"/>
                  <a:pt x="9388" y="1938"/>
                  <a:pt x="9454" y="1936"/>
                </a:cubicBezTo>
                <a:cubicBezTo>
                  <a:pt x="9517" y="1934"/>
                  <a:pt x="9581" y="1937"/>
                  <a:pt x="9644" y="1939"/>
                </a:cubicBezTo>
                <a:cubicBezTo>
                  <a:pt x="9839" y="1944"/>
                  <a:pt x="10051" y="1893"/>
                  <a:pt x="10243" y="1913"/>
                </a:cubicBezTo>
                <a:cubicBezTo>
                  <a:pt x="10249" y="1915"/>
                  <a:pt x="10254" y="1918"/>
                  <a:pt x="10260" y="1920"/>
                </a:cubicBezTo>
                <a:cubicBezTo>
                  <a:pt x="10257" y="1967"/>
                  <a:pt x="10246" y="1979"/>
                  <a:pt x="10220" y="2023"/>
                </a:cubicBezTo>
                <a:cubicBezTo>
                  <a:pt x="10186" y="2082"/>
                  <a:pt x="10147" y="2139"/>
                  <a:pt x="10114" y="2199"/>
                </a:cubicBezTo>
                <a:cubicBezTo>
                  <a:pt x="10075" y="2269"/>
                  <a:pt x="10041" y="2342"/>
                  <a:pt x="10005" y="2414"/>
                </a:cubicBezTo>
                <a:cubicBezTo>
                  <a:pt x="9964" y="2496"/>
                  <a:pt x="9928" y="2580"/>
                  <a:pt x="9876" y="2655"/>
                </a:cubicBezTo>
                <a:cubicBezTo>
                  <a:pt x="9861" y="2620"/>
                  <a:pt x="9847" y="2583"/>
                  <a:pt x="9832" y="2547"/>
                </a:cubicBezTo>
                <a:cubicBezTo>
                  <a:pt x="9788" y="2439"/>
                  <a:pt x="9735" y="2338"/>
                  <a:pt x="9680" y="2236"/>
                </a:cubicBezTo>
                <a:cubicBezTo>
                  <a:pt x="9649" y="2180"/>
                  <a:pt x="9617" y="2121"/>
                  <a:pt x="9595" y="2061"/>
                </a:cubicBezTo>
                <a:cubicBezTo>
                  <a:pt x="9581" y="2023"/>
                  <a:pt x="9578" y="2021"/>
                  <a:pt x="9595" y="1990"/>
                </a:cubicBezTo>
                <a:cubicBezTo>
                  <a:pt x="9633" y="2006"/>
                  <a:pt x="9675" y="2029"/>
                  <a:pt x="9716" y="2038"/>
                </a:cubicBezTo>
                <a:cubicBezTo>
                  <a:pt x="9728" y="2039"/>
                  <a:pt x="9741" y="2041"/>
                  <a:pt x="9753" y="2042"/>
                </a:cubicBezTo>
              </a:path>
              <a:path w="11147" h="3922" extrusionOk="0">
                <a:moveTo>
                  <a:pt x="10654" y="32"/>
                </a:moveTo>
                <a:cubicBezTo>
                  <a:pt x="10626" y="19"/>
                  <a:pt x="10635" y="-20"/>
                  <a:pt x="10591" y="45"/>
                </a:cubicBezTo>
                <a:cubicBezTo>
                  <a:pt x="10484" y="204"/>
                  <a:pt x="10440" y="437"/>
                  <a:pt x="10387" y="617"/>
                </a:cubicBezTo>
                <a:cubicBezTo>
                  <a:pt x="10338" y="783"/>
                  <a:pt x="10305" y="953"/>
                  <a:pt x="10329" y="1126"/>
                </a:cubicBezTo>
                <a:cubicBezTo>
                  <a:pt x="10369" y="1421"/>
                  <a:pt x="10599" y="1629"/>
                  <a:pt x="10853" y="1756"/>
                </a:cubicBezTo>
                <a:cubicBezTo>
                  <a:pt x="10997" y="1815"/>
                  <a:pt x="11047" y="1836"/>
                  <a:pt x="11146" y="1869"/>
                </a:cubicBezTo>
              </a:path>
            </a:pathLst>
          </a:custGeom>
          <a:noFill/>
          <a:ln w="19050" cap="rnd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6406" name="Comment 22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7747000" y="3116263"/>
            <a:ext cx="149225" cy="557212"/>
          </a:xfrm>
          <a:custGeom>
            <a:avLst/>
            <a:gdLst>
              <a:gd name="T0" fmla="+- 0 21523 21521"/>
              <a:gd name="T1" fmla="*/ T0 w 414"/>
              <a:gd name="T2" fmla="+- 0 8656 8656"/>
              <a:gd name="T3" fmla="*/ 8656 h 1549"/>
              <a:gd name="T4" fmla="+- 0 21698 21521"/>
              <a:gd name="T5" fmla="*/ T4 w 414"/>
              <a:gd name="T6" fmla="+- 0 8792 8656"/>
              <a:gd name="T7" fmla="*/ 8792 h 1549"/>
              <a:gd name="T8" fmla="+- 0 21901 21521"/>
              <a:gd name="T9" fmla="*/ T8 w 414"/>
              <a:gd name="T10" fmla="+- 0 9382 8656"/>
              <a:gd name="T11" fmla="*/ 9382 h 1549"/>
              <a:gd name="T12" fmla="+- 0 21860 21521"/>
              <a:gd name="T13" fmla="*/ T12 w 414"/>
              <a:gd name="T14" fmla="+- 0 9937 8656"/>
              <a:gd name="T15" fmla="*/ 9937 h 1549"/>
              <a:gd name="T16" fmla="+- 0 21521 21521"/>
              <a:gd name="T17" fmla="*/ T16 w 414"/>
              <a:gd name="T18" fmla="+- 0 10204 8656"/>
              <a:gd name="T19" fmla="*/ 10204 h 154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</a:cxnLst>
            <a:rect l="0" t="0" r="r" b="b"/>
            <a:pathLst>
              <a:path w="414" h="1549" extrusionOk="0">
                <a:moveTo>
                  <a:pt x="2" y="0"/>
                </a:moveTo>
                <a:cubicBezTo>
                  <a:pt x="74" y="36"/>
                  <a:pt x="128" y="68"/>
                  <a:pt x="177" y="136"/>
                </a:cubicBezTo>
                <a:cubicBezTo>
                  <a:pt x="296" y="302"/>
                  <a:pt x="339" y="530"/>
                  <a:pt x="380" y="726"/>
                </a:cubicBezTo>
                <a:cubicBezTo>
                  <a:pt x="416" y="899"/>
                  <a:pt x="453" y="1126"/>
                  <a:pt x="339" y="1281"/>
                </a:cubicBezTo>
                <a:cubicBezTo>
                  <a:pt x="249" y="1403"/>
                  <a:pt x="125" y="1469"/>
                  <a:pt x="0" y="1548"/>
                </a:cubicBezTo>
              </a:path>
            </a:pathLst>
          </a:custGeom>
          <a:noFill/>
          <a:ln w="19050" cap="rnd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6407" name="Comment 23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3408363" y="3170238"/>
            <a:ext cx="1219200" cy="328612"/>
          </a:xfrm>
          <a:custGeom>
            <a:avLst/>
            <a:gdLst>
              <a:gd name="T0" fmla="+- 0 9859 9467"/>
              <a:gd name="T1" fmla="*/ T0 w 3387"/>
              <a:gd name="T2" fmla="+- 0 8991 8807"/>
              <a:gd name="T3" fmla="*/ 8991 h 913"/>
              <a:gd name="T4" fmla="+- 0 9634 9467"/>
              <a:gd name="T5" fmla="*/ T4 w 3387"/>
              <a:gd name="T6" fmla="+- 0 9097 8807"/>
              <a:gd name="T7" fmla="*/ 9097 h 913"/>
              <a:gd name="T8" fmla="+- 0 9497 9467"/>
              <a:gd name="T9" fmla="*/ T8 w 3387"/>
              <a:gd name="T10" fmla="+- 0 9568 8807"/>
              <a:gd name="T11" fmla="*/ 9568 h 913"/>
              <a:gd name="T12" fmla="+- 0 9855 9467"/>
              <a:gd name="T13" fmla="*/ T12 w 3387"/>
              <a:gd name="T14" fmla="+- 0 9659 8807"/>
              <a:gd name="T15" fmla="*/ 9659 h 913"/>
              <a:gd name="T16" fmla="+- 0 10330 9467"/>
              <a:gd name="T17" fmla="*/ T16 w 3387"/>
              <a:gd name="T18" fmla="+- 0 9165 8807"/>
              <a:gd name="T19" fmla="*/ 9165 h 913"/>
              <a:gd name="T20" fmla="+- 0 10258 9467"/>
              <a:gd name="T21" fmla="*/ T20 w 3387"/>
              <a:gd name="T22" fmla="+- 0 9401 8807"/>
              <a:gd name="T23" fmla="*/ 9401 h 913"/>
              <a:gd name="T24" fmla="+- 0 10178 9467"/>
              <a:gd name="T25" fmla="*/ T24 w 3387"/>
              <a:gd name="T26" fmla="+- 0 9575 8807"/>
              <a:gd name="T27" fmla="*/ 9575 h 913"/>
              <a:gd name="T28" fmla="+- 0 10334 9467"/>
              <a:gd name="T29" fmla="*/ T28 w 3387"/>
              <a:gd name="T30" fmla="+- 0 9121 8807"/>
              <a:gd name="T31" fmla="*/ 9121 h 913"/>
              <a:gd name="T32" fmla="+- 0 10448 9467"/>
              <a:gd name="T33" fmla="*/ T32 w 3387"/>
              <a:gd name="T34" fmla="+- 0 8898 8807"/>
              <a:gd name="T35" fmla="*/ 8898 h 913"/>
              <a:gd name="T36" fmla="+- 0 10549 9467"/>
              <a:gd name="T37" fmla="*/ T36 w 3387"/>
              <a:gd name="T38" fmla="+- 0 9407 8807"/>
              <a:gd name="T39" fmla="*/ 9407 h 913"/>
              <a:gd name="T40" fmla="+- 0 10628 9467"/>
              <a:gd name="T41" fmla="*/ T40 w 3387"/>
              <a:gd name="T42" fmla="+- 0 9698 8807"/>
              <a:gd name="T43" fmla="*/ 9698 h 913"/>
              <a:gd name="T44" fmla="+- 0 10349 9467"/>
              <a:gd name="T45" fmla="*/ T44 w 3387"/>
              <a:gd name="T46" fmla="+- 0 9416 8807"/>
              <a:gd name="T47" fmla="*/ 9416 h 913"/>
              <a:gd name="T48" fmla="+- 0 10423 9467"/>
              <a:gd name="T49" fmla="*/ T48 w 3387"/>
              <a:gd name="T50" fmla="+- 0 9329 8807"/>
              <a:gd name="T51" fmla="*/ 9329 h 913"/>
              <a:gd name="T52" fmla="+- 0 10729 9467"/>
              <a:gd name="T53" fmla="*/ T52 w 3387"/>
              <a:gd name="T54" fmla="+- 0 9259 8807"/>
              <a:gd name="T55" fmla="*/ 9259 h 913"/>
              <a:gd name="T56" fmla="+- 0 10992 9467"/>
              <a:gd name="T57" fmla="*/ T56 w 3387"/>
              <a:gd name="T58" fmla="+- 0 9044 8807"/>
              <a:gd name="T59" fmla="*/ 9044 h 913"/>
              <a:gd name="T60" fmla="+- 0 11020 9467"/>
              <a:gd name="T61" fmla="*/ T60 w 3387"/>
              <a:gd name="T62" fmla="+- 0 9199 8807"/>
              <a:gd name="T63" fmla="*/ 9199 h 913"/>
              <a:gd name="T64" fmla="+- 0 10923 9467"/>
              <a:gd name="T65" fmla="*/ T64 w 3387"/>
              <a:gd name="T66" fmla="+- 0 9541 8807"/>
              <a:gd name="T67" fmla="*/ 9541 h 913"/>
              <a:gd name="T68" fmla="+- 0 11077 9467"/>
              <a:gd name="T69" fmla="*/ T68 w 3387"/>
              <a:gd name="T70" fmla="+- 0 9583 8807"/>
              <a:gd name="T71" fmla="*/ 9583 h 913"/>
              <a:gd name="T72" fmla="+- 0 11261 9467"/>
              <a:gd name="T73" fmla="*/ T72 w 3387"/>
              <a:gd name="T74" fmla="+- 0 9526 8807"/>
              <a:gd name="T75" fmla="*/ 9526 h 913"/>
              <a:gd name="T76" fmla="+- 0 11741 9467"/>
              <a:gd name="T77" fmla="*/ T76 w 3387"/>
              <a:gd name="T78" fmla="+- 0 9350 8807"/>
              <a:gd name="T79" fmla="*/ 9350 h 913"/>
              <a:gd name="T80" fmla="+- 0 11685 9467"/>
              <a:gd name="T81" fmla="*/ T80 w 3387"/>
              <a:gd name="T82" fmla="+- 0 9545 8807"/>
              <a:gd name="T83" fmla="*/ 9545 h 913"/>
              <a:gd name="T84" fmla="+- 0 11687 9467"/>
              <a:gd name="T85" fmla="*/ T84 w 3387"/>
              <a:gd name="T86" fmla="+- 0 9214 8807"/>
              <a:gd name="T87" fmla="*/ 9214 h 913"/>
              <a:gd name="T88" fmla="+- 0 11737 9467"/>
              <a:gd name="T89" fmla="*/ T88 w 3387"/>
              <a:gd name="T90" fmla="+- 0 8868 8807"/>
              <a:gd name="T91" fmla="*/ 8868 h 913"/>
              <a:gd name="T92" fmla="+- 0 11946 9467"/>
              <a:gd name="T93" fmla="*/ T92 w 3387"/>
              <a:gd name="T94" fmla="+- 0 8871 8807"/>
              <a:gd name="T95" fmla="*/ 8871 h 913"/>
              <a:gd name="T96" fmla="+- 0 11647 9467"/>
              <a:gd name="T97" fmla="*/ T96 w 3387"/>
              <a:gd name="T98" fmla="+- 0 9392 8807"/>
              <a:gd name="T99" fmla="*/ 9392 h 913"/>
              <a:gd name="T100" fmla="+- 0 11921 9467"/>
              <a:gd name="T101" fmla="*/ T100 w 3387"/>
              <a:gd name="T102" fmla="+- 0 9335 8807"/>
              <a:gd name="T103" fmla="*/ 9335 h 913"/>
              <a:gd name="T104" fmla="+- 0 12058 9467"/>
              <a:gd name="T105" fmla="*/ T104 w 3387"/>
              <a:gd name="T106" fmla="+- 0 9373 8807"/>
              <a:gd name="T107" fmla="*/ 9373 h 913"/>
              <a:gd name="T108" fmla="+- 0 11657 9467"/>
              <a:gd name="T109" fmla="*/ T108 w 3387"/>
              <a:gd name="T110" fmla="+- 0 9695 8807"/>
              <a:gd name="T111" fmla="*/ 9695 h 913"/>
              <a:gd name="T112" fmla="+- 0 11995 9467"/>
              <a:gd name="T113" fmla="*/ T112 w 3387"/>
              <a:gd name="T114" fmla="+- 0 9581 8807"/>
              <a:gd name="T115" fmla="*/ 9581 h 913"/>
              <a:gd name="T116" fmla="+- 0 12784 9467"/>
              <a:gd name="T117" fmla="*/ T116 w 3387"/>
              <a:gd name="T118" fmla="+- 0 8951 8807"/>
              <a:gd name="T119" fmla="*/ 8951 h 913"/>
              <a:gd name="T120" fmla="+- 0 12642 9467"/>
              <a:gd name="T121" fmla="*/ T120 w 3387"/>
              <a:gd name="T122" fmla="+- 0 8817 8807"/>
              <a:gd name="T123" fmla="*/ 8817 h 913"/>
              <a:gd name="T124" fmla="+- 0 12518 9467"/>
              <a:gd name="T125" fmla="*/ T124 w 3387"/>
              <a:gd name="T126" fmla="+- 0 9019 8807"/>
              <a:gd name="T127" fmla="*/ 9019 h 913"/>
              <a:gd name="T128" fmla="+- 0 12759 9467"/>
              <a:gd name="T129" fmla="*/ T128 w 3387"/>
              <a:gd name="T130" fmla="+- 0 9311 8807"/>
              <a:gd name="T131" fmla="*/ 9311 h 913"/>
              <a:gd name="T132" fmla="+- 0 12794 9467"/>
              <a:gd name="T133" fmla="*/ T132 w 3387"/>
              <a:gd name="T134" fmla="+- 0 9534 8807"/>
              <a:gd name="T135" fmla="*/ 9534 h 913"/>
              <a:gd name="T136" fmla="+- 0 12594 9467"/>
              <a:gd name="T137" fmla="*/ T136 w 3387"/>
              <a:gd name="T138" fmla="+- 0 9606 8807"/>
              <a:gd name="T139" fmla="*/ 9606 h 913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</a:cxnLst>
            <a:rect l="0" t="0" r="r" b="b"/>
            <a:pathLst>
              <a:path w="3387" h="913" extrusionOk="0">
                <a:moveTo>
                  <a:pt x="409" y="256"/>
                </a:moveTo>
                <a:cubicBezTo>
                  <a:pt x="407" y="229"/>
                  <a:pt x="420" y="209"/>
                  <a:pt x="392" y="184"/>
                </a:cubicBezTo>
                <a:cubicBezTo>
                  <a:pt x="365" y="161"/>
                  <a:pt x="331" y="172"/>
                  <a:pt x="304" y="186"/>
                </a:cubicBezTo>
                <a:cubicBezTo>
                  <a:pt x="252" y="212"/>
                  <a:pt x="207" y="248"/>
                  <a:pt x="167" y="290"/>
                </a:cubicBezTo>
                <a:cubicBezTo>
                  <a:pt x="112" y="349"/>
                  <a:pt x="59" y="417"/>
                  <a:pt x="28" y="492"/>
                </a:cubicBezTo>
                <a:cubicBezTo>
                  <a:pt x="-8" y="577"/>
                  <a:pt x="-15" y="678"/>
                  <a:pt x="30" y="761"/>
                </a:cubicBezTo>
                <a:cubicBezTo>
                  <a:pt x="64" y="824"/>
                  <a:pt x="119" y="849"/>
                  <a:pt x="184" y="869"/>
                </a:cubicBezTo>
                <a:cubicBezTo>
                  <a:pt x="243" y="887"/>
                  <a:pt x="331" y="882"/>
                  <a:pt x="388" y="852"/>
                </a:cubicBezTo>
                <a:cubicBezTo>
                  <a:pt x="440" y="825"/>
                  <a:pt x="481" y="784"/>
                  <a:pt x="521" y="744"/>
                </a:cubicBezTo>
              </a:path>
              <a:path w="3387" h="913" extrusionOk="0">
                <a:moveTo>
                  <a:pt x="863" y="358"/>
                </a:moveTo>
                <a:cubicBezTo>
                  <a:pt x="863" y="298"/>
                  <a:pt x="873" y="380"/>
                  <a:pt x="859" y="411"/>
                </a:cubicBezTo>
                <a:cubicBezTo>
                  <a:pt x="833" y="470"/>
                  <a:pt x="817" y="533"/>
                  <a:pt x="791" y="594"/>
                </a:cubicBezTo>
                <a:cubicBezTo>
                  <a:pt x="771" y="641"/>
                  <a:pt x="741" y="685"/>
                  <a:pt x="722" y="733"/>
                </a:cubicBezTo>
                <a:cubicBezTo>
                  <a:pt x="717" y="751"/>
                  <a:pt x="715" y="757"/>
                  <a:pt x="711" y="768"/>
                </a:cubicBezTo>
                <a:cubicBezTo>
                  <a:pt x="749" y="706"/>
                  <a:pt x="775" y="644"/>
                  <a:pt x="796" y="574"/>
                </a:cubicBezTo>
                <a:cubicBezTo>
                  <a:pt x="822" y="488"/>
                  <a:pt x="840" y="400"/>
                  <a:pt x="867" y="314"/>
                </a:cubicBezTo>
                <a:cubicBezTo>
                  <a:pt x="886" y="254"/>
                  <a:pt x="908" y="144"/>
                  <a:pt x="960" y="100"/>
                </a:cubicBezTo>
                <a:cubicBezTo>
                  <a:pt x="967" y="97"/>
                  <a:pt x="974" y="94"/>
                  <a:pt x="981" y="91"/>
                </a:cubicBezTo>
                <a:cubicBezTo>
                  <a:pt x="1026" y="146"/>
                  <a:pt x="1030" y="201"/>
                  <a:pt x="1042" y="273"/>
                </a:cubicBezTo>
                <a:cubicBezTo>
                  <a:pt x="1060" y="381"/>
                  <a:pt x="1066" y="491"/>
                  <a:pt x="1082" y="600"/>
                </a:cubicBezTo>
                <a:cubicBezTo>
                  <a:pt x="1094" y="682"/>
                  <a:pt x="1114" y="758"/>
                  <a:pt x="1137" y="837"/>
                </a:cubicBezTo>
                <a:cubicBezTo>
                  <a:pt x="1143" y="857"/>
                  <a:pt x="1199" y="943"/>
                  <a:pt x="1161" y="891"/>
                </a:cubicBezTo>
                <a:cubicBezTo>
                  <a:pt x="1151" y="877"/>
                  <a:pt x="1141" y="864"/>
                  <a:pt x="1131" y="850"/>
                </a:cubicBezTo>
              </a:path>
              <a:path w="3387" h="913" extrusionOk="0">
                <a:moveTo>
                  <a:pt x="882" y="609"/>
                </a:moveTo>
                <a:cubicBezTo>
                  <a:pt x="856" y="584"/>
                  <a:pt x="848" y="578"/>
                  <a:pt x="842" y="555"/>
                </a:cubicBezTo>
                <a:cubicBezTo>
                  <a:pt x="879" y="530"/>
                  <a:pt x="911" y="524"/>
                  <a:pt x="956" y="522"/>
                </a:cubicBezTo>
                <a:cubicBezTo>
                  <a:pt x="1008" y="519"/>
                  <a:pt x="1059" y="514"/>
                  <a:pt x="1110" y="504"/>
                </a:cubicBezTo>
                <a:cubicBezTo>
                  <a:pt x="1163" y="494"/>
                  <a:pt x="1215" y="479"/>
                  <a:pt x="1262" y="452"/>
                </a:cubicBezTo>
                <a:cubicBezTo>
                  <a:pt x="1315" y="421"/>
                  <a:pt x="1364" y="379"/>
                  <a:pt x="1409" y="337"/>
                </a:cubicBezTo>
                <a:cubicBezTo>
                  <a:pt x="1444" y="305"/>
                  <a:pt x="1482" y="257"/>
                  <a:pt x="1525" y="237"/>
                </a:cubicBezTo>
                <a:cubicBezTo>
                  <a:pt x="1534" y="236"/>
                  <a:pt x="1544" y="234"/>
                  <a:pt x="1553" y="233"/>
                </a:cubicBezTo>
                <a:cubicBezTo>
                  <a:pt x="1567" y="288"/>
                  <a:pt x="1561" y="334"/>
                  <a:pt x="1553" y="392"/>
                </a:cubicBezTo>
                <a:cubicBezTo>
                  <a:pt x="1543" y="464"/>
                  <a:pt x="1530" y="537"/>
                  <a:pt x="1506" y="606"/>
                </a:cubicBezTo>
                <a:cubicBezTo>
                  <a:pt x="1492" y="645"/>
                  <a:pt x="1460" y="692"/>
                  <a:pt x="1456" y="734"/>
                </a:cubicBezTo>
                <a:cubicBezTo>
                  <a:pt x="1452" y="775"/>
                  <a:pt x="1463" y="781"/>
                  <a:pt x="1502" y="787"/>
                </a:cubicBezTo>
                <a:cubicBezTo>
                  <a:pt x="1534" y="791"/>
                  <a:pt x="1580" y="784"/>
                  <a:pt x="1610" y="776"/>
                </a:cubicBezTo>
                <a:cubicBezTo>
                  <a:pt x="1658" y="764"/>
                  <a:pt x="1703" y="739"/>
                  <a:pt x="1751" y="727"/>
                </a:cubicBezTo>
                <a:cubicBezTo>
                  <a:pt x="1765" y="724"/>
                  <a:pt x="1780" y="722"/>
                  <a:pt x="1794" y="719"/>
                </a:cubicBezTo>
              </a:path>
              <a:path w="3387" h="913" extrusionOk="0">
                <a:moveTo>
                  <a:pt x="2300" y="396"/>
                </a:moveTo>
                <a:cubicBezTo>
                  <a:pt x="2309" y="448"/>
                  <a:pt x="2291" y="490"/>
                  <a:pt x="2274" y="543"/>
                </a:cubicBezTo>
                <a:cubicBezTo>
                  <a:pt x="2256" y="598"/>
                  <a:pt x="2242" y="654"/>
                  <a:pt x="2226" y="710"/>
                </a:cubicBezTo>
                <a:cubicBezTo>
                  <a:pt x="2223" y="719"/>
                  <a:pt x="2221" y="729"/>
                  <a:pt x="2218" y="738"/>
                </a:cubicBezTo>
                <a:cubicBezTo>
                  <a:pt x="2215" y="796"/>
                  <a:pt x="2224" y="667"/>
                  <a:pt x="2224" y="657"/>
                </a:cubicBezTo>
                <a:cubicBezTo>
                  <a:pt x="2225" y="573"/>
                  <a:pt x="2223" y="491"/>
                  <a:pt x="2220" y="407"/>
                </a:cubicBezTo>
                <a:cubicBezTo>
                  <a:pt x="2217" y="326"/>
                  <a:pt x="2213" y="245"/>
                  <a:pt x="2224" y="165"/>
                </a:cubicBezTo>
                <a:cubicBezTo>
                  <a:pt x="2229" y="130"/>
                  <a:pt x="2236" y="81"/>
                  <a:pt x="2270" y="61"/>
                </a:cubicBezTo>
                <a:cubicBezTo>
                  <a:pt x="2294" y="46"/>
                  <a:pt x="2334" y="46"/>
                  <a:pt x="2361" y="47"/>
                </a:cubicBezTo>
                <a:cubicBezTo>
                  <a:pt x="2401" y="48"/>
                  <a:pt x="2441" y="53"/>
                  <a:pt x="2479" y="64"/>
                </a:cubicBezTo>
                <a:cubicBezTo>
                  <a:pt x="2523" y="77"/>
                  <a:pt x="2532" y="81"/>
                  <a:pt x="2555" y="121"/>
                </a:cubicBezTo>
              </a:path>
              <a:path w="3387" h="913" extrusionOk="0">
                <a:moveTo>
                  <a:pt x="2180" y="585"/>
                </a:moveTo>
                <a:cubicBezTo>
                  <a:pt x="2204" y="609"/>
                  <a:pt x="2237" y="599"/>
                  <a:pt x="2275" y="589"/>
                </a:cubicBezTo>
                <a:cubicBezTo>
                  <a:pt x="2336" y="573"/>
                  <a:pt x="2395" y="549"/>
                  <a:pt x="2454" y="528"/>
                </a:cubicBezTo>
                <a:cubicBezTo>
                  <a:pt x="2498" y="512"/>
                  <a:pt x="2556" y="479"/>
                  <a:pt x="2602" y="475"/>
                </a:cubicBezTo>
                <a:cubicBezTo>
                  <a:pt x="2678" y="468"/>
                  <a:pt x="2605" y="547"/>
                  <a:pt x="2591" y="566"/>
                </a:cubicBezTo>
              </a:path>
              <a:path w="3387" h="913" extrusionOk="0">
                <a:moveTo>
                  <a:pt x="2184" y="848"/>
                </a:moveTo>
                <a:cubicBezTo>
                  <a:pt x="2182" y="870"/>
                  <a:pt x="2181" y="876"/>
                  <a:pt x="2190" y="888"/>
                </a:cubicBezTo>
                <a:cubicBezTo>
                  <a:pt x="2248" y="886"/>
                  <a:pt x="2291" y="874"/>
                  <a:pt x="2346" y="856"/>
                </a:cubicBezTo>
                <a:cubicBezTo>
                  <a:pt x="2406" y="836"/>
                  <a:pt x="2475" y="807"/>
                  <a:pt x="2528" y="774"/>
                </a:cubicBezTo>
                <a:cubicBezTo>
                  <a:pt x="2565" y="743"/>
                  <a:pt x="2578" y="733"/>
                  <a:pt x="2612" y="729"/>
                </a:cubicBezTo>
              </a:path>
              <a:path w="3387" h="913" extrusionOk="0">
                <a:moveTo>
                  <a:pt x="3317" y="144"/>
                </a:moveTo>
                <a:cubicBezTo>
                  <a:pt x="3322" y="96"/>
                  <a:pt x="3336" y="52"/>
                  <a:pt x="3289" y="17"/>
                </a:cubicBezTo>
                <a:cubicBezTo>
                  <a:pt x="3256" y="-8"/>
                  <a:pt x="3212" y="-3"/>
                  <a:pt x="3175" y="10"/>
                </a:cubicBezTo>
                <a:cubicBezTo>
                  <a:pt x="3135" y="25"/>
                  <a:pt x="3100" y="51"/>
                  <a:pt x="3076" y="87"/>
                </a:cubicBezTo>
                <a:cubicBezTo>
                  <a:pt x="3051" y="125"/>
                  <a:pt x="3041" y="168"/>
                  <a:pt x="3051" y="212"/>
                </a:cubicBezTo>
                <a:cubicBezTo>
                  <a:pt x="3064" y="268"/>
                  <a:pt x="3102" y="318"/>
                  <a:pt x="3140" y="360"/>
                </a:cubicBezTo>
                <a:cubicBezTo>
                  <a:pt x="3187" y="412"/>
                  <a:pt x="3242" y="456"/>
                  <a:pt x="3292" y="504"/>
                </a:cubicBezTo>
                <a:cubicBezTo>
                  <a:pt x="3327" y="537"/>
                  <a:pt x="3371" y="577"/>
                  <a:pt x="3384" y="625"/>
                </a:cubicBezTo>
                <a:cubicBezTo>
                  <a:pt x="3396" y="670"/>
                  <a:pt x="3360" y="704"/>
                  <a:pt x="3327" y="727"/>
                </a:cubicBezTo>
                <a:cubicBezTo>
                  <a:pt x="3282" y="759"/>
                  <a:pt x="3236" y="768"/>
                  <a:pt x="3186" y="785"/>
                </a:cubicBezTo>
                <a:cubicBezTo>
                  <a:pt x="3157" y="795"/>
                  <a:pt x="3157" y="801"/>
                  <a:pt x="3127" y="799"/>
                </a:cubicBezTo>
              </a:path>
            </a:pathLst>
          </a:custGeom>
          <a:noFill/>
          <a:ln w="19050" cap="rnd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6408" name="Comment 24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5341938" y="3211513"/>
            <a:ext cx="557212" cy="315912"/>
          </a:xfrm>
          <a:custGeom>
            <a:avLst/>
            <a:gdLst>
              <a:gd name="T0" fmla="+- 0 14898 14837"/>
              <a:gd name="T1" fmla="*/ T0 w 1551"/>
              <a:gd name="T2" fmla="+- 0 9360 8923"/>
              <a:gd name="T3" fmla="*/ 9360 h 875"/>
              <a:gd name="T4" fmla="+- 0 14837 14837"/>
              <a:gd name="T5" fmla="*/ T4 w 1551"/>
              <a:gd name="T6" fmla="+- 0 9303 8923"/>
              <a:gd name="T7" fmla="*/ 9303 h 875"/>
              <a:gd name="T8" fmla="+- 0 14858 14837"/>
              <a:gd name="T9" fmla="*/ T8 w 1551"/>
              <a:gd name="T10" fmla="+- 0 9203 8923"/>
              <a:gd name="T11" fmla="*/ 9203 h 875"/>
              <a:gd name="T12" fmla="+- 0 14934 14837"/>
              <a:gd name="T13" fmla="*/ T12 w 1551"/>
              <a:gd name="T14" fmla="+- 0 9085 8923"/>
              <a:gd name="T15" fmla="*/ 9085 h 875"/>
              <a:gd name="T16" fmla="+- 0 15031 14837"/>
              <a:gd name="T17" fmla="*/ T16 w 1551"/>
              <a:gd name="T18" fmla="+- 0 9000 8923"/>
              <a:gd name="T19" fmla="*/ 9000 h 875"/>
              <a:gd name="T20" fmla="+- 0 15077 14837"/>
              <a:gd name="T21" fmla="*/ T20 w 1551"/>
              <a:gd name="T22" fmla="+- 0 8981 8923"/>
              <a:gd name="T23" fmla="*/ 8981 h 875"/>
              <a:gd name="T24" fmla="+- 0 15105 14837"/>
              <a:gd name="T25" fmla="*/ T24 w 1551"/>
              <a:gd name="T26" fmla="+- 0 9125 8923"/>
              <a:gd name="T27" fmla="*/ 9125 h 875"/>
              <a:gd name="T28" fmla="+- 0 15101 14837"/>
              <a:gd name="T29" fmla="*/ T28 w 1551"/>
              <a:gd name="T30" fmla="+- 0 9475 8923"/>
              <a:gd name="T31" fmla="*/ 9475 h 875"/>
              <a:gd name="T32" fmla="+- 0 15096 14837"/>
              <a:gd name="T33" fmla="*/ T32 w 1551"/>
              <a:gd name="T34" fmla="+- 0 9494 8923"/>
              <a:gd name="T35" fmla="*/ 9494 h 875"/>
              <a:gd name="T36" fmla="+- 0 15119 14837"/>
              <a:gd name="T37" fmla="*/ T36 w 1551"/>
              <a:gd name="T38" fmla="+- 0 9384 8923"/>
              <a:gd name="T39" fmla="*/ 9384 h 875"/>
              <a:gd name="T40" fmla="+- 0 15162 14837"/>
              <a:gd name="T41" fmla="*/ T40 w 1551"/>
              <a:gd name="T42" fmla="+- 0 9284 8923"/>
              <a:gd name="T43" fmla="*/ 9284 h 875"/>
              <a:gd name="T44" fmla="+- 0 15208 14837"/>
              <a:gd name="T45" fmla="*/ T44 w 1551"/>
              <a:gd name="T46" fmla="+- 0 9191 8923"/>
              <a:gd name="T47" fmla="*/ 9191 h 875"/>
              <a:gd name="T48" fmla="+- 0 15254 14837"/>
              <a:gd name="T49" fmla="*/ T48 w 1551"/>
              <a:gd name="T50" fmla="+- 0 9110 8923"/>
              <a:gd name="T51" fmla="*/ 9110 h 875"/>
              <a:gd name="T52" fmla="+- 0 15335 14837"/>
              <a:gd name="T53" fmla="*/ T52 w 1551"/>
              <a:gd name="T54" fmla="+- 0 9021 8923"/>
              <a:gd name="T55" fmla="*/ 9021 h 875"/>
              <a:gd name="T56" fmla="+- 0 15392 14837"/>
              <a:gd name="T57" fmla="*/ T56 w 1551"/>
              <a:gd name="T58" fmla="+- 0 8989 8923"/>
              <a:gd name="T59" fmla="*/ 8989 h 875"/>
              <a:gd name="T60" fmla="+- 0 15428 14837"/>
              <a:gd name="T61" fmla="*/ T60 w 1551"/>
              <a:gd name="T62" fmla="+- 0 9106 8923"/>
              <a:gd name="T63" fmla="*/ 9106 h 875"/>
              <a:gd name="T64" fmla="+- 0 15446 14837"/>
              <a:gd name="T65" fmla="*/ T64 w 1551"/>
              <a:gd name="T66" fmla="+- 0 9297 8923"/>
              <a:gd name="T67" fmla="*/ 9297 h 875"/>
              <a:gd name="T68" fmla="+- 0 15449 14837"/>
              <a:gd name="T69" fmla="*/ T68 w 1551"/>
              <a:gd name="T70" fmla="+- 0 9437 8923"/>
              <a:gd name="T71" fmla="*/ 9437 h 875"/>
              <a:gd name="T72" fmla="+- 0 15510 14837"/>
              <a:gd name="T73" fmla="*/ T72 w 1551"/>
              <a:gd name="T74" fmla="+- 0 9299 8923"/>
              <a:gd name="T75" fmla="*/ 9299 h 875"/>
              <a:gd name="T76" fmla="+- 0 15698 14837"/>
              <a:gd name="T77" fmla="*/ T76 w 1551"/>
              <a:gd name="T78" fmla="+- 0 8923 8923"/>
              <a:gd name="T79" fmla="*/ 8923 h 875"/>
              <a:gd name="T80" fmla="+- 0 15731 14837"/>
              <a:gd name="T81" fmla="*/ T80 w 1551"/>
              <a:gd name="T82" fmla="+- 0 9063 8923"/>
              <a:gd name="T83" fmla="*/ 9063 h 875"/>
              <a:gd name="T84" fmla="+- 0 15731 14837"/>
              <a:gd name="T85" fmla="*/ T84 w 1551"/>
              <a:gd name="T86" fmla="+- 0 9280 8923"/>
              <a:gd name="T87" fmla="*/ 9280 h 875"/>
              <a:gd name="T88" fmla="+- 0 15721 14837"/>
              <a:gd name="T89" fmla="*/ T88 w 1551"/>
              <a:gd name="T90" fmla="+- 0 9426 8923"/>
              <a:gd name="T91" fmla="*/ 9426 h 875"/>
              <a:gd name="T92" fmla="+- 0 15708 14837"/>
              <a:gd name="T93" fmla="*/ T92 w 1551"/>
              <a:gd name="T94" fmla="+- 0 9522 8923"/>
              <a:gd name="T95" fmla="*/ 9522 h 875"/>
              <a:gd name="T96" fmla="+- 0 15717 14837"/>
              <a:gd name="T97" fmla="*/ T96 w 1551"/>
              <a:gd name="T98" fmla="+- 0 9479 8923"/>
              <a:gd name="T99" fmla="*/ 9479 h 875"/>
              <a:gd name="T100" fmla="+- 0 15731 14837"/>
              <a:gd name="T101" fmla="*/ T100 w 1551"/>
              <a:gd name="T102" fmla="+- 0 9437 8923"/>
              <a:gd name="T103" fmla="*/ 9437 h 875"/>
              <a:gd name="T104" fmla="+- 0 15987 14837"/>
              <a:gd name="T105" fmla="*/ T104 w 1551"/>
              <a:gd name="T106" fmla="+- 0 9557 8923"/>
              <a:gd name="T107" fmla="*/ 9557 h 875"/>
              <a:gd name="T108" fmla="+- 0 15999 14837"/>
              <a:gd name="T109" fmla="*/ T108 w 1551"/>
              <a:gd name="T110" fmla="+- 0 9627 8923"/>
              <a:gd name="T111" fmla="*/ 9627 h 875"/>
              <a:gd name="T112" fmla="+- 0 15997 14837"/>
              <a:gd name="T113" fmla="*/ T112 w 1551"/>
              <a:gd name="T114" fmla="+- 0 9727 8923"/>
              <a:gd name="T115" fmla="*/ 9727 h 875"/>
              <a:gd name="T116" fmla="+- 0 15995 14837"/>
              <a:gd name="T117" fmla="*/ T116 w 1551"/>
              <a:gd name="T118" fmla="+- 0 9797 8923"/>
              <a:gd name="T119" fmla="*/ 9797 h 875"/>
              <a:gd name="T120" fmla="+- 0 16001 14837"/>
              <a:gd name="T121" fmla="*/ T120 w 1551"/>
              <a:gd name="T122" fmla="+- 0 9611 8923"/>
              <a:gd name="T123" fmla="*/ 9611 h 875"/>
              <a:gd name="T124" fmla="+- 0 16020 14837"/>
              <a:gd name="T125" fmla="*/ T124 w 1551"/>
              <a:gd name="T126" fmla="+- 0 9468 8923"/>
              <a:gd name="T127" fmla="*/ 9468 h 875"/>
              <a:gd name="T128" fmla="+- 0 16069 14837"/>
              <a:gd name="T129" fmla="*/ T128 w 1551"/>
              <a:gd name="T130" fmla="+- 0 9367 8923"/>
              <a:gd name="T131" fmla="*/ 9367 h 875"/>
              <a:gd name="T132" fmla="+- 0 16157 14837"/>
              <a:gd name="T133" fmla="*/ T132 w 1551"/>
              <a:gd name="T134" fmla="+- 0 9329 8923"/>
              <a:gd name="T135" fmla="*/ 9329 h 875"/>
              <a:gd name="T136" fmla="+- 0 16261 14837"/>
              <a:gd name="T137" fmla="*/ T136 w 1551"/>
              <a:gd name="T138" fmla="+- 0 9311 8923"/>
              <a:gd name="T139" fmla="*/ 9311 h 875"/>
              <a:gd name="T140" fmla="+- 0 16337 14837"/>
              <a:gd name="T141" fmla="*/ T140 w 1551"/>
              <a:gd name="T142" fmla="+- 0 9369 8923"/>
              <a:gd name="T143" fmla="*/ 9369 h 875"/>
              <a:gd name="T144" fmla="+- 0 16318 14837"/>
              <a:gd name="T145" fmla="*/ T144 w 1551"/>
              <a:gd name="T146" fmla="+- 0 9382 8923"/>
              <a:gd name="T147" fmla="*/ 9382 h 875"/>
              <a:gd name="T148" fmla="+- 0 16046 14837"/>
              <a:gd name="T149" fmla="*/ T148 w 1551"/>
              <a:gd name="T150" fmla="+- 0 9594 8923"/>
              <a:gd name="T151" fmla="*/ 9594 h 875"/>
              <a:gd name="T152" fmla="+- 0 16120 14837"/>
              <a:gd name="T153" fmla="*/ T152 w 1551"/>
              <a:gd name="T154" fmla="+- 0 9608 8923"/>
              <a:gd name="T155" fmla="*/ 9608 h 875"/>
              <a:gd name="T156" fmla="+- 0 16248 14837"/>
              <a:gd name="T157" fmla="*/ T156 w 1551"/>
              <a:gd name="T158" fmla="+- 0 9600 8923"/>
              <a:gd name="T159" fmla="*/ 9600 h 875"/>
              <a:gd name="T160" fmla="+- 0 16362 14837"/>
              <a:gd name="T161" fmla="*/ T160 w 1551"/>
              <a:gd name="T162" fmla="+- 0 9602 8923"/>
              <a:gd name="T163" fmla="*/ 9602 h 875"/>
              <a:gd name="T164" fmla="+- 0 16387 14837"/>
              <a:gd name="T165" fmla="*/ T164 w 1551"/>
              <a:gd name="T166" fmla="+- 0 9608 8923"/>
              <a:gd name="T167" fmla="*/ 9608 h 875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  <a:cxn ang="0">
                <a:pos x="T145" y="T147"/>
              </a:cxn>
              <a:cxn ang="0">
                <a:pos x="T149" y="T151"/>
              </a:cxn>
              <a:cxn ang="0">
                <a:pos x="T153" y="T155"/>
              </a:cxn>
              <a:cxn ang="0">
                <a:pos x="T157" y="T159"/>
              </a:cxn>
              <a:cxn ang="0">
                <a:pos x="T161" y="T163"/>
              </a:cxn>
              <a:cxn ang="0">
                <a:pos x="T165" y="T167"/>
              </a:cxn>
            </a:cxnLst>
            <a:rect l="0" t="0" r="r" b="b"/>
            <a:pathLst>
              <a:path w="1551" h="875" extrusionOk="0">
                <a:moveTo>
                  <a:pt x="61" y="437"/>
                </a:moveTo>
                <a:cubicBezTo>
                  <a:pt x="22" y="429"/>
                  <a:pt x="2" y="436"/>
                  <a:pt x="0" y="380"/>
                </a:cubicBezTo>
                <a:cubicBezTo>
                  <a:pt x="-1" y="350"/>
                  <a:pt x="8" y="307"/>
                  <a:pt x="21" y="280"/>
                </a:cubicBezTo>
                <a:cubicBezTo>
                  <a:pt x="40" y="238"/>
                  <a:pt x="65" y="196"/>
                  <a:pt x="97" y="162"/>
                </a:cubicBezTo>
                <a:cubicBezTo>
                  <a:pt x="126" y="131"/>
                  <a:pt x="160" y="102"/>
                  <a:pt x="194" y="77"/>
                </a:cubicBezTo>
                <a:cubicBezTo>
                  <a:pt x="214" y="63"/>
                  <a:pt x="222" y="58"/>
                  <a:pt x="240" y="58"/>
                </a:cubicBezTo>
                <a:cubicBezTo>
                  <a:pt x="261" y="105"/>
                  <a:pt x="263" y="150"/>
                  <a:pt x="268" y="202"/>
                </a:cubicBezTo>
                <a:cubicBezTo>
                  <a:pt x="280" y="319"/>
                  <a:pt x="287" y="436"/>
                  <a:pt x="264" y="552"/>
                </a:cubicBezTo>
                <a:cubicBezTo>
                  <a:pt x="262" y="558"/>
                  <a:pt x="261" y="565"/>
                  <a:pt x="259" y="571"/>
                </a:cubicBezTo>
                <a:cubicBezTo>
                  <a:pt x="261" y="532"/>
                  <a:pt x="269" y="498"/>
                  <a:pt x="282" y="461"/>
                </a:cubicBezTo>
                <a:cubicBezTo>
                  <a:pt x="295" y="426"/>
                  <a:pt x="308" y="394"/>
                  <a:pt x="325" y="361"/>
                </a:cubicBezTo>
                <a:cubicBezTo>
                  <a:pt x="341" y="330"/>
                  <a:pt x="356" y="299"/>
                  <a:pt x="371" y="268"/>
                </a:cubicBezTo>
                <a:cubicBezTo>
                  <a:pt x="385" y="239"/>
                  <a:pt x="398" y="214"/>
                  <a:pt x="417" y="187"/>
                </a:cubicBezTo>
                <a:cubicBezTo>
                  <a:pt x="440" y="154"/>
                  <a:pt x="466" y="123"/>
                  <a:pt x="498" y="98"/>
                </a:cubicBezTo>
                <a:cubicBezTo>
                  <a:pt x="517" y="83"/>
                  <a:pt x="535" y="76"/>
                  <a:pt x="555" y="66"/>
                </a:cubicBezTo>
                <a:cubicBezTo>
                  <a:pt x="578" y="104"/>
                  <a:pt x="585" y="138"/>
                  <a:pt x="591" y="183"/>
                </a:cubicBezTo>
                <a:cubicBezTo>
                  <a:pt x="600" y="247"/>
                  <a:pt x="607" y="310"/>
                  <a:pt x="609" y="374"/>
                </a:cubicBezTo>
                <a:cubicBezTo>
                  <a:pt x="610" y="421"/>
                  <a:pt x="610" y="467"/>
                  <a:pt x="612" y="514"/>
                </a:cubicBezTo>
                <a:cubicBezTo>
                  <a:pt x="635" y="469"/>
                  <a:pt x="653" y="422"/>
                  <a:pt x="673" y="376"/>
                </a:cubicBezTo>
                <a:cubicBezTo>
                  <a:pt x="728" y="252"/>
                  <a:pt x="770" y="102"/>
                  <a:pt x="861" y="0"/>
                </a:cubicBezTo>
                <a:cubicBezTo>
                  <a:pt x="886" y="43"/>
                  <a:pt x="891" y="88"/>
                  <a:pt x="894" y="140"/>
                </a:cubicBezTo>
                <a:cubicBezTo>
                  <a:pt x="898" y="213"/>
                  <a:pt x="898" y="284"/>
                  <a:pt x="894" y="357"/>
                </a:cubicBezTo>
                <a:cubicBezTo>
                  <a:pt x="892" y="406"/>
                  <a:pt x="890" y="455"/>
                  <a:pt x="884" y="503"/>
                </a:cubicBezTo>
                <a:cubicBezTo>
                  <a:pt x="880" y="533"/>
                  <a:pt x="880" y="570"/>
                  <a:pt x="871" y="599"/>
                </a:cubicBezTo>
                <a:cubicBezTo>
                  <a:pt x="853" y="657"/>
                  <a:pt x="878" y="565"/>
                  <a:pt x="880" y="556"/>
                </a:cubicBezTo>
                <a:cubicBezTo>
                  <a:pt x="884" y="534"/>
                  <a:pt x="885" y="527"/>
                  <a:pt x="894" y="514"/>
                </a:cubicBezTo>
              </a:path>
              <a:path w="1551" h="875" extrusionOk="0">
                <a:moveTo>
                  <a:pt x="1150" y="634"/>
                </a:moveTo>
                <a:cubicBezTo>
                  <a:pt x="1178" y="609"/>
                  <a:pt x="1161" y="673"/>
                  <a:pt x="1162" y="704"/>
                </a:cubicBezTo>
                <a:cubicBezTo>
                  <a:pt x="1163" y="738"/>
                  <a:pt x="1161" y="770"/>
                  <a:pt x="1160" y="804"/>
                </a:cubicBezTo>
                <a:cubicBezTo>
                  <a:pt x="1159" y="827"/>
                  <a:pt x="1160" y="851"/>
                  <a:pt x="1158" y="874"/>
                </a:cubicBezTo>
                <a:cubicBezTo>
                  <a:pt x="1158" y="812"/>
                  <a:pt x="1158" y="750"/>
                  <a:pt x="1164" y="688"/>
                </a:cubicBezTo>
                <a:cubicBezTo>
                  <a:pt x="1169" y="641"/>
                  <a:pt x="1174" y="592"/>
                  <a:pt x="1183" y="545"/>
                </a:cubicBezTo>
                <a:cubicBezTo>
                  <a:pt x="1190" y="507"/>
                  <a:pt x="1202" y="471"/>
                  <a:pt x="1232" y="444"/>
                </a:cubicBezTo>
                <a:cubicBezTo>
                  <a:pt x="1253" y="425"/>
                  <a:pt x="1293" y="414"/>
                  <a:pt x="1320" y="406"/>
                </a:cubicBezTo>
                <a:cubicBezTo>
                  <a:pt x="1352" y="397"/>
                  <a:pt x="1391" y="388"/>
                  <a:pt x="1424" y="388"/>
                </a:cubicBezTo>
                <a:cubicBezTo>
                  <a:pt x="1452" y="388"/>
                  <a:pt x="1524" y="397"/>
                  <a:pt x="1500" y="446"/>
                </a:cubicBezTo>
                <a:cubicBezTo>
                  <a:pt x="1494" y="450"/>
                  <a:pt x="1487" y="455"/>
                  <a:pt x="1481" y="459"/>
                </a:cubicBezTo>
              </a:path>
              <a:path w="1551" h="875" extrusionOk="0">
                <a:moveTo>
                  <a:pt x="1209" y="671"/>
                </a:moveTo>
                <a:cubicBezTo>
                  <a:pt x="1219" y="696"/>
                  <a:pt x="1245" y="687"/>
                  <a:pt x="1283" y="685"/>
                </a:cubicBezTo>
                <a:cubicBezTo>
                  <a:pt x="1325" y="683"/>
                  <a:pt x="1369" y="678"/>
                  <a:pt x="1411" y="677"/>
                </a:cubicBezTo>
                <a:cubicBezTo>
                  <a:pt x="1450" y="677"/>
                  <a:pt x="1488" y="671"/>
                  <a:pt x="1525" y="679"/>
                </a:cubicBezTo>
                <a:cubicBezTo>
                  <a:pt x="1533" y="681"/>
                  <a:pt x="1542" y="683"/>
                  <a:pt x="1550" y="685"/>
                </a:cubicBezTo>
              </a:path>
            </a:pathLst>
          </a:custGeom>
          <a:noFill/>
          <a:ln w="19050" cap="rnd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6409" name="Comment 25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6342063" y="3425825"/>
            <a:ext cx="82550" cy="146050"/>
          </a:xfrm>
          <a:custGeom>
            <a:avLst/>
            <a:gdLst>
              <a:gd name="T0" fmla="+- 0 17670 17617"/>
              <a:gd name="T1" fmla="*/ T0 w 229"/>
              <a:gd name="T2" fmla="+- 0 9557 9517"/>
              <a:gd name="T3" fmla="*/ 9557 h 404"/>
              <a:gd name="T4" fmla="+- 0 17736 17617"/>
              <a:gd name="T5" fmla="*/ T4 w 229"/>
              <a:gd name="T6" fmla="+- 0 9517 9517"/>
              <a:gd name="T7" fmla="*/ 9517 h 404"/>
              <a:gd name="T8" fmla="+- 0 17816 17617"/>
              <a:gd name="T9" fmla="*/ T8 w 229"/>
              <a:gd name="T10" fmla="+- 0 9570 9517"/>
              <a:gd name="T11" fmla="*/ 9570 h 404"/>
              <a:gd name="T12" fmla="+- 0 17841 17617"/>
              <a:gd name="T13" fmla="*/ T12 w 229"/>
              <a:gd name="T14" fmla="+- 0 9706 9517"/>
              <a:gd name="T15" fmla="*/ 9706 h 404"/>
              <a:gd name="T16" fmla="+- 0 17746 17617"/>
              <a:gd name="T17" fmla="*/ T16 w 229"/>
              <a:gd name="T18" fmla="+- 0 9869 9517"/>
              <a:gd name="T19" fmla="*/ 9869 h 404"/>
              <a:gd name="T20" fmla="+- 0 17637 17617"/>
              <a:gd name="T21" fmla="*/ T20 w 229"/>
              <a:gd name="T22" fmla="+- 0 9920 9517"/>
              <a:gd name="T23" fmla="*/ 9920 h 404"/>
              <a:gd name="T24" fmla="+- 0 17617 17617"/>
              <a:gd name="T25" fmla="*/ T24 w 229"/>
              <a:gd name="T26" fmla="+- 0 9909 9517"/>
              <a:gd name="T27" fmla="*/ 9909 h 404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</a:cxnLst>
            <a:rect l="0" t="0" r="r" b="b"/>
            <a:pathLst>
              <a:path w="229" h="404" extrusionOk="0">
                <a:moveTo>
                  <a:pt x="53" y="40"/>
                </a:moveTo>
                <a:cubicBezTo>
                  <a:pt x="63" y="8"/>
                  <a:pt x="80" y="-5"/>
                  <a:pt x="119" y="0"/>
                </a:cubicBezTo>
                <a:cubicBezTo>
                  <a:pt x="157" y="5"/>
                  <a:pt x="180" y="21"/>
                  <a:pt x="199" y="53"/>
                </a:cubicBezTo>
                <a:cubicBezTo>
                  <a:pt x="223" y="93"/>
                  <a:pt x="230" y="143"/>
                  <a:pt x="224" y="189"/>
                </a:cubicBezTo>
                <a:cubicBezTo>
                  <a:pt x="215" y="258"/>
                  <a:pt x="178" y="307"/>
                  <a:pt x="129" y="352"/>
                </a:cubicBezTo>
                <a:cubicBezTo>
                  <a:pt x="103" y="376"/>
                  <a:pt x="58" y="409"/>
                  <a:pt x="20" y="403"/>
                </a:cubicBezTo>
                <a:cubicBezTo>
                  <a:pt x="13" y="399"/>
                  <a:pt x="7" y="396"/>
                  <a:pt x="0" y="392"/>
                </a:cubicBezTo>
              </a:path>
            </a:pathLst>
          </a:custGeom>
          <a:noFill/>
          <a:ln w="19050" cap="rnd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6410" name="Comment 26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6731000" y="3216275"/>
            <a:ext cx="758825" cy="357188"/>
          </a:xfrm>
          <a:custGeom>
            <a:avLst/>
            <a:gdLst>
              <a:gd name="T0" fmla="+- 0 18698 18698"/>
              <a:gd name="T1" fmla="*/ T0 w 2106"/>
              <a:gd name="T2" fmla="+- 0 9100 8932"/>
              <a:gd name="T3" fmla="*/ 9100 h 996"/>
              <a:gd name="T4" fmla="+- 0 18767 18698"/>
              <a:gd name="T5" fmla="*/ T4 w 2106"/>
              <a:gd name="T6" fmla="+- 0 9012 8932"/>
              <a:gd name="T7" fmla="*/ 9012 h 996"/>
              <a:gd name="T8" fmla="+- 0 18871 18698"/>
              <a:gd name="T9" fmla="*/ T8 w 2106"/>
              <a:gd name="T10" fmla="+- 0 8938 8932"/>
              <a:gd name="T11" fmla="*/ 8938 h 996"/>
              <a:gd name="T12" fmla="+- 0 18970 18698"/>
              <a:gd name="T13" fmla="*/ T12 w 2106"/>
              <a:gd name="T14" fmla="+- 0 8953 8932"/>
              <a:gd name="T15" fmla="*/ 8953 h 996"/>
              <a:gd name="T16" fmla="+- 0 19023 18698"/>
              <a:gd name="T17" fmla="*/ T16 w 2106"/>
              <a:gd name="T18" fmla="+- 0 9102 8932"/>
              <a:gd name="T19" fmla="*/ 9102 h 996"/>
              <a:gd name="T20" fmla="+- 0 19010 18698"/>
              <a:gd name="T21" fmla="*/ T20 w 2106"/>
              <a:gd name="T22" fmla="+- 0 9288 8932"/>
              <a:gd name="T23" fmla="*/ 9288 h 996"/>
              <a:gd name="T24" fmla="+- 0 18966 18698"/>
              <a:gd name="T25" fmla="*/ T24 w 2106"/>
              <a:gd name="T26" fmla="+- 0 9390 8932"/>
              <a:gd name="T27" fmla="*/ 9390 h 996"/>
              <a:gd name="T28" fmla="+- 0 19021 18698"/>
              <a:gd name="T29" fmla="*/ T28 w 2106"/>
              <a:gd name="T30" fmla="+- 0 9292 8932"/>
              <a:gd name="T31" fmla="*/ 9292 h 996"/>
              <a:gd name="T32" fmla="+- 0 19130 18698"/>
              <a:gd name="T33" fmla="*/ T32 w 2106"/>
              <a:gd name="T34" fmla="+- 0 9125 8932"/>
              <a:gd name="T35" fmla="*/ 9125 h 996"/>
              <a:gd name="T36" fmla="+- 0 19232 18698"/>
              <a:gd name="T37" fmla="*/ T36 w 2106"/>
              <a:gd name="T38" fmla="+- 0 9015 8932"/>
              <a:gd name="T39" fmla="*/ 9015 h 996"/>
              <a:gd name="T40" fmla="+- 0 19249 18698"/>
              <a:gd name="T41" fmla="*/ T40 w 2106"/>
              <a:gd name="T42" fmla="+- 0 9010 8932"/>
              <a:gd name="T43" fmla="*/ 9010 h 996"/>
              <a:gd name="T44" fmla="+- 0 19293 18698"/>
              <a:gd name="T45" fmla="*/ T44 w 2106"/>
              <a:gd name="T46" fmla="+- 0 9106 8932"/>
              <a:gd name="T47" fmla="*/ 9106 h 996"/>
              <a:gd name="T48" fmla="+- 0 19299 18698"/>
              <a:gd name="T49" fmla="*/ T48 w 2106"/>
              <a:gd name="T50" fmla="+- 0 9235 8932"/>
              <a:gd name="T51" fmla="*/ 9235 h 996"/>
              <a:gd name="T52" fmla="+- 0 19301 18698"/>
              <a:gd name="T53" fmla="*/ T52 w 2106"/>
              <a:gd name="T54" fmla="+- 0 9299 8932"/>
              <a:gd name="T55" fmla="*/ 9299 h 996"/>
              <a:gd name="T56" fmla="+- 0 19386 18698"/>
              <a:gd name="T57" fmla="*/ T56 w 2106"/>
              <a:gd name="T58" fmla="+- 0 9235 8932"/>
              <a:gd name="T59" fmla="*/ 9235 h 996"/>
              <a:gd name="T60" fmla="+- 0 19504 18698"/>
              <a:gd name="T61" fmla="*/ T60 w 2106"/>
              <a:gd name="T62" fmla="+- 0 9085 8932"/>
              <a:gd name="T63" fmla="*/ 9085 h 996"/>
              <a:gd name="T64" fmla="+- 0 19607 18698"/>
              <a:gd name="T65" fmla="*/ T64 w 2106"/>
              <a:gd name="T66" fmla="+- 0 8960 8932"/>
              <a:gd name="T67" fmla="*/ 8960 h 996"/>
              <a:gd name="T68" fmla="+- 0 19641 18698"/>
              <a:gd name="T69" fmla="*/ T68 w 2106"/>
              <a:gd name="T70" fmla="+- 0 8943 8932"/>
              <a:gd name="T71" fmla="*/ 8943 h 996"/>
              <a:gd name="T72" fmla="+- 0 19702 18698"/>
              <a:gd name="T73" fmla="*/ T72 w 2106"/>
              <a:gd name="T74" fmla="+- 0 9078 8932"/>
              <a:gd name="T75" fmla="*/ 9078 h 996"/>
              <a:gd name="T76" fmla="+- 0 19725 18698"/>
              <a:gd name="T77" fmla="*/ T76 w 2106"/>
              <a:gd name="T78" fmla="+- 0 9267 8932"/>
              <a:gd name="T79" fmla="*/ 9267 h 996"/>
              <a:gd name="T80" fmla="+- 0 19734 18698"/>
              <a:gd name="T81" fmla="*/ T80 w 2106"/>
              <a:gd name="T82" fmla="+- 0 9371 8932"/>
              <a:gd name="T83" fmla="*/ 9371 h 996"/>
              <a:gd name="T84" fmla="+- 0 19742 18698"/>
              <a:gd name="T85" fmla="*/ T84 w 2106"/>
              <a:gd name="T86" fmla="+- 0 9390 8932"/>
              <a:gd name="T87" fmla="*/ 9390 h 996"/>
              <a:gd name="T88" fmla="+- 0 20381 18698"/>
              <a:gd name="T89" fmla="*/ T88 w 2106"/>
              <a:gd name="T90" fmla="+- 0 9320 8932"/>
              <a:gd name="T91" fmla="*/ 9320 h 996"/>
              <a:gd name="T92" fmla="+- 0 20409 18698"/>
              <a:gd name="T93" fmla="*/ T92 w 2106"/>
              <a:gd name="T94" fmla="+- 0 9401 8932"/>
              <a:gd name="T95" fmla="*/ 9401 h 996"/>
              <a:gd name="T96" fmla="+- 0 20417 18698"/>
              <a:gd name="T97" fmla="*/ T96 w 2106"/>
              <a:gd name="T98" fmla="+- 0 9528 8932"/>
              <a:gd name="T99" fmla="*/ 9528 h 996"/>
              <a:gd name="T100" fmla="+- 0 20428 18698"/>
              <a:gd name="T101" fmla="*/ T100 w 2106"/>
              <a:gd name="T102" fmla="+- 0 9585 8932"/>
              <a:gd name="T103" fmla="*/ 9585 h 996"/>
              <a:gd name="T104" fmla="+- 0 20128 18698"/>
              <a:gd name="T105" fmla="*/ T104 w 2106"/>
              <a:gd name="T106" fmla="+- 0 9258 8932"/>
              <a:gd name="T107" fmla="*/ 9258 h 996"/>
              <a:gd name="T108" fmla="+- 0 20173 18698"/>
              <a:gd name="T109" fmla="*/ T108 w 2106"/>
              <a:gd name="T110" fmla="+- 0 9208 8932"/>
              <a:gd name="T111" fmla="*/ 9208 h 996"/>
              <a:gd name="T112" fmla="+- 0 20331 18698"/>
              <a:gd name="T113" fmla="*/ T112 w 2106"/>
              <a:gd name="T114" fmla="+- 0 9199 8932"/>
              <a:gd name="T115" fmla="*/ 9199 h 996"/>
              <a:gd name="T116" fmla="+- 0 20521 18698"/>
              <a:gd name="T117" fmla="*/ T116 w 2106"/>
              <a:gd name="T118" fmla="+- 0 9244 8932"/>
              <a:gd name="T119" fmla="*/ 9244 h 996"/>
              <a:gd name="T120" fmla="+- 0 20692 18698"/>
              <a:gd name="T121" fmla="*/ T120 w 2106"/>
              <a:gd name="T122" fmla="+- 0 9381 8932"/>
              <a:gd name="T123" fmla="*/ 9381 h 996"/>
              <a:gd name="T124" fmla="+- 0 20799 18698"/>
              <a:gd name="T125" fmla="*/ T124 w 2106"/>
              <a:gd name="T126" fmla="+- 0 9558 8932"/>
              <a:gd name="T127" fmla="*/ 9558 h 996"/>
              <a:gd name="T128" fmla="+- 0 20751 18698"/>
              <a:gd name="T129" fmla="*/ T128 w 2106"/>
              <a:gd name="T130" fmla="+- 0 9727 8932"/>
              <a:gd name="T131" fmla="*/ 9727 h 996"/>
              <a:gd name="T132" fmla="+- 0 20384 18698"/>
              <a:gd name="T133" fmla="*/ T132 w 2106"/>
              <a:gd name="T134" fmla="+- 0 9863 8932"/>
              <a:gd name="T135" fmla="*/ 9863 h 996"/>
              <a:gd name="T136" fmla="+- 0 19976 18698"/>
              <a:gd name="T137" fmla="*/ T136 w 2106"/>
              <a:gd name="T138" fmla="+- 0 9905 8932"/>
              <a:gd name="T139" fmla="*/ 9905 h 996"/>
              <a:gd name="T140" fmla="+- 0 19691 18698"/>
              <a:gd name="T141" fmla="*/ T140 w 2106"/>
              <a:gd name="T142" fmla="+- 0 9926 8932"/>
              <a:gd name="T143" fmla="*/ 9926 h 996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</a:cxnLst>
            <a:rect l="0" t="0" r="r" b="b"/>
            <a:pathLst>
              <a:path w="2106" h="996" extrusionOk="0">
                <a:moveTo>
                  <a:pt x="0" y="168"/>
                </a:moveTo>
                <a:cubicBezTo>
                  <a:pt x="21" y="127"/>
                  <a:pt x="39" y="113"/>
                  <a:pt x="69" y="80"/>
                </a:cubicBezTo>
                <a:cubicBezTo>
                  <a:pt x="98" y="47"/>
                  <a:pt x="130" y="21"/>
                  <a:pt x="173" y="6"/>
                </a:cubicBezTo>
                <a:cubicBezTo>
                  <a:pt x="209" y="-6"/>
                  <a:pt x="241" y="0"/>
                  <a:pt x="272" y="21"/>
                </a:cubicBezTo>
                <a:cubicBezTo>
                  <a:pt x="316" y="50"/>
                  <a:pt x="319" y="124"/>
                  <a:pt x="325" y="170"/>
                </a:cubicBezTo>
                <a:cubicBezTo>
                  <a:pt x="333" y="232"/>
                  <a:pt x="326" y="295"/>
                  <a:pt x="312" y="356"/>
                </a:cubicBezTo>
                <a:cubicBezTo>
                  <a:pt x="303" y="394"/>
                  <a:pt x="288" y="425"/>
                  <a:pt x="268" y="458"/>
                </a:cubicBezTo>
                <a:cubicBezTo>
                  <a:pt x="285" y="425"/>
                  <a:pt x="303" y="393"/>
                  <a:pt x="323" y="360"/>
                </a:cubicBezTo>
                <a:cubicBezTo>
                  <a:pt x="357" y="303"/>
                  <a:pt x="392" y="246"/>
                  <a:pt x="432" y="193"/>
                </a:cubicBezTo>
                <a:cubicBezTo>
                  <a:pt x="460" y="157"/>
                  <a:pt x="492" y="106"/>
                  <a:pt x="534" y="83"/>
                </a:cubicBezTo>
                <a:cubicBezTo>
                  <a:pt x="540" y="81"/>
                  <a:pt x="545" y="80"/>
                  <a:pt x="551" y="78"/>
                </a:cubicBezTo>
                <a:cubicBezTo>
                  <a:pt x="588" y="115"/>
                  <a:pt x="590" y="118"/>
                  <a:pt x="595" y="174"/>
                </a:cubicBezTo>
                <a:cubicBezTo>
                  <a:pt x="599" y="217"/>
                  <a:pt x="601" y="260"/>
                  <a:pt x="601" y="303"/>
                </a:cubicBezTo>
                <a:cubicBezTo>
                  <a:pt x="601" y="325"/>
                  <a:pt x="602" y="345"/>
                  <a:pt x="603" y="367"/>
                </a:cubicBezTo>
                <a:cubicBezTo>
                  <a:pt x="637" y="350"/>
                  <a:pt x="657" y="337"/>
                  <a:pt x="688" y="303"/>
                </a:cubicBezTo>
                <a:cubicBezTo>
                  <a:pt x="731" y="256"/>
                  <a:pt x="767" y="204"/>
                  <a:pt x="806" y="153"/>
                </a:cubicBezTo>
                <a:cubicBezTo>
                  <a:pt x="836" y="114"/>
                  <a:pt x="868" y="56"/>
                  <a:pt x="909" y="28"/>
                </a:cubicBezTo>
                <a:cubicBezTo>
                  <a:pt x="920" y="22"/>
                  <a:pt x="932" y="17"/>
                  <a:pt x="943" y="11"/>
                </a:cubicBezTo>
                <a:cubicBezTo>
                  <a:pt x="984" y="53"/>
                  <a:pt x="992" y="87"/>
                  <a:pt x="1004" y="146"/>
                </a:cubicBezTo>
                <a:cubicBezTo>
                  <a:pt x="1017" y="208"/>
                  <a:pt x="1022" y="272"/>
                  <a:pt x="1027" y="335"/>
                </a:cubicBezTo>
                <a:cubicBezTo>
                  <a:pt x="1030" y="371"/>
                  <a:pt x="1028" y="406"/>
                  <a:pt x="1036" y="439"/>
                </a:cubicBezTo>
                <a:cubicBezTo>
                  <a:pt x="1039" y="445"/>
                  <a:pt x="1041" y="452"/>
                  <a:pt x="1044" y="458"/>
                </a:cubicBezTo>
              </a:path>
              <a:path w="2106" h="996" extrusionOk="0">
                <a:moveTo>
                  <a:pt x="1683" y="388"/>
                </a:moveTo>
                <a:cubicBezTo>
                  <a:pt x="1744" y="387"/>
                  <a:pt x="1713" y="419"/>
                  <a:pt x="1711" y="469"/>
                </a:cubicBezTo>
                <a:cubicBezTo>
                  <a:pt x="1709" y="511"/>
                  <a:pt x="1716" y="554"/>
                  <a:pt x="1719" y="596"/>
                </a:cubicBezTo>
                <a:cubicBezTo>
                  <a:pt x="1720" y="616"/>
                  <a:pt x="1726" y="633"/>
                  <a:pt x="1730" y="653"/>
                </a:cubicBezTo>
              </a:path>
              <a:path w="2106" h="996" extrusionOk="0">
                <a:moveTo>
                  <a:pt x="1430" y="326"/>
                </a:moveTo>
                <a:cubicBezTo>
                  <a:pt x="1407" y="275"/>
                  <a:pt x="1404" y="285"/>
                  <a:pt x="1475" y="276"/>
                </a:cubicBezTo>
                <a:cubicBezTo>
                  <a:pt x="1528" y="269"/>
                  <a:pt x="1579" y="267"/>
                  <a:pt x="1633" y="267"/>
                </a:cubicBezTo>
                <a:cubicBezTo>
                  <a:pt x="1701" y="267"/>
                  <a:pt x="1761" y="284"/>
                  <a:pt x="1823" y="312"/>
                </a:cubicBezTo>
                <a:cubicBezTo>
                  <a:pt x="1891" y="343"/>
                  <a:pt x="1944" y="394"/>
                  <a:pt x="1994" y="449"/>
                </a:cubicBezTo>
                <a:cubicBezTo>
                  <a:pt x="2038" y="498"/>
                  <a:pt x="2085" y="560"/>
                  <a:pt x="2101" y="626"/>
                </a:cubicBezTo>
                <a:cubicBezTo>
                  <a:pt x="2116" y="688"/>
                  <a:pt x="2097" y="751"/>
                  <a:pt x="2053" y="795"/>
                </a:cubicBezTo>
                <a:cubicBezTo>
                  <a:pt x="1963" y="886"/>
                  <a:pt x="1806" y="912"/>
                  <a:pt x="1686" y="931"/>
                </a:cubicBezTo>
                <a:cubicBezTo>
                  <a:pt x="1550" y="952"/>
                  <a:pt x="1414" y="957"/>
                  <a:pt x="1278" y="973"/>
                </a:cubicBezTo>
                <a:cubicBezTo>
                  <a:pt x="1183" y="984"/>
                  <a:pt x="1089" y="992"/>
                  <a:pt x="993" y="994"/>
                </a:cubicBezTo>
              </a:path>
            </a:pathLst>
          </a:custGeom>
          <a:noFill/>
          <a:ln w="19050" cap="rnd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53908"/>
            <a:ext cx="9144000" cy="848163"/>
          </a:xfrm>
          <a:prstGeom prst="rect">
            <a:avLst/>
          </a:prstGeom>
        </p:spPr>
      </p:pic>
      <p:pic>
        <p:nvPicPr>
          <p:cNvPr id="3" name="Obraz 2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2165" y="2947204"/>
            <a:ext cx="3594100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24122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IMH1500_A0_0_d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30300"/>
            <a:ext cx="9144000" cy="4597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7999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Tekstowe 1"/>
          <p:cNvSpPr txBox="1"/>
          <p:nvPr/>
        </p:nvSpPr>
        <p:spPr>
          <a:xfrm>
            <a:off x="1557867" y="2607733"/>
            <a:ext cx="42965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 smtClean="0">
                <a:solidFill>
                  <a:srgbClr val="1F497D"/>
                </a:solidFill>
              </a:rPr>
              <a:t>GAUGE COUPLING  UNIFICATION</a:t>
            </a:r>
            <a:endParaRPr lang="pl-PL" sz="2400" dirty="0">
              <a:solidFill>
                <a:srgbClr val="1F497D"/>
              </a:solidFill>
            </a:endParaRPr>
          </a:p>
        </p:txBody>
      </p:sp>
      <p:sp>
        <p:nvSpPr>
          <p:cNvPr id="3" name="PoleTekstowe 2"/>
          <p:cNvSpPr txBox="1"/>
          <p:nvPr/>
        </p:nvSpPr>
        <p:spPr>
          <a:xfrm>
            <a:off x="880533" y="3894667"/>
            <a:ext cx="57602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 smtClean="0">
                <a:solidFill>
                  <a:schemeClr val="accent2"/>
                </a:solidFill>
              </a:rPr>
              <a:t>AMALDI, de BOER, FURSTENAU       ‘91 </a:t>
            </a:r>
            <a:endParaRPr lang="pl-PL" sz="2800" dirty="0">
              <a:solidFill>
                <a:schemeClr val="accent2"/>
              </a:solidFill>
            </a:endParaRPr>
          </a:p>
        </p:txBody>
      </p:sp>
      <p:pic>
        <p:nvPicPr>
          <p:cNvPr id="4" name="Obraz 3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3900" y="5156200"/>
            <a:ext cx="29210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8752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4273" name="Object 2"/>
          <p:cNvGraphicFramePr>
            <a:graphicFrameLocks noChangeAspect="1"/>
          </p:cNvGraphicFramePr>
          <p:nvPr/>
        </p:nvGraphicFramePr>
        <p:xfrm>
          <a:off x="136525" y="2530475"/>
          <a:ext cx="8931275" cy="3778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3" name="Ink" r:id="rId3" imgW="8934450" imgH="3838575" progId="TabletPack.InkCanvas.1">
                  <p:embed/>
                </p:oleObj>
              </mc:Choice>
              <mc:Fallback>
                <p:oleObj name="Ink" r:id="rId3" imgW="8934450" imgH="3838575" progId="TabletPack.InkCanvas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6525" y="2530475"/>
                        <a:ext cx="8931275" cy="3778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592138" y="1165225"/>
            <a:ext cx="8020050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pl-PL" sz="2800" b="1">
                <a:solidFill>
                  <a:srgbClr val="3333CC"/>
                </a:solidFill>
                <a:cs typeface="+mn-cs"/>
              </a:rPr>
              <a:t>Superpartner mass mass dependence can be</a:t>
            </a:r>
          </a:p>
          <a:p>
            <a:pPr>
              <a:defRPr/>
            </a:pPr>
            <a:r>
              <a:rPr lang="pl-PL" sz="2800" b="1">
                <a:solidFill>
                  <a:srgbClr val="3333CC"/>
                </a:solidFill>
                <a:cs typeface="+mn-cs"/>
              </a:rPr>
              <a:t>described (in LL approx) by a single effective  </a:t>
            </a:r>
          </a:p>
          <a:p>
            <a:pPr>
              <a:defRPr/>
            </a:pPr>
            <a:r>
              <a:rPr lang="pl-PL" sz="2800" b="1">
                <a:solidFill>
                  <a:srgbClr val="3333CC"/>
                </a:solidFill>
                <a:cs typeface="+mn-cs"/>
              </a:rPr>
              <a:t>parameter</a:t>
            </a:r>
            <a:r>
              <a:rPr lang="pl-PL" sz="2800" b="1">
                <a:cs typeface="+mn-cs"/>
              </a:rPr>
              <a:t> Tsusy</a:t>
            </a:r>
            <a:endParaRPr lang="en-US" sz="2800" b="1">
              <a:cs typeface="+mn-cs"/>
            </a:endParaRPr>
          </a:p>
        </p:txBody>
      </p:sp>
      <p:sp>
        <p:nvSpPr>
          <p:cNvPr id="2" name="PoleTekstowe 1"/>
          <p:cNvSpPr txBox="1"/>
          <p:nvPr/>
        </p:nvSpPr>
        <p:spPr>
          <a:xfrm>
            <a:off x="4385733" y="5672667"/>
            <a:ext cx="35738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 smtClean="0"/>
              <a:t>CARENA, SP, WAGNER   ‘93</a:t>
            </a:r>
            <a:endParaRPr lang="pl-PL" sz="2400" dirty="0"/>
          </a:p>
        </p:txBody>
      </p:sp>
      <p:sp>
        <p:nvSpPr>
          <p:cNvPr id="3" name="PoleTekstowe 2"/>
          <p:cNvSpPr txBox="1"/>
          <p:nvPr/>
        </p:nvSpPr>
        <p:spPr>
          <a:xfrm>
            <a:off x="654174" y="6408177"/>
            <a:ext cx="72276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dirty="0" smtClean="0">
                <a:solidFill>
                  <a:schemeClr val="accent1"/>
                </a:solidFill>
              </a:rPr>
              <a:t>A HINT FOR EITHER HEAVY OR COMPRESSED SPECTRUM BECAUSE…</a:t>
            </a:r>
            <a:endParaRPr lang="pl-PL" sz="2000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 descr="unifikacj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1338" y="0"/>
            <a:ext cx="8820151" cy="682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3554" name="Object 3"/>
          <p:cNvGraphicFramePr>
            <a:graphicFrameLocks noChangeAspect="1"/>
          </p:cNvGraphicFramePr>
          <p:nvPr/>
        </p:nvGraphicFramePr>
        <p:xfrm>
          <a:off x="2293938" y="104775"/>
          <a:ext cx="4572000" cy="1544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8" name="Ink" r:id="rId4" imgW="4572000" imgH="1543050" progId="TabletPack.InkCanvas.1">
                  <p:embed/>
                </p:oleObj>
              </mc:Choice>
              <mc:Fallback>
                <p:oleObj name="Ink" r:id="rId4" imgW="4572000" imgH="1543050" progId="TabletPack.InkCanvas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93938" y="104775"/>
                        <a:ext cx="4572000" cy="1544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Obraz 1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6100" y="4495769"/>
            <a:ext cx="4359801" cy="930975"/>
          </a:xfrm>
          <a:prstGeom prst="rect">
            <a:avLst/>
          </a:prstGeom>
        </p:spPr>
      </p:pic>
      <p:pic>
        <p:nvPicPr>
          <p:cNvPr id="3" name="Obraz 2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6332" y="3806243"/>
            <a:ext cx="3746500" cy="4699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663575" y="568325"/>
            <a:ext cx="7796213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pl-PL" sz="2400" b="1">
                <a:solidFill>
                  <a:srgbClr val="3333CC"/>
                </a:solidFill>
                <a:cs typeface="+mn-cs"/>
              </a:rPr>
              <a:t>For instance, for   universal  gaugino masses at the GUT scale</a:t>
            </a:r>
            <a:endParaRPr lang="en-US" sz="2400" b="1">
              <a:solidFill>
                <a:srgbClr val="3333CC"/>
              </a:solidFill>
              <a:cs typeface="+mn-cs"/>
            </a:endParaRPr>
          </a:p>
        </p:txBody>
      </p:sp>
      <p:graphicFrame>
        <p:nvGraphicFramePr>
          <p:cNvPr id="55298" name="Object 3"/>
          <p:cNvGraphicFramePr>
            <a:graphicFrameLocks noChangeAspect="1"/>
          </p:cNvGraphicFramePr>
          <p:nvPr/>
        </p:nvGraphicFramePr>
        <p:xfrm>
          <a:off x="593725" y="1706563"/>
          <a:ext cx="8397875" cy="1890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7" name="Ink" r:id="rId3" imgW="8401050" imgH="1885950" progId="TabletPack.InkCanvas.1">
                  <p:embed/>
                </p:oleObj>
              </mc:Choice>
              <mc:Fallback>
                <p:oleObj name="Ink" r:id="rId3" imgW="8401050" imgH="1885950" progId="TabletPack.InkCanvas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3725" y="1706563"/>
                        <a:ext cx="8397875" cy="1890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735013" y="4384675"/>
            <a:ext cx="75819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3200" b="1" dirty="0" smtClean="0">
                <a:solidFill>
                  <a:srgbClr val="3333CC"/>
                </a:solidFill>
                <a:cs typeface="+mn-cs"/>
              </a:rPr>
              <a:t>A HINT FOR EITHER HEAVY O(1) </a:t>
            </a:r>
            <a:r>
              <a:rPr lang="en-US" sz="3200" b="1" dirty="0" err="1" smtClean="0">
                <a:solidFill>
                  <a:srgbClr val="3333CC"/>
                </a:solidFill>
                <a:cs typeface="+mn-cs"/>
              </a:rPr>
              <a:t>TeV</a:t>
            </a:r>
            <a:r>
              <a:rPr lang="en-US" sz="3200" b="1" dirty="0" smtClean="0">
                <a:solidFill>
                  <a:srgbClr val="3333CC"/>
                </a:solidFill>
                <a:cs typeface="+mn-cs"/>
              </a:rPr>
              <a:t> OR COMPRESSED SPECTRUM</a:t>
            </a:r>
            <a:endParaRPr lang="en-US" sz="3200" b="1" dirty="0">
              <a:solidFill>
                <a:srgbClr val="3333CC"/>
              </a:solidFill>
              <a:cs typeface="+mn-c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Tekstowe 1"/>
          <p:cNvSpPr txBox="1"/>
          <p:nvPr/>
        </p:nvSpPr>
        <p:spPr>
          <a:xfrm>
            <a:off x="423289" y="2116815"/>
            <a:ext cx="686633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 smtClean="0"/>
              <a:t>AFTER LEP, IT HAS BEEN ALWAYS O(1) TEV SCALE FOR  </a:t>
            </a:r>
          </a:p>
          <a:p>
            <a:r>
              <a:rPr lang="pl-PL" sz="2400" dirty="0" smtClean="0"/>
              <a:t>THE 3rd GENERATION</a:t>
            </a: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394522401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\Lambda \sim 10^{\frac{5}{2}}\frac{1}{\alpha_W}M_W\sim 600\mbox{\rm TeV},\quad C\sim 1\]&#10;\[\Lambda \sim 10^{\frac{5}{2}}\frac{\alpha_s}{\alpha_W}M_W\sim 100\mbox{\rm TeV},\quad C\sim \alpha_s^2\]&#10;&#10;\end{document}&#10;"/>
  <p:tag name="EXTERNALNAME" val="txp_fig"/>
  <p:tag name="BLEND" val="False"/>
  <p:tag name="TRANSPARENT" val="False"/>
  <p:tag name="KEEPFILES" val="False"/>
  <p:tag name="DEBUGPAUSE" val="False"/>
  <p:tag name="RESOLUTION" val="6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mono"/>
  <p:tag name="ORIGWIDTH" val="364"/>
  <p:tag name="PICTUREFILESIZE" val="1760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\frac{C}{\Lambda^2}\bar{Q}_iQ_j\bar{Q}_kQ_l \sim {\cal{L}}^{\mbox{\small eff}}_{SM}\]&#10;\end{document}&#10;"/>
  <p:tag name="EXTERNALNAME" val="txp_fig"/>
  <p:tag name="BLEND" val="False"/>
  <p:tag name="TRANSPARENT" val="False"/>
  <p:tag name="KEEPFILES" val="False"/>
  <p:tag name="DEBUGPAUSE" val="False"/>
  <p:tag name="RESOLUTION" val="6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mono"/>
  <p:tag name="ORIGWIDTH" val="198"/>
  <p:tag name="PICTUREFILESIZE" val="670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{\cal{L}}^{\Delta S=2}_{eff}\, \sim\, \frac{1}{M_W^2}\frac{g^4}{(4\pi)^2}\{(U_{ts}^*U_{td})^2+&#10;\\ +(U_{cs}^*U_{cd})^2\frac{m_c^2}{M_W^2}+...\}(\bar{s}_L\gamma_{\mu}d_l)(\bar{s}\gamma^{\mu}d_L)&#10;\\ \sim \frac{1}{M_W^2}\frac{g^4}{(4\pi)^2}10^{-5}(\bar{s}_L\gamma_\mu d_L)(\bar{s}_L\gamma^\mu d_L)$&#10;\end{document}&#10;"/>
  <p:tag name="EXTERNALNAME" val="txp_fig"/>
  <p:tag name="BLEND" val="False"/>
  <p:tag name="TRANSPARENT" val="False"/>
  <p:tag name="KEEPFILES" val="False"/>
  <p:tag name="DEBUGPAUSE" val="False"/>
  <p:tag name="RESOLUTION" val="6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mono"/>
  <p:tag name="ORIGWIDTH" val="361,875"/>
  <p:tag name="PICTUREFILESIZE" val="30028"/>
</p:tagLst>
</file>

<file path=ppt/theme/theme1.xml><?xml version="1.0" encoding="utf-8"?>
<a:theme xmlns:a="http://schemas.openxmlformats.org/drawingml/2006/main" name="Motyw pakietu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Motyw pakietu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13820</TotalTime>
  <Words>851</Words>
  <Application>Microsoft Macintosh PowerPoint</Application>
  <PresentationFormat>Pokaz na ekranie (4:3)</PresentationFormat>
  <Paragraphs>152</Paragraphs>
  <Slides>43</Slides>
  <Notes>5</Notes>
  <HiddenSlides>0</HiddenSlides>
  <MMClips>0</MMClips>
  <ScaleCrop>false</ScaleCrop>
  <HeadingPairs>
    <vt:vector size="6" baseType="variant">
      <vt:variant>
        <vt:lpstr>Motyw</vt:lpstr>
      </vt:variant>
      <vt:variant>
        <vt:i4>1</vt:i4>
      </vt:variant>
      <vt:variant>
        <vt:lpstr>Osadzone serwery OLE</vt:lpstr>
      </vt:variant>
      <vt:variant>
        <vt:i4>1</vt:i4>
      </vt:variant>
      <vt:variant>
        <vt:lpstr>Tytuły slajdów</vt:lpstr>
      </vt:variant>
      <vt:variant>
        <vt:i4>43</vt:i4>
      </vt:variant>
    </vt:vector>
  </HeadingPairs>
  <TitlesOfParts>
    <vt:vector size="45" baseType="lpstr">
      <vt:lpstr>Motyw pakietu Office</vt:lpstr>
      <vt:lpstr>Ink Drawing and Writing</vt:lpstr>
      <vt:lpstr>WHAT IS Msusy?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>pokorski@fuw.edu.pl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IS Msusy?</dc:title>
  <dc:creator>Stefan Pokorski</dc:creator>
  <cp:lastModifiedBy>Stefan Pokorski</cp:lastModifiedBy>
  <cp:revision>66</cp:revision>
  <dcterms:created xsi:type="dcterms:W3CDTF">2013-05-18T19:17:01Z</dcterms:created>
  <dcterms:modified xsi:type="dcterms:W3CDTF">2013-05-28T09:37:03Z</dcterms:modified>
</cp:coreProperties>
</file>