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9" r:id="rId2"/>
    <p:sldMasterId id="2147483687" r:id="rId3"/>
    <p:sldMasterId id="2147483674" r:id="rId4"/>
  </p:sldMasterIdLst>
  <p:notesMasterIdLst>
    <p:notesMasterId r:id="rId6"/>
  </p:notesMasterIdLst>
  <p:handoutMasterIdLst>
    <p:handoutMasterId r:id="rId7"/>
  </p:handoutMasterIdLst>
  <p:sldIdLst>
    <p:sldId id="306" r:id="rId5"/>
  </p:sldIdLst>
  <p:sldSz cx="30279975" cy="42808525"/>
  <p:notesSz cx="6797675" cy="9874250"/>
  <p:defaultTextStyle>
    <a:defPPr>
      <a:defRPr lang="de-DE"/>
    </a:defPPr>
    <a:lvl1pPr algn="l" rtl="0" fontAlgn="base">
      <a:lnSpc>
        <a:spcPts val="8713"/>
      </a:lnSpc>
      <a:spcBef>
        <a:spcPct val="20000"/>
      </a:spcBef>
      <a:spcAft>
        <a:spcPct val="0"/>
      </a:spcAft>
      <a:defRPr sz="10500" kern="1200">
        <a:solidFill>
          <a:srgbClr val="515151"/>
        </a:solidFill>
        <a:latin typeface="Arial" charset="0"/>
        <a:ea typeface="+mn-ea"/>
        <a:cs typeface="+mn-cs"/>
      </a:defRPr>
    </a:lvl1pPr>
    <a:lvl2pPr marL="457200" algn="l" rtl="0" fontAlgn="base">
      <a:lnSpc>
        <a:spcPts val="8713"/>
      </a:lnSpc>
      <a:spcBef>
        <a:spcPct val="20000"/>
      </a:spcBef>
      <a:spcAft>
        <a:spcPct val="0"/>
      </a:spcAft>
      <a:defRPr sz="10500" kern="1200">
        <a:solidFill>
          <a:srgbClr val="515151"/>
        </a:solidFill>
        <a:latin typeface="Arial" charset="0"/>
        <a:ea typeface="+mn-ea"/>
        <a:cs typeface="+mn-cs"/>
      </a:defRPr>
    </a:lvl2pPr>
    <a:lvl3pPr marL="914400" algn="l" rtl="0" fontAlgn="base">
      <a:lnSpc>
        <a:spcPts val="8713"/>
      </a:lnSpc>
      <a:spcBef>
        <a:spcPct val="20000"/>
      </a:spcBef>
      <a:spcAft>
        <a:spcPct val="0"/>
      </a:spcAft>
      <a:defRPr sz="10500" kern="1200">
        <a:solidFill>
          <a:srgbClr val="515151"/>
        </a:solidFill>
        <a:latin typeface="Arial" charset="0"/>
        <a:ea typeface="+mn-ea"/>
        <a:cs typeface="+mn-cs"/>
      </a:defRPr>
    </a:lvl3pPr>
    <a:lvl4pPr marL="1371600" algn="l" rtl="0" fontAlgn="base">
      <a:lnSpc>
        <a:spcPts val="8713"/>
      </a:lnSpc>
      <a:spcBef>
        <a:spcPct val="20000"/>
      </a:spcBef>
      <a:spcAft>
        <a:spcPct val="0"/>
      </a:spcAft>
      <a:defRPr sz="10500" kern="1200">
        <a:solidFill>
          <a:srgbClr val="515151"/>
        </a:solidFill>
        <a:latin typeface="Arial" charset="0"/>
        <a:ea typeface="+mn-ea"/>
        <a:cs typeface="+mn-cs"/>
      </a:defRPr>
    </a:lvl4pPr>
    <a:lvl5pPr marL="1828800" algn="l" rtl="0" fontAlgn="base">
      <a:lnSpc>
        <a:spcPts val="8713"/>
      </a:lnSpc>
      <a:spcBef>
        <a:spcPct val="20000"/>
      </a:spcBef>
      <a:spcAft>
        <a:spcPct val="0"/>
      </a:spcAft>
      <a:defRPr sz="10500" kern="1200">
        <a:solidFill>
          <a:srgbClr val="51515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500" kern="1200">
        <a:solidFill>
          <a:srgbClr val="51515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500" kern="1200">
        <a:solidFill>
          <a:srgbClr val="51515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500" kern="1200">
        <a:solidFill>
          <a:srgbClr val="51515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500" kern="1200">
        <a:solidFill>
          <a:srgbClr val="51515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9C"/>
    <a:srgbClr val="CF6809"/>
    <a:srgbClr val="CF6800"/>
    <a:srgbClr val="C6DDEA"/>
    <a:srgbClr val="BAD6E6"/>
    <a:srgbClr val="CFEAFF"/>
    <a:srgbClr val="6EAACC"/>
    <a:srgbClr val="89B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3" autoAdjust="0"/>
    <p:restoredTop sz="95736" autoAdjust="0"/>
  </p:normalViewPr>
  <p:slideViewPr>
    <p:cSldViewPr snapToGrid="0">
      <p:cViewPr>
        <p:scale>
          <a:sx n="20" d="100"/>
          <a:sy n="20" d="100"/>
        </p:scale>
        <p:origin x="-1428" y="120"/>
      </p:cViewPr>
      <p:guideLst>
        <p:guide orient="horz" pos="1430"/>
        <p:guide orient="horz" pos="4723"/>
        <p:guide orient="horz" pos="2528"/>
        <p:guide orient="horz" pos="6772"/>
        <p:guide pos="18478"/>
        <p:guide pos="676"/>
        <p:guide pos="6980"/>
        <p:guide pos="5392"/>
        <p:guide pos="7510"/>
        <p:guide pos="47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32" cy="493713"/>
          </a:xfrm>
          <a:prstGeom prst="rect">
            <a:avLst/>
          </a:prstGeom>
        </p:spPr>
        <p:txBody>
          <a:bodyPr vert="horz" lIns="62774" tIns="31387" rIns="62774" bIns="31387" rtlCol="0"/>
          <a:lstStyle>
            <a:lvl1pPr algn="l">
              <a:defRPr sz="8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857" y="0"/>
            <a:ext cx="2945732" cy="493713"/>
          </a:xfrm>
          <a:prstGeom prst="rect">
            <a:avLst/>
          </a:prstGeom>
        </p:spPr>
        <p:txBody>
          <a:bodyPr vert="horz" lIns="62774" tIns="31387" rIns="62774" bIns="31387" rtlCol="0"/>
          <a:lstStyle>
            <a:lvl1pPr algn="r">
              <a:defRPr sz="800"/>
            </a:lvl1pPr>
          </a:lstStyle>
          <a:p>
            <a:fld id="{DE1CA990-029D-4D49-A4AB-78E46776648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8353"/>
            <a:ext cx="2945732" cy="493713"/>
          </a:xfrm>
          <a:prstGeom prst="rect">
            <a:avLst/>
          </a:prstGeom>
        </p:spPr>
        <p:txBody>
          <a:bodyPr vert="horz" lIns="62774" tIns="31387" rIns="62774" bIns="31387" rtlCol="0" anchor="b"/>
          <a:lstStyle>
            <a:lvl1pPr algn="l">
              <a:defRPr sz="8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857" y="9378353"/>
            <a:ext cx="2945732" cy="493713"/>
          </a:xfrm>
          <a:prstGeom prst="rect">
            <a:avLst/>
          </a:prstGeom>
        </p:spPr>
        <p:txBody>
          <a:bodyPr vert="horz" lIns="62774" tIns="31387" rIns="62774" bIns="31387" rtlCol="0" anchor="b"/>
          <a:lstStyle>
            <a:lvl1pPr algn="r">
              <a:defRPr sz="800"/>
            </a:lvl1pPr>
          </a:lstStyle>
          <a:p>
            <a:fld id="{9139647B-3992-42A5-927C-6B57ADFB5E7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911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73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6" tIns="45558" rIns="91116" bIns="45558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771" y="0"/>
            <a:ext cx="294681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6" tIns="45558" rIns="91116" bIns="45558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90738" y="741363"/>
            <a:ext cx="261620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1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02" y="4690269"/>
            <a:ext cx="5437271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6" tIns="45558" rIns="91116" bIns="455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 smtClean="0"/>
              <a:t>Textmasterformate durch Klicken bearbeiten</a:t>
            </a:r>
          </a:p>
          <a:p>
            <a:pPr lvl="1"/>
            <a:r>
              <a:rPr lang="de-DE" altLang="de-DE" noProof="0" smtClean="0"/>
              <a:t>Zweite Ebene</a:t>
            </a:r>
          </a:p>
          <a:p>
            <a:pPr lvl="2"/>
            <a:r>
              <a:rPr lang="de-DE" altLang="de-DE" noProof="0" smtClean="0"/>
              <a:t>Dritte Ebene</a:t>
            </a:r>
          </a:p>
          <a:p>
            <a:pPr lvl="3"/>
            <a:r>
              <a:rPr lang="de-DE" altLang="de-DE" noProof="0" smtClean="0"/>
              <a:t>Vierte Ebene</a:t>
            </a:r>
          </a:p>
          <a:p>
            <a:pPr lvl="4"/>
            <a:r>
              <a:rPr lang="de-DE" altLang="de-DE" noProof="0" smtClean="0"/>
              <a:t>Fünfte Ebene</a:t>
            </a:r>
          </a:p>
        </p:txBody>
      </p:sp>
      <p:sp>
        <p:nvSpPr>
          <p:cNvPr id="211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445"/>
            <a:ext cx="294573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6" tIns="45558" rIns="91116" bIns="45558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11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771" y="9379445"/>
            <a:ext cx="294681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16" tIns="45558" rIns="91116" bIns="45558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48FA66D-0C88-4D06-ABA0-50E2042CE68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84344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800">
                <a:solidFill>
                  <a:schemeClr val="tx1"/>
                </a:solidFill>
                <a:latin typeface="Arial" charset="0"/>
              </a:defRPr>
            </a:lvl1pPr>
            <a:lvl2pPr marL="738897" indent="-283353" eaLnBrk="0" hangingPunct="0">
              <a:spcBef>
                <a:spcPct val="30000"/>
              </a:spcBef>
              <a:defRPr sz="800">
                <a:solidFill>
                  <a:schemeClr val="tx1"/>
                </a:solidFill>
                <a:latin typeface="Arial" charset="0"/>
              </a:defRPr>
            </a:lvl2pPr>
            <a:lvl3pPr marL="1136681" indent="-225593" eaLnBrk="0" hangingPunct="0">
              <a:spcBef>
                <a:spcPct val="30000"/>
              </a:spcBef>
              <a:defRPr sz="800">
                <a:solidFill>
                  <a:schemeClr val="tx1"/>
                </a:solidFill>
                <a:latin typeface="Arial" charset="0"/>
              </a:defRPr>
            </a:lvl3pPr>
            <a:lvl4pPr marL="1593315" indent="-225593" eaLnBrk="0" hangingPunct="0">
              <a:spcBef>
                <a:spcPct val="30000"/>
              </a:spcBef>
              <a:defRPr sz="800">
                <a:solidFill>
                  <a:schemeClr val="tx1"/>
                </a:solidFill>
                <a:latin typeface="Arial" charset="0"/>
              </a:defRPr>
            </a:lvl4pPr>
            <a:lvl5pPr marL="2047770" indent="-225593" eaLnBrk="0" hangingPunct="0">
              <a:spcBef>
                <a:spcPct val="30000"/>
              </a:spcBef>
              <a:defRPr sz="800">
                <a:solidFill>
                  <a:schemeClr val="tx1"/>
                </a:solidFill>
                <a:latin typeface="Arial" charset="0"/>
              </a:defRPr>
            </a:lvl5pPr>
            <a:lvl6pPr marL="2361638" indent="-225593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675505" indent="-225593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2989373" indent="-225593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303241" indent="-225593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DBC7872-1135-40D1-86FF-2867D2949033}" type="slidenum">
              <a:rPr lang="de-DE" altLang="de-DE" sz="1200"/>
              <a:pPr eaLnBrk="1" hangingPunct="1">
                <a:spcBef>
                  <a:spcPct val="0"/>
                </a:spcBef>
              </a:pPr>
              <a:t>1</a:t>
            </a:fld>
            <a:endParaRPr lang="de-DE" altLang="de-DE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5" y="1714500"/>
            <a:ext cx="27251025" cy="7134225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14475" y="9988550"/>
            <a:ext cx="27251025" cy="282511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022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5" y="1704975"/>
            <a:ext cx="9961563" cy="725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47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475" y="8958263"/>
            <a:ext cx="9961563" cy="29281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4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663" y="29965650"/>
            <a:ext cx="18167350" cy="3538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663" y="3824288"/>
            <a:ext cx="18167350" cy="256857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663" y="335041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9732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698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1953538" y="1714500"/>
            <a:ext cx="6811962" cy="36525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14475" y="1714500"/>
            <a:ext cx="20286663" cy="365252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5979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551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7702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329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14475" y="9988550"/>
            <a:ext cx="13549313" cy="2825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16188" y="9988550"/>
            <a:ext cx="13549312" cy="2825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15425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475" y="958215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475" y="13576300"/>
            <a:ext cx="13377863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288" y="958215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288" y="13576300"/>
            <a:ext cx="13384212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14206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159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666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70632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5" y="1704975"/>
            <a:ext cx="9961563" cy="725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47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475" y="8958263"/>
            <a:ext cx="9961563" cy="29281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7941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663" y="29965650"/>
            <a:ext cx="18167350" cy="3538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663" y="3824288"/>
            <a:ext cx="18167350" cy="256857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663" y="335041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01545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7821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1953538" y="1714500"/>
            <a:ext cx="6811962" cy="36525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14475" y="1714500"/>
            <a:ext cx="20286663" cy="365252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59386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56835-F9E5-4FC1-8161-7E9FCBDF71A6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A2C89-3BA3-4A4E-8224-F50642B7915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5833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E63A8-558C-494F-A3A4-F2FA3C136F65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4B41B-A1A2-4262-AC77-45C2199023D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7817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A82F-557D-4119-B864-49A9B1F1CB33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DE4F8-D377-4EC6-954F-F5B99D350FB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44237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14475" y="9988550"/>
            <a:ext cx="13549313" cy="2825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16188" y="9988550"/>
            <a:ext cx="13549312" cy="2825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73783-0160-4204-83B9-B2FFF87CB206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D45EE-A276-4698-B058-4AD5DFE24A5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09987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475" y="958215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475" y="13576300"/>
            <a:ext cx="13377863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288" y="958215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288" y="13576300"/>
            <a:ext cx="13384212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9112B-4546-4655-B20C-98A07B0BA9AE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1CBF8-45C5-4D5B-A7BB-44710193A23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626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56896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AF6AB-7AA2-445F-ABA3-0FC47A9F040C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E353A-DEFD-42A1-B4A9-97D0B395927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0562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20B0B-DE55-4689-8633-FC11A17D9FCD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3EAA2-11CD-483E-9EF3-B3A5BCC1ACC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99508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5" y="1704975"/>
            <a:ext cx="9961563" cy="725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47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475" y="8958263"/>
            <a:ext cx="9961563" cy="29281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D1BFC-0B92-4881-AF9D-3A0651B6DEE2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A7F8D-CBD1-4BED-8534-895876C9B25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1736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663" y="29965650"/>
            <a:ext cx="18167350" cy="3538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663" y="3824288"/>
            <a:ext cx="18167350" cy="2568575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663" y="335041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D7965-AD0D-4D7F-859B-CBA48942A4A4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1D97F-B23B-4C65-950B-695B3D89ED5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70285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4CFAF-CFD2-467D-93A6-D18006BBB4A4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9EA95-8181-412C-901A-E80016A3B8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68611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1953538" y="1714500"/>
            <a:ext cx="6811962" cy="36525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14475" y="1714500"/>
            <a:ext cx="20286663" cy="365252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955B0-3BB1-4E79-9F66-0E0B0701AC6F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0077C-F035-4946-8BB3-8A0119643A8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457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1855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659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14475" y="9988550"/>
            <a:ext cx="13549313" cy="2825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16188" y="9988550"/>
            <a:ext cx="13549312" cy="2825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3490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475" y="958215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475" y="13576300"/>
            <a:ext cx="13377863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288" y="958215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288" y="13576300"/>
            <a:ext cx="13384212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8241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702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568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Grafik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77" b="40363"/>
          <a:stretch>
            <a:fillRect/>
          </a:stretch>
        </p:blipFill>
        <p:spPr bwMode="auto">
          <a:xfrm>
            <a:off x="0" y="0"/>
            <a:ext cx="30279975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10"/>
          <p:cNvSpPr>
            <a:spLocks noChangeAspect="1" noChangeArrowheads="1"/>
          </p:cNvSpPr>
          <p:nvPr userDrawn="1"/>
        </p:nvSpPr>
        <p:spPr bwMode="auto">
          <a:xfrm>
            <a:off x="0" y="42268775"/>
            <a:ext cx="16071850" cy="539750"/>
          </a:xfrm>
          <a:prstGeom prst="rect">
            <a:avLst/>
          </a:prstGeom>
          <a:solidFill>
            <a:srgbClr val="CF680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500">
                <a:solidFill>
                  <a:srgbClr val="515151"/>
                </a:solidFill>
                <a:latin typeface="Arial" charset="0"/>
              </a:defRPr>
            </a:lvl1pPr>
            <a:lvl2pPr marL="742950" indent="-285750" eaLnBrk="0" hangingPunct="0">
              <a:defRPr sz="10500">
                <a:solidFill>
                  <a:srgbClr val="515151"/>
                </a:solidFill>
                <a:latin typeface="Arial" charset="0"/>
              </a:defRPr>
            </a:lvl2pPr>
            <a:lvl3pPr marL="11430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3pPr>
            <a:lvl4pPr marL="16002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4pPr>
            <a:lvl5pPr marL="20574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1027" name="Rectangle 11"/>
          <p:cNvSpPr>
            <a:spLocks noChangeAspect="1" noChangeArrowheads="1"/>
          </p:cNvSpPr>
          <p:nvPr userDrawn="1"/>
        </p:nvSpPr>
        <p:spPr bwMode="auto">
          <a:xfrm>
            <a:off x="0" y="41729025"/>
            <a:ext cx="20202525" cy="539750"/>
          </a:xfrm>
          <a:prstGeom prst="rect">
            <a:avLst/>
          </a:prstGeom>
          <a:solidFill>
            <a:srgbClr val="00589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0500">
                <a:solidFill>
                  <a:srgbClr val="515151"/>
                </a:solidFill>
                <a:latin typeface="Arial" charset="0"/>
              </a:defRPr>
            </a:lvl1pPr>
            <a:lvl2pPr marL="742950" indent="-285750" eaLnBrk="0" hangingPunct="0">
              <a:defRPr sz="10500">
                <a:solidFill>
                  <a:srgbClr val="515151"/>
                </a:solidFill>
                <a:latin typeface="Arial" charset="0"/>
              </a:defRPr>
            </a:lvl2pPr>
            <a:lvl3pPr marL="11430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3pPr>
            <a:lvl4pPr marL="16002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4pPr>
            <a:lvl5pPr marL="20574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1028" name="Rectangle 12"/>
          <p:cNvSpPr>
            <a:spLocks noChangeAspect="1" noChangeArrowheads="1"/>
          </p:cNvSpPr>
          <p:nvPr userDrawn="1"/>
        </p:nvSpPr>
        <p:spPr bwMode="auto">
          <a:xfrm>
            <a:off x="20072350" y="42270363"/>
            <a:ext cx="10207625" cy="538162"/>
          </a:xfrm>
          <a:prstGeom prst="rect">
            <a:avLst/>
          </a:prstGeom>
          <a:solidFill>
            <a:srgbClr val="00589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0500">
                <a:solidFill>
                  <a:srgbClr val="515151"/>
                </a:solidFill>
                <a:latin typeface="Arial" charset="0"/>
              </a:defRPr>
            </a:lvl1pPr>
            <a:lvl2pPr marL="742950" indent="-285750" eaLnBrk="0" hangingPunct="0">
              <a:defRPr sz="10500">
                <a:solidFill>
                  <a:srgbClr val="515151"/>
                </a:solidFill>
                <a:latin typeface="Arial" charset="0"/>
              </a:defRPr>
            </a:lvl2pPr>
            <a:lvl3pPr marL="11430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3pPr>
            <a:lvl4pPr marL="16002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4pPr>
            <a:lvl5pPr marL="20574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1029" name="Rectangle 13"/>
          <p:cNvSpPr>
            <a:spLocks noChangeAspect="1" noChangeArrowheads="1"/>
          </p:cNvSpPr>
          <p:nvPr userDrawn="1"/>
        </p:nvSpPr>
        <p:spPr bwMode="auto">
          <a:xfrm>
            <a:off x="10064750" y="42270363"/>
            <a:ext cx="10140950" cy="538162"/>
          </a:xfrm>
          <a:prstGeom prst="rect">
            <a:avLst/>
          </a:prstGeom>
          <a:solidFill>
            <a:srgbClr val="003E6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0500">
                <a:solidFill>
                  <a:srgbClr val="515151"/>
                </a:solidFill>
                <a:latin typeface="Arial" charset="0"/>
              </a:defRPr>
            </a:lvl1pPr>
            <a:lvl2pPr marL="742950" indent="-285750" eaLnBrk="0" hangingPunct="0">
              <a:defRPr sz="10500">
                <a:solidFill>
                  <a:srgbClr val="515151"/>
                </a:solidFill>
                <a:latin typeface="Arial" charset="0"/>
              </a:defRPr>
            </a:lvl2pPr>
            <a:lvl3pPr marL="11430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3pPr>
            <a:lvl4pPr marL="16002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4pPr>
            <a:lvl5pPr marL="20574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grpSp>
        <p:nvGrpSpPr>
          <p:cNvPr id="1030" name="Gruppieren 1"/>
          <p:cNvGrpSpPr>
            <a:grpSpLocks/>
          </p:cNvGrpSpPr>
          <p:nvPr userDrawn="1"/>
        </p:nvGrpSpPr>
        <p:grpSpPr bwMode="auto">
          <a:xfrm>
            <a:off x="-26195" y="4391025"/>
            <a:ext cx="20121563" cy="1172943"/>
            <a:chOff x="-9525" y="4670425"/>
            <a:chExt cx="20121831" cy="1063627"/>
          </a:xfrm>
        </p:grpSpPr>
        <p:sp>
          <p:nvSpPr>
            <p:cNvPr id="1035" name="Rectangle 22"/>
            <p:cNvSpPr>
              <a:spLocks noChangeAspect="1" noChangeArrowheads="1"/>
            </p:cNvSpPr>
            <p:nvPr userDrawn="1"/>
          </p:nvSpPr>
          <p:spPr bwMode="auto">
            <a:xfrm>
              <a:off x="-9525" y="5194301"/>
              <a:ext cx="16011738" cy="539751"/>
            </a:xfrm>
            <a:prstGeom prst="rect">
              <a:avLst/>
            </a:prstGeom>
            <a:solidFill>
              <a:srgbClr val="CF68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1pPr>
              <a:lvl2pPr marL="742950" indent="-28575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2pPr>
              <a:lvl3pPr marL="1143000" indent="-22860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3pPr>
              <a:lvl4pPr marL="1600200" indent="-22860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4pPr>
              <a:lvl5pPr marL="2057400" indent="-22860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de-DE" altLang="de-DE" smtClean="0"/>
            </a:p>
          </p:txBody>
        </p:sp>
        <p:sp>
          <p:nvSpPr>
            <p:cNvPr id="1036" name="Rectangle 23"/>
            <p:cNvSpPr>
              <a:spLocks noChangeAspect="1" noChangeArrowheads="1"/>
            </p:cNvSpPr>
            <p:nvPr userDrawn="1"/>
          </p:nvSpPr>
          <p:spPr bwMode="auto">
            <a:xfrm>
              <a:off x="-9525" y="4670425"/>
              <a:ext cx="20121831" cy="539751"/>
            </a:xfrm>
            <a:prstGeom prst="rect">
              <a:avLst/>
            </a:prstGeom>
            <a:solidFill>
              <a:srgbClr val="00589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1pPr>
              <a:lvl2pPr marL="742950" indent="-28575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2pPr>
              <a:lvl3pPr marL="1143000" indent="-22860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3pPr>
              <a:lvl4pPr marL="1600200" indent="-22860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4pPr>
              <a:lvl5pPr marL="2057400" indent="-22860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de-DE" altLang="de-DE" smtClean="0"/>
            </a:p>
          </p:txBody>
        </p:sp>
        <p:sp>
          <p:nvSpPr>
            <p:cNvPr id="1038" name="Rectangle 25"/>
            <p:cNvSpPr>
              <a:spLocks noChangeAspect="1" noChangeArrowheads="1"/>
            </p:cNvSpPr>
            <p:nvPr userDrawn="1"/>
          </p:nvSpPr>
          <p:spPr bwMode="auto">
            <a:xfrm>
              <a:off x="10017259" y="5195888"/>
              <a:ext cx="10093459" cy="538163"/>
            </a:xfrm>
            <a:prstGeom prst="rect">
              <a:avLst/>
            </a:prstGeom>
            <a:solidFill>
              <a:srgbClr val="003E6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1pPr>
              <a:lvl2pPr marL="742950" indent="-28575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2pPr>
              <a:lvl3pPr marL="1143000" indent="-22860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3pPr>
              <a:lvl4pPr marL="1600200" indent="-22860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4pPr>
              <a:lvl5pPr marL="2057400" indent="-228600" eaLnBrk="0" hangingPunct="0">
                <a:defRPr sz="10500">
                  <a:solidFill>
                    <a:srgbClr val="51515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ts val="8713"/>
                </a:lnSpc>
                <a:spcBef>
                  <a:spcPct val="20000"/>
                </a:spcBef>
                <a:spcAft>
                  <a:spcPct val="0"/>
                </a:spcAft>
                <a:defRPr sz="10500">
                  <a:solidFill>
                    <a:srgbClr val="51515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de-DE" altLang="de-DE" smtClean="0"/>
            </a:p>
          </p:txBody>
        </p:sp>
      </p:grpSp>
      <p:pic>
        <p:nvPicPr>
          <p:cNvPr id="1031" name="Picture 37" descr="HG_LOGO_S_ENG_RGB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5200" y="39443025"/>
            <a:ext cx="5648325" cy="249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eck 1"/>
          <p:cNvSpPr/>
          <p:nvPr userDrawn="1"/>
        </p:nvSpPr>
        <p:spPr bwMode="auto">
          <a:xfrm>
            <a:off x="-20638" y="2357436"/>
            <a:ext cx="29938663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55563" algn="l" defTabSz="3984625" rtl="0" eaLnBrk="1" fontAlgn="base" latinLnBrk="0" hangingPunct="1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500" b="0" i="0" u="none" strike="noStrike" cap="none" normalizeH="0" baseline="0" smtClean="0">
              <a:ln>
                <a:noFill/>
              </a:ln>
              <a:solidFill>
                <a:srgbClr val="515151"/>
              </a:solidFill>
              <a:effectLst/>
              <a:latin typeface="Arial" charset="0"/>
            </a:endParaRPr>
          </a:p>
        </p:txBody>
      </p:sp>
      <p:sp>
        <p:nvSpPr>
          <p:cNvPr id="3" name="Rechteck 2"/>
          <p:cNvSpPr/>
          <p:nvPr userDrawn="1"/>
        </p:nvSpPr>
        <p:spPr bwMode="auto">
          <a:xfrm>
            <a:off x="-20638" y="2357436"/>
            <a:ext cx="30308550" cy="2580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55563" algn="l" defTabSz="3984625" rtl="0" eaLnBrk="1" fontAlgn="base" latinLnBrk="0" hangingPunct="1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500" b="0" i="0" u="none" strike="noStrike" cap="none" normalizeH="0" baseline="0" smtClean="0">
              <a:ln>
                <a:noFill/>
              </a:ln>
              <a:solidFill>
                <a:srgbClr val="515151"/>
              </a:solidFill>
              <a:effectLst/>
              <a:latin typeface="Arial" charset="0"/>
            </a:endParaRP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-20638" y="2357436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55563" algn="l" defTabSz="3984625" rtl="0" eaLnBrk="1" fontAlgn="base" latinLnBrk="0" hangingPunct="1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500" b="0" i="0" u="none" strike="noStrike" cap="none" normalizeH="0" baseline="0" smtClean="0">
              <a:ln>
                <a:noFill/>
              </a:ln>
              <a:solidFill>
                <a:srgbClr val="515151"/>
              </a:solidFill>
              <a:effectLst/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711" r:id="rId2"/>
  </p:sldLayoutIdLst>
  <p:timing>
    <p:tnLst>
      <p:par>
        <p:cTn id="1" dur="indefinite" restart="never" nodeType="tmRoot"/>
      </p:par>
    </p:tnLst>
  </p:timing>
  <p:txStyles>
    <p:titleStyle>
      <a:lvl1pPr algn="l" defTabSz="3984625" rtl="0" eaLnBrk="0" fontAlgn="base" hangingPunct="0">
        <a:lnSpc>
          <a:spcPts val="13950"/>
        </a:lnSpc>
        <a:spcBef>
          <a:spcPct val="0"/>
        </a:spcBef>
        <a:spcAft>
          <a:spcPct val="0"/>
        </a:spcAft>
        <a:defRPr sz="13100" b="1">
          <a:solidFill>
            <a:srgbClr val="00589C"/>
          </a:solidFill>
          <a:latin typeface="+mj-lt"/>
          <a:ea typeface="+mj-ea"/>
          <a:cs typeface="+mj-cs"/>
        </a:defRPr>
      </a:lvl1pPr>
      <a:lvl2pPr algn="l" defTabSz="3984625" rtl="0" eaLnBrk="0" fontAlgn="base" hangingPunct="0">
        <a:lnSpc>
          <a:spcPts val="13950"/>
        </a:lnSpc>
        <a:spcBef>
          <a:spcPct val="0"/>
        </a:spcBef>
        <a:spcAft>
          <a:spcPct val="0"/>
        </a:spcAft>
        <a:defRPr sz="13100" b="1">
          <a:solidFill>
            <a:srgbClr val="00589C"/>
          </a:solidFill>
          <a:latin typeface="Arial" charset="0"/>
        </a:defRPr>
      </a:lvl2pPr>
      <a:lvl3pPr algn="l" defTabSz="3984625" rtl="0" eaLnBrk="0" fontAlgn="base" hangingPunct="0">
        <a:lnSpc>
          <a:spcPts val="13950"/>
        </a:lnSpc>
        <a:spcBef>
          <a:spcPct val="0"/>
        </a:spcBef>
        <a:spcAft>
          <a:spcPct val="0"/>
        </a:spcAft>
        <a:defRPr sz="13100" b="1">
          <a:solidFill>
            <a:srgbClr val="00589C"/>
          </a:solidFill>
          <a:latin typeface="Arial" charset="0"/>
        </a:defRPr>
      </a:lvl3pPr>
      <a:lvl4pPr algn="l" defTabSz="3984625" rtl="0" eaLnBrk="0" fontAlgn="base" hangingPunct="0">
        <a:lnSpc>
          <a:spcPts val="13950"/>
        </a:lnSpc>
        <a:spcBef>
          <a:spcPct val="0"/>
        </a:spcBef>
        <a:spcAft>
          <a:spcPct val="0"/>
        </a:spcAft>
        <a:defRPr sz="13100" b="1">
          <a:solidFill>
            <a:srgbClr val="00589C"/>
          </a:solidFill>
          <a:latin typeface="Arial" charset="0"/>
        </a:defRPr>
      </a:lvl4pPr>
      <a:lvl5pPr algn="l" defTabSz="3984625" rtl="0" eaLnBrk="0" fontAlgn="base" hangingPunct="0">
        <a:lnSpc>
          <a:spcPts val="13950"/>
        </a:lnSpc>
        <a:spcBef>
          <a:spcPct val="0"/>
        </a:spcBef>
        <a:spcAft>
          <a:spcPct val="0"/>
        </a:spcAft>
        <a:defRPr sz="13100" b="1">
          <a:solidFill>
            <a:srgbClr val="00589C"/>
          </a:solidFill>
          <a:latin typeface="Arial" charset="0"/>
        </a:defRPr>
      </a:lvl5pPr>
      <a:lvl6pPr marL="457200" algn="l" defTabSz="3984625" rtl="0" fontAlgn="base">
        <a:lnSpc>
          <a:spcPts val="13950"/>
        </a:lnSpc>
        <a:spcBef>
          <a:spcPct val="0"/>
        </a:spcBef>
        <a:spcAft>
          <a:spcPct val="0"/>
        </a:spcAft>
        <a:defRPr sz="13100" b="1">
          <a:solidFill>
            <a:srgbClr val="00589C"/>
          </a:solidFill>
          <a:latin typeface="Arial" charset="0"/>
        </a:defRPr>
      </a:lvl6pPr>
      <a:lvl7pPr marL="914400" algn="l" defTabSz="3984625" rtl="0" fontAlgn="base">
        <a:lnSpc>
          <a:spcPts val="13950"/>
        </a:lnSpc>
        <a:spcBef>
          <a:spcPct val="0"/>
        </a:spcBef>
        <a:spcAft>
          <a:spcPct val="0"/>
        </a:spcAft>
        <a:defRPr sz="13100" b="1">
          <a:solidFill>
            <a:srgbClr val="00589C"/>
          </a:solidFill>
          <a:latin typeface="Arial" charset="0"/>
        </a:defRPr>
      </a:lvl7pPr>
      <a:lvl8pPr marL="1371600" algn="l" defTabSz="3984625" rtl="0" fontAlgn="base">
        <a:lnSpc>
          <a:spcPts val="13950"/>
        </a:lnSpc>
        <a:spcBef>
          <a:spcPct val="0"/>
        </a:spcBef>
        <a:spcAft>
          <a:spcPct val="0"/>
        </a:spcAft>
        <a:defRPr sz="13100" b="1">
          <a:solidFill>
            <a:srgbClr val="00589C"/>
          </a:solidFill>
          <a:latin typeface="Arial" charset="0"/>
        </a:defRPr>
      </a:lvl8pPr>
      <a:lvl9pPr marL="1828800" algn="l" defTabSz="3984625" rtl="0" fontAlgn="base">
        <a:lnSpc>
          <a:spcPts val="13950"/>
        </a:lnSpc>
        <a:spcBef>
          <a:spcPct val="0"/>
        </a:spcBef>
        <a:spcAft>
          <a:spcPct val="0"/>
        </a:spcAft>
        <a:defRPr sz="13100" b="1">
          <a:solidFill>
            <a:srgbClr val="00589C"/>
          </a:solidFill>
          <a:latin typeface="Arial" charset="0"/>
        </a:defRPr>
      </a:lvl9pPr>
    </p:titleStyle>
    <p:bodyStyle>
      <a:lvl1pPr marL="342900" indent="-342900" algn="l" defTabSz="3984625" rtl="0" eaLnBrk="0" fontAlgn="base" hangingPunct="0">
        <a:lnSpc>
          <a:spcPts val="13075"/>
        </a:lnSpc>
        <a:spcBef>
          <a:spcPct val="20000"/>
        </a:spcBef>
        <a:spcAft>
          <a:spcPct val="20000"/>
        </a:spcAft>
        <a:buClr>
          <a:srgbClr val="00589C"/>
        </a:buClr>
        <a:buFont typeface="Wingdings" pitchFamily="2" charset="2"/>
        <a:defRPr sz="11300">
          <a:solidFill>
            <a:schemeClr val="tx1"/>
          </a:solidFill>
          <a:latin typeface="+mn-lt"/>
          <a:ea typeface="+mn-ea"/>
          <a:cs typeface="+mn-cs"/>
        </a:defRPr>
      </a:lvl1pPr>
      <a:lvl2pPr marL="3576638" indent="-1244600" algn="l" defTabSz="3984625" rtl="0" eaLnBrk="0" fontAlgn="base" hangingPunct="0">
        <a:lnSpc>
          <a:spcPts val="13075"/>
        </a:lnSpc>
        <a:spcBef>
          <a:spcPct val="20000"/>
        </a:spcBef>
        <a:spcAft>
          <a:spcPct val="20000"/>
        </a:spcAft>
        <a:buClr>
          <a:srgbClr val="00589C"/>
        </a:buClr>
        <a:buFont typeface="Wingdings" pitchFamily="2" charset="2"/>
        <a:buChar char="§"/>
        <a:defRPr sz="11300">
          <a:solidFill>
            <a:schemeClr val="tx1"/>
          </a:solidFill>
          <a:latin typeface="+mn-lt"/>
        </a:defRPr>
      </a:lvl2pPr>
      <a:lvl3pPr marL="5354638" indent="-996950" algn="l" defTabSz="3984625" rtl="0" eaLnBrk="0" fontAlgn="base" hangingPunct="0">
        <a:lnSpc>
          <a:spcPts val="13075"/>
        </a:lnSpc>
        <a:spcBef>
          <a:spcPct val="20000"/>
        </a:spcBef>
        <a:spcAft>
          <a:spcPct val="20000"/>
        </a:spcAft>
        <a:buClr>
          <a:srgbClr val="00589C"/>
        </a:buClr>
        <a:buFont typeface="Wingdings" pitchFamily="2" charset="2"/>
        <a:buChar char="§"/>
        <a:defRPr sz="11300">
          <a:solidFill>
            <a:schemeClr val="tx1"/>
          </a:solidFill>
          <a:latin typeface="+mn-lt"/>
        </a:defRPr>
      </a:lvl3pPr>
      <a:lvl4pPr marL="7132638" indent="-996950" algn="l" defTabSz="3984625" rtl="0" eaLnBrk="0" fontAlgn="base" hangingPunct="0">
        <a:spcBef>
          <a:spcPct val="20000"/>
        </a:spcBef>
        <a:spcAft>
          <a:spcPct val="0"/>
        </a:spcAft>
        <a:buChar char="–"/>
        <a:defRPr sz="8700">
          <a:solidFill>
            <a:schemeClr val="tx1"/>
          </a:solidFill>
          <a:latin typeface="+mn-lt"/>
        </a:defRPr>
      </a:lvl4pPr>
      <a:lvl5pPr marL="8964613" indent="-995363" algn="l" defTabSz="3984625" rtl="0" eaLnBrk="0" fontAlgn="base" hangingPunct="0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5pPr>
      <a:lvl6pPr marL="9421813" indent="-995363" algn="l" defTabSz="3984625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6pPr>
      <a:lvl7pPr marL="9879013" indent="-995363" algn="l" defTabSz="3984625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7pPr>
      <a:lvl8pPr marL="10336213" indent="-995363" algn="l" defTabSz="3984625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8pPr>
      <a:lvl9pPr marL="10793413" indent="-995363" algn="l" defTabSz="3984625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14475" y="1714500"/>
            <a:ext cx="27251025" cy="7134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475" y="9988550"/>
            <a:ext cx="27251025" cy="28251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514475" y="39676388"/>
            <a:ext cx="7064375" cy="2279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A086B-1AB8-42E4-8879-51D16CB42FD1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345738" y="39676388"/>
            <a:ext cx="9588500" cy="2279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701125" y="39676388"/>
            <a:ext cx="7064375" cy="2279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C278D-5C4F-4072-BC89-9BA0C0D41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944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14475" y="1714500"/>
            <a:ext cx="27251025" cy="7134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475" y="9988550"/>
            <a:ext cx="27251025" cy="28251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514475" y="39676388"/>
            <a:ext cx="7064375" cy="2279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7AA7B-94CF-485D-9A33-C81F8AC6C564}" type="datetimeFigureOut">
              <a:rPr lang="de-DE" smtClean="0"/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345738" y="39676388"/>
            <a:ext cx="9588500" cy="2279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701125" y="39676388"/>
            <a:ext cx="7064375" cy="2279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BB5C7-4778-4172-BDE1-6950D7446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80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platzhalter 1"/>
          <p:cNvSpPr>
            <a:spLocks noGrp="1"/>
          </p:cNvSpPr>
          <p:nvPr>
            <p:ph type="title"/>
          </p:nvPr>
        </p:nvSpPr>
        <p:spPr bwMode="auto">
          <a:xfrm>
            <a:off x="1514475" y="1714500"/>
            <a:ext cx="27251025" cy="713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2051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514475" y="9988550"/>
            <a:ext cx="27251025" cy="282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514475" y="39676388"/>
            <a:ext cx="7064375" cy="2279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315832A-23B0-4334-95B2-DA29B7B92A28}" type="datetimeFigureOut">
              <a:rPr lang="de-DE"/>
              <a:pPr>
                <a:defRPr/>
              </a:pPr>
              <a:t>28.11.2016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345738" y="39676388"/>
            <a:ext cx="9588500" cy="2279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701125" y="39676388"/>
            <a:ext cx="7064375" cy="2279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9F7DD10-A084-4229-A2F8-E7E26B3B2F1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248"/>
          <p:cNvGrpSpPr>
            <a:grpSpLocks/>
          </p:cNvGrpSpPr>
          <p:nvPr/>
        </p:nvGrpSpPr>
        <p:grpSpPr bwMode="auto">
          <a:xfrm>
            <a:off x="2120731" y="39583730"/>
            <a:ext cx="2457450" cy="1179262"/>
            <a:chOff x="1165" y="23101"/>
            <a:chExt cx="1548" cy="585"/>
          </a:xfrm>
        </p:grpSpPr>
        <p:sp>
          <p:nvSpPr>
            <p:cNvPr id="87" name="Rectangle 246"/>
            <p:cNvSpPr>
              <a:spLocks noChangeArrowheads="1"/>
            </p:cNvSpPr>
            <p:nvPr/>
          </p:nvSpPr>
          <p:spPr bwMode="auto">
            <a:xfrm>
              <a:off x="1165" y="23101"/>
              <a:ext cx="1548" cy="58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88" name="Text Box 247"/>
            <p:cNvSpPr txBox="1">
              <a:spLocks noChangeArrowheads="1"/>
            </p:cNvSpPr>
            <p:nvPr/>
          </p:nvSpPr>
          <p:spPr bwMode="auto">
            <a:xfrm>
              <a:off x="1534" y="23237"/>
              <a:ext cx="648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de-DE" sz="3000" dirty="0"/>
                <a:t>Logo</a:t>
              </a:r>
            </a:p>
          </p:txBody>
        </p:sp>
      </p:grpSp>
      <p:grpSp>
        <p:nvGrpSpPr>
          <p:cNvPr id="89" name="Group 249"/>
          <p:cNvGrpSpPr>
            <a:grpSpLocks/>
          </p:cNvGrpSpPr>
          <p:nvPr/>
        </p:nvGrpSpPr>
        <p:grpSpPr bwMode="auto">
          <a:xfrm>
            <a:off x="4789319" y="39585317"/>
            <a:ext cx="2457450" cy="1179264"/>
            <a:chOff x="1165" y="23101"/>
            <a:chExt cx="1548" cy="585"/>
          </a:xfrm>
        </p:grpSpPr>
        <p:sp>
          <p:nvSpPr>
            <p:cNvPr id="90" name="Rectangle 250"/>
            <p:cNvSpPr>
              <a:spLocks noChangeArrowheads="1"/>
            </p:cNvSpPr>
            <p:nvPr/>
          </p:nvSpPr>
          <p:spPr bwMode="auto">
            <a:xfrm>
              <a:off x="1165" y="23101"/>
              <a:ext cx="1548" cy="58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1" name="Text Box 251"/>
            <p:cNvSpPr txBox="1">
              <a:spLocks noChangeArrowheads="1"/>
            </p:cNvSpPr>
            <p:nvPr/>
          </p:nvSpPr>
          <p:spPr bwMode="auto">
            <a:xfrm>
              <a:off x="1534" y="23237"/>
              <a:ext cx="648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de-DE" sz="3000"/>
                <a:t>Logo</a:t>
              </a:r>
            </a:p>
          </p:txBody>
        </p:sp>
      </p:grpSp>
      <p:grpSp>
        <p:nvGrpSpPr>
          <p:cNvPr id="92" name="Group 252"/>
          <p:cNvGrpSpPr>
            <a:grpSpLocks/>
          </p:cNvGrpSpPr>
          <p:nvPr/>
        </p:nvGrpSpPr>
        <p:grpSpPr bwMode="auto">
          <a:xfrm>
            <a:off x="7456319" y="39585317"/>
            <a:ext cx="2457450" cy="1179264"/>
            <a:chOff x="1165" y="23101"/>
            <a:chExt cx="1548" cy="585"/>
          </a:xfrm>
        </p:grpSpPr>
        <p:sp>
          <p:nvSpPr>
            <p:cNvPr id="93" name="Rectangle 253"/>
            <p:cNvSpPr>
              <a:spLocks noChangeArrowheads="1"/>
            </p:cNvSpPr>
            <p:nvPr/>
          </p:nvSpPr>
          <p:spPr bwMode="auto">
            <a:xfrm>
              <a:off x="1165" y="23101"/>
              <a:ext cx="1548" cy="58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4" name="Text Box 254"/>
            <p:cNvSpPr txBox="1">
              <a:spLocks noChangeArrowheads="1"/>
            </p:cNvSpPr>
            <p:nvPr/>
          </p:nvSpPr>
          <p:spPr bwMode="auto">
            <a:xfrm>
              <a:off x="1534" y="23237"/>
              <a:ext cx="648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de-DE" sz="3000"/>
                <a:t>Logo</a:t>
              </a:r>
            </a:p>
          </p:txBody>
        </p:sp>
      </p:grpSp>
      <p:cxnSp>
        <p:nvCxnSpPr>
          <p:cNvPr id="3" name="Gerade Verbindung 2"/>
          <p:cNvCxnSpPr/>
          <p:nvPr/>
        </p:nvCxnSpPr>
        <p:spPr bwMode="auto">
          <a:xfrm>
            <a:off x="1182688" y="-914400"/>
            <a:ext cx="1427579" cy="41173481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Gerade Verbindung 6"/>
          <p:cNvCxnSpPr/>
          <p:nvPr/>
        </p:nvCxnSpPr>
        <p:spPr bwMode="auto">
          <a:xfrm>
            <a:off x="2207744" y="6768781"/>
            <a:ext cx="1960788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026" name="Picture 2" descr="N:\public\hasylab\HASYLAB INFO (intern)\HASYLAB Logos\DESY Logos\DESY Logo gute Auflösung\DESY-Logo-cya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2077" y="5003437"/>
            <a:ext cx="2185126" cy="2185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Gerade Verbindung 8"/>
          <p:cNvCxnSpPr/>
          <p:nvPr/>
        </p:nvCxnSpPr>
        <p:spPr bwMode="auto">
          <a:xfrm>
            <a:off x="7583651" y="3049428"/>
            <a:ext cx="1561323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Gerade Verbindung 10"/>
          <p:cNvCxnSpPr/>
          <p:nvPr/>
        </p:nvCxnSpPr>
        <p:spPr bwMode="auto">
          <a:xfrm flipV="1">
            <a:off x="1182688" y="2724684"/>
            <a:ext cx="25816175" cy="324744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Gerade Verbindung 3"/>
          <p:cNvCxnSpPr/>
          <p:nvPr/>
        </p:nvCxnSpPr>
        <p:spPr bwMode="auto">
          <a:xfrm flipV="1">
            <a:off x="16511909" y="3301274"/>
            <a:ext cx="6154057" cy="141804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Gerade Verbindung 11"/>
          <p:cNvCxnSpPr/>
          <p:nvPr/>
        </p:nvCxnSpPr>
        <p:spPr bwMode="auto">
          <a:xfrm>
            <a:off x="28537106" y="6540863"/>
            <a:ext cx="0" cy="7126514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feld 23"/>
          <p:cNvSpPr txBox="1"/>
          <p:nvPr/>
        </p:nvSpPr>
        <p:spPr>
          <a:xfrm>
            <a:off x="2369637" y="38005356"/>
            <a:ext cx="7544132" cy="1208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55" name="Textfeld 154"/>
          <p:cNvSpPr txBox="1"/>
          <p:nvPr/>
        </p:nvSpPr>
        <p:spPr>
          <a:xfrm>
            <a:off x="2208043" y="38005356"/>
            <a:ext cx="13966983" cy="1208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b="1" i="1" dirty="0" smtClean="0"/>
              <a:t>Logos </a:t>
            </a:r>
            <a:r>
              <a:rPr lang="de-DE" sz="5400" b="1" i="1" dirty="0" err="1" smtClean="0"/>
              <a:t>of</a:t>
            </a:r>
            <a:r>
              <a:rPr lang="de-DE" sz="5400" b="1" i="1" dirty="0" smtClean="0"/>
              <a:t> </a:t>
            </a:r>
            <a:r>
              <a:rPr lang="de-DE" sz="5400" b="1" i="1" dirty="0" err="1" smtClean="0"/>
              <a:t>other</a:t>
            </a:r>
            <a:r>
              <a:rPr lang="de-DE" sz="5400" b="1" i="1" dirty="0" smtClean="0"/>
              <a:t> </a:t>
            </a:r>
            <a:r>
              <a:rPr lang="de-DE" sz="5400" b="1" i="1" dirty="0" err="1" smtClean="0"/>
              <a:t>institutions</a:t>
            </a:r>
            <a:r>
              <a:rPr lang="de-DE" sz="5400" b="1" i="1" dirty="0" smtClean="0"/>
              <a:t> </a:t>
            </a:r>
            <a:r>
              <a:rPr lang="de-DE" sz="5400" b="1" i="1" dirty="0" err="1" smtClean="0"/>
              <a:t>if</a:t>
            </a:r>
            <a:r>
              <a:rPr lang="de-DE" sz="5400" b="1" i="1" dirty="0" smtClean="0"/>
              <a:t> </a:t>
            </a:r>
            <a:r>
              <a:rPr lang="de-DE" sz="5400" b="1" i="1" dirty="0" err="1" smtClean="0"/>
              <a:t>needed</a:t>
            </a:r>
            <a:endParaRPr lang="de-DE" sz="5400" b="1" i="1" dirty="0"/>
          </a:p>
        </p:txBody>
      </p:sp>
      <p:sp>
        <p:nvSpPr>
          <p:cNvPr id="48" name="Textfeld 47"/>
          <p:cNvSpPr txBox="1"/>
          <p:nvPr/>
        </p:nvSpPr>
        <p:spPr>
          <a:xfrm>
            <a:off x="17097166" y="37458092"/>
            <a:ext cx="13441614" cy="1086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b="1" i="1" dirty="0" smtClean="0"/>
              <a:t>…etc.</a:t>
            </a:r>
            <a:endParaRPr lang="de-DE" sz="5400" b="1" i="1" dirty="0"/>
          </a:p>
        </p:txBody>
      </p:sp>
      <p:sp>
        <p:nvSpPr>
          <p:cNvPr id="55" name="Rectangle 108"/>
          <p:cNvSpPr>
            <a:spLocks noChangeArrowheads="1"/>
          </p:cNvSpPr>
          <p:nvPr/>
        </p:nvSpPr>
        <p:spPr bwMode="auto">
          <a:xfrm>
            <a:off x="2079357" y="41134464"/>
            <a:ext cx="23344703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0500">
                <a:solidFill>
                  <a:srgbClr val="515151"/>
                </a:solidFill>
                <a:latin typeface="Arial" charset="0"/>
              </a:defRPr>
            </a:lvl1pPr>
            <a:lvl2pPr marL="742950" indent="-285750" eaLnBrk="0" hangingPunct="0">
              <a:defRPr sz="10500">
                <a:solidFill>
                  <a:srgbClr val="515151"/>
                </a:solidFill>
                <a:latin typeface="Arial" charset="0"/>
              </a:defRPr>
            </a:lvl2pPr>
            <a:lvl3pPr marL="11430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3pPr>
            <a:lvl4pPr marL="16002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4pPr>
            <a:lvl5pPr marL="20574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800" b="1" dirty="0"/>
              <a:t>Contact: </a:t>
            </a:r>
            <a:r>
              <a:rPr lang="en-US" altLang="en-US" sz="2800" b="1" dirty="0" smtClean="0"/>
              <a:t>A. Author, email, tel.</a:t>
            </a:r>
            <a:endParaRPr lang="en-US" altLang="en-US" sz="2800" b="1" dirty="0"/>
          </a:p>
        </p:txBody>
      </p:sp>
      <p:sp>
        <p:nvSpPr>
          <p:cNvPr id="50" name="Textfeld 2"/>
          <p:cNvSpPr txBox="1">
            <a:spLocks noChangeArrowheads="1"/>
          </p:cNvSpPr>
          <p:nvPr/>
        </p:nvSpPr>
        <p:spPr bwMode="auto">
          <a:xfrm>
            <a:off x="0" y="393312"/>
            <a:ext cx="30279975" cy="389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10500">
                <a:solidFill>
                  <a:srgbClr val="515151"/>
                </a:solidFill>
                <a:latin typeface="Arial" charset="0"/>
              </a:defRPr>
            </a:lvl1pPr>
            <a:lvl2pPr marL="742950" indent="-285750" eaLnBrk="0" hangingPunct="0">
              <a:defRPr sz="10500">
                <a:solidFill>
                  <a:srgbClr val="515151"/>
                </a:solidFill>
                <a:latin typeface="Arial" charset="0"/>
              </a:defRPr>
            </a:lvl2pPr>
            <a:lvl3pPr marL="11430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3pPr>
            <a:lvl4pPr marL="16002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4pPr>
            <a:lvl5pPr marL="2057400" indent="-228600" eaLnBrk="0" hangingPunct="0">
              <a:defRPr sz="10500">
                <a:solidFill>
                  <a:srgbClr val="51515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de-DE" sz="10000" b="1" dirty="0" smtClean="0">
                <a:solidFill>
                  <a:srgbClr val="00589C"/>
                </a:solidFill>
              </a:rPr>
              <a:t>Title line 1</a:t>
            </a:r>
          </a:p>
          <a:p>
            <a:pPr algn="ctr" eaLnBrk="1" hangingPunct="1"/>
            <a:r>
              <a:rPr lang="en-US" altLang="de-DE" sz="10000" b="1" dirty="0" smtClean="0">
                <a:solidFill>
                  <a:srgbClr val="00589C"/>
                </a:solidFill>
              </a:rPr>
              <a:t>Title line 2</a:t>
            </a:r>
            <a:endParaRPr lang="en-US" altLang="de-DE" sz="10000" b="1" dirty="0">
              <a:solidFill>
                <a:srgbClr val="00589C"/>
              </a:solidFill>
            </a:endParaRPr>
          </a:p>
          <a:p>
            <a:pPr algn="ctr" eaLnBrk="1" hangingPunct="1"/>
            <a:r>
              <a:rPr lang="en-GB" sz="4800" b="1" dirty="0">
                <a:solidFill>
                  <a:schemeClr val="tx1"/>
                </a:solidFill>
              </a:rPr>
              <a:t>Research Theme 2: Quantum Condensed Matter: Magnetism, Superconductivity, and Beyond</a:t>
            </a:r>
            <a:endParaRPr lang="en-US" altLang="de-DE" sz="4800" b="1" dirty="0">
              <a:solidFill>
                <a:schemeClr val="tx1"/>
              </a:solidFill>
            </a:endParaRPr>
          </a:p>
        </p:txBody>
      </p:sp>
      <p:sp>
        <p:nvSpPr>
          <p:cNvPr id="51" name="Rechteck 50"/>
          <p:cNvSpPr/>
          <p:nvPr/>
        </p:nvSpPr>
        <p:spPr>
          <a:xfrm>
            <a:off x="184101" y="1701073"/>
            <a:ext cx="3090911" cy="127938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de-DE" sz="1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RT2</a:t>
            </a:r>
            <a:endParaRPr lang="de-DE" sz="1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9" name="Rectangle 21"/>
          <p:cNvSpPr>
            <a:spLocks noChangeArrowheads="1"/>
          </p:cNvSpPr>
          <p:nvPr/>
        </p:nvSpPr>
        <p:spPr bwMode="auto">
          <a:xfrm>
            <a:off x="0" y="5517039"/>
            <a:ext cx="30279975" cy="3652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7013" tIns="208506" rIns="417013" bIns="208506"/>
          <a:lstStyle>
            <a:lvl1pPr defTabSz="4175125" eaLnBrk="0" hangingPunct="0">
              <a:defRPr sz="10500">
                <a:solidFill>
                  <a:srgbClr val="515151"/>
                </a:solidFill>
                <a:latin typeface="Arial" charset="0"/>
              </a:defRPr>
            </a:lvl1pPr>
            <a:lvl2pPr marL="742950" indent="-285750" defTabSz="4175125" eaLnBrk="0" hangingPunct="0">
              <a:defRPr sz="10500">
                <a:solidFill>
                  <a:srgbClr val="515151"/>
                </a:solidFill>
                <a:latin typeface="Arial" charset="0"/>
              </a:defRPr>
            </a:lvl2pPr>
            <a:lvl3pPr marL="1143000" indent="-228600" defTabSz="4175125" eaLnBrk="0" hangingPunct="0">
              <a:defRPr sz="10500">
                <a:solidFill>
                  <a:srgbClr val="515151"/>
                </a:solidFill>
                <a:latin typeface="Arial" charset="0"/>
              </a:defRPr>
            </a:lvl3pPr>
            <a:lvl4pPr marL="1600200" indent="-228600" defTabSz="4175125" eaLnBrk="0" hangingPunct="0">
              <a:defRPr sz="10500">
                <a:solidFill>
                  <a:srgbClr val="515151"/>
                </a:solidFill>
                <a:latin typeface="Arial" charset="0"/>
              </a:defRPr>
            </a:lvl4pPr>
            <a:lvl5pPr marL="2057400" indent="-228600" defTabSz="4175125" eaLnBrk="0" hangingPunct="0">
              <a:defRPr sz="10500">
                <a:solidFill>
                  <a:srgbClr val="515151"/>
                </a:solidFill>
                <a:latin typeface="Arial" charset="0"/>
              </a:defRPr>
            </a:lvl5pPr>
            <a:lvl6pPr marL="2514600" indent="-228600" defTabSz="4175125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6pPr>
            <a:lvl7pPr marL="2971800" indent="-228600" defTabSz="4175125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7pPr>
            <a:lvl8pPr marL="3429000" indent="-228600" defTabSz="4175125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8pPr>
            <a:lvl9pPr marL="3886200" indent="-228600" defTabSz="4175125" eaLnBrk="0" fontAlgn="base" hangingPunct="0">
              <a:lnSpc>
                <a:spcPts val="8713"/>
              </a:lnSpc>
              <a:spcBef>
                <a:spcPct val="20000"/>
              </a:spcBef>
              <a:spcAft>
                <a:spcPct val="0"/>
              </a:spcAft>
              <a:defRPr sz="10500">
                <a:solidFill>
                  <a:srgbClr val="51515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en-US" sz="4400" u="sng" dirty="0">
                <a:solidFill>
                  <a:srgbClr val="00589C"/>
                </a:solidFill>
                <a:ea typeface="ＭＳ Ｐゴシック" pitchFamily="84" charset="-128"/>
              </a:rPr>
              <a:t>A</a:t>
            </a:r>
            <a:r>
              <a:rPr lang="en-GB" altLang="en-US" sz="4400" u="sng" dirty="0" smtClean="0">
                <a:solidFill>
                  <a:srgbClr val="00589C"/>
                </a:solidFill>
                <a:ea typeface="ＭＳ Ｐゴシック" pitchFamily="84" charset="-128"/>
              </a:rPr>
              <a:t>. Author</a:t>
            </a:r>
            <a:r>
              <a:rPr lang="en-GB" altLang="en-US" sz="4400" u="sng" baseline="30000" dirty="0" smtClean="0">
                <a:solidFill>
                  <a:srgbClr val="00589C"/>
                </a:solidFill>
                <a:ea typeface="ＭＳ Ｐゴシック" pitchFamily="84" charset="-128"/>
              </a:rPr>
              <a:t>1</a:t>
            </a:r>
            <a:r>
              <a:rPr lang="en-GB" altLang="en-US" sz="4400" dirty="0">
                <a:solidFill>
                  <a:srgbClr val="00589C"/>
                </a:solidFill>
                <a:ea typeface="ＭＳ Ｐゴシック" pitchFamily="84" charset="-128"/>
              </a:rPr>
              <a:t>, </a:t>
            </a:r>
            <a:r>
              <a:rPr lang="en-GB" altLang="en-US" sz="4400" dirty="0" smtClean="0">
                <a:solidFill>
                  <a:srgbClr val="00589C"/>
                </a:solidFill>
                <a:ea typeface="ＭＳ Ｐゴシック" pitchFamily="84" charset="-128"/>
              </a:rPr>
              <a:t>B. Author</a:t>
            </a:r>
            <a:r>
              <a:rPr lang="en-GB" altLang="en-US" sz="4400" baseline="30000" dirty="0" smtClean="0">
                <a:solidFill>
                  <a:srgbClr val="00589C"/>
                </a:solidFill>
                <a:ea typeface="ＭＳ Ｐゴシック" pitchFamily="84" charset="-128"/>
              </a:rPr>
              <a:t>2</a:t>
            </a:r>
            <a:r>
              <a:rPr lang="en-GB" altLang="en-US" sz="4400" dirty="0">
                <a:solidFill>
                  <a:srgbClr val="00589C"/>
                </a:solidFill>
                <a:ea typeface="ＭＳ Ｐゴシック" pitchFamily="84" charset="-128"/>
              </a:rPr>
              <a:t>, </a:t>
            </a:r>
            <a:r>
              <a:rPr lang="en-GB" altLang="en-US" sz="4400" dirty="0" smtClean="0">
                <a:solidFill>
                  <a:srgbClr val="00589C"/>
                </a:solidFill>
                <a:ea typeface="ＭＳ Ｐゴシック" pitchFamily="84" charset="-128"/>
              </a:rPr>
              <a:t>C. Author</a:t>
            </a:r>
            <a:r>
              <a:rPr lang="en-GB" altLang="en-US" sz="4400" baseline="30000" dirty="0">
                <a:solidFill>
                  <a:srgbClr val="00589C"/>
                </a:solidFill>
                <a:ea typeface="ＭＳ Ｐゴシック" pitchFamily="84" charset="-128"/>
              </a:rPr>
              <a:t>2</a:t>
            </a:r>
            <a:endParaRPr lang="en-GB" altLang="en-US" sz="4000" dirty="0">
              <a:solidFill>
                <a:srgbClr val="00589C"/>
              </a:solidFill>
              <a:ea typeface="ＭＳ Ｐゴシック" pitchFamily="84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4000" baseline="30000" dirty="0">
                <a:solidFill>
                  <a:srgbClr val="00589C"/>
                </a:solidFill>
                <a:ea typeface="ＭＳ Ｐゴシック" pitchFamily="84" charset="-128"/>
              </a:rPr>
              <a:t>1 </a:t>
            </a:r>
            <a:r>
              <a:rPr lang="en-GB" altLang="en-US" sz="4000" dirty="0" smtClean="0">
                <a:solidFill>
                  <a:srgbClr val="00589C"/>
                </a:solidFill>
                <a:ea typeface="ＭＳ Ｐゴシック" pitchFamily="84" charset="-128"/>
              </a:rPr>
              <a:t>Institute (optional: Affiliation)</a:t>
            </a:r>
            <a:r>
              <a:rPr lang="en-GB" altLang="en-US" sz="4000" dirty="0">
                <a:solidFill>
                  <a:srgbClr val="00589C"/>
                </a:solidFill>
                <a:ea typeface="ＭＳ Ｐゴシック" pitchFamily="84" charset="-128"/>
              </a:rPr>
              <a:t/>
            </a:r>
            <a:br>
              <a:rPr lang="en-GB" altLang="en-US" sz="4000" dirty="0">
                <a:solidFill>
                  <a:srgbClr val="00589C"/>
                </a:solidFill>
                <a:ea typeface="ＭＳ Ｐゴシック" pitchFamily="84" charset="-128"/>
              </a:rPr>
            </a:br>
            <a:r>
              <a:rPr lang="en-GB" altLang="en-US" sz="4000" baseline="30000" dirty="0">
                <a:solidFill>
                  <a:srgbClr val="00589C"/>
                </a:solidFill>
                <a:ea typeface="ＭＳ Ｐゴシック" pitchFamily="84" charset="-128"/>
              </a:rPr>
              <a:t>2 </a:t>
            </a:r>
            <a:r>
              <a:rPr lang="de-DE" altLang="en-US" sz="4000" dirty="0" smtClean="0">
                <a:solidFill>
                  <a:srgbClr val="00589C"/>
                </a:solidFill>
                <a:ea typeface="ＭＳ Ｐゴシック" pitchFamily="84" charset="-128"/>
              </a:rPr>
              <a:t>Institute</a:t>
            </a:r>
            <a:r>
              <a:rPr lang="en-GB" altLang="en-US" sz="4000" dirty="0" smtClean="0">
                <a:solidFill>
                  <a:srgbClr val="00589C"/>
                </a:solidFill>
                <a:ea typeface="ＭＳ Ｐゴシック" pitchFamily="84" charset="-128"/>
              </a:rPr>
              <a:t> (optional: Affiliation)</a:t>
            </a:r>
            <a:endParaRPr lang="de-DE" altLang="en-US" sz="4000" dirty="0">
              <a:solidFill>
                <a:srgbClr val="00589C"/>
              </a:solidFill>
              <a:ea typeface="ＭＳ Ｐゴシック" pitchFamily="84" charset="-128"/>
            </a:endParaRPr>
          </a:p>
          <a:p>
            <a:pPr algn="ctr" eaLnBrk="1" hangingPunct="1"/>
            <a:endParaRPr lang="en-GB" altLang="en-US" sz="4000" dirty="0">
              <a:solidFill>
                <a:srgbClr val="00589C"/>
              </a:solidFill>
              <a:ea typeface="ＭＳ Ｐゴシック" pitchFamily="84" charset="-128"/>
            </a:endParaRPr>
          </a:p>
        </p:txBody>
      </p:sp>
      <p:pic>
        <p:nvPicPr>
          <p:cNvPr id="1028" name="Picture 4" descr="Micheels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479425"/>
            <a:ext cx="76200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icheels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-327025"/>
            <a:ext cx="76200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icheels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-174625"/>
            <a:ext cx="76200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Y">
  <a:themeElements>
    <a:clrScheme name="Folie FB Schlüsseltechnologi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lie FB Schlüsseltechnologi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55563" algn="l" defTabSz="3984625" rtl="0" eaLnBrk="1" fontAlgn="base" latinLnBrk="0" hangingPunct="1">
          <a:lnSpc>
            <a:spcPts val="8713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500" b="0" i="0" u="none" strike="noStrike" cap="none" normalizeH="0" baseline="0" smtClean="0">
            <a:ln>
              <a:noFill/>
            </a:ln>
            <a:solidFill>
              <a:srgbClr val="51515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55563" algn="l" defTabSz="3984625" rtl="0" eaLnBrk="1" fontAlgn="base" latinLnBrk="0" hangingPunct="1">
          <a:lnSpc>
            <a:spcPts val="8713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500" b="0" i="0" u="none" strike="noStrike" cap="none" normalizeH="0" baseline="0" smtClean="0">
            <a:ln>
              <a:noFill/>
            </a:ln>
            <a:solidFill>
              <a:srgbClr val="51515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olie FB Schlüsseltechnologi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 FB Schlüsseltechnologi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 FB Schlüsseltechnologi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 FB Schlüsseltechnologi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 FB Schlüsseltechnologi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 FB Schlüsseltechnologi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 FB Schlüsseltechnologi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 FB Schlüsseltechnologi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 FB Schlüsseltechnologi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 FB Schlüsseltechnologi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 FB Schlüsseltechnologi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 FB Schlüsseltechnologi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</Words>
  <Application>Microsoft Office PowerPoint</Application>
  <PresentationFormat>Benutzerdefiniert</PresentationFormat>
  <Paragraphs>13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4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DESY</vt:lpstr>
      <vt:lpstr>2_Benutzerdefiniertes Design</vt:lpstr>
      <vt:lpstr>1_Benutzerdefiniertes Design</vt:lpstr>
      <vt:lpstr>Benutzerdefiniertes Design</vt:lpstr>
      <vt:lpstr>PowerPoint-Präsentation</vt:lpstr>
    </vt:vector>
  </TitlesOfParts>
  <Company>HGF BONN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franziska roeder</dc:creator>
  <cp:lastModifiedBy>Wiebke Laasch</cp:lastModifiedBy>
  <cp:revision>1228</cp:revision>
  <cp:lastPrinted>2014-02-17T14:16:17Z</cp:lastPrinted>
  <dcterms:created xsi:type="dcterms:W3CDTF">2006-03-03T09:51:24Z</dcterms:created>
  <dcterms:modified xsi:type="dcterms:W3CDTF">2016-11-28T11:39:57Z</dcterms:modified>
</cp:coreProperties>
</file>