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48" r:id="rId1"/>
  </p:sldMasterIdLst>
  <p:notesMasterIdLst>
    <p:notesMasterId r:id="rId11"/>
  </p:notesMasterIdLst>
  <p:handoutMasterIdLst>
    <p:handoutMasterId r:id="rId12"/>
  </p:handoutMasterIdLst>
  <p:sldIdLst>
    <p:sldId id="269" r:id="rId2"/>
    <p:sldId id="303" r:id="rId3"/>
    <p:sldId id="304" r:id="rId4"/>
    <p:sldId id="307" r:id="rId5"/>
    <p:sldId id="308" r:id="rId6"/>
    <p:sldId id="305" r:id="rId7"/>
    <p:sldId id="309" r:id="rId8"/>
    <p:sldId id="312" r:id="rId9"/>
    <p:sldId id="313" r:id="rId10"/>
  </p:sldIdLst>
  <p:sldSz cx="9144000" cy="6858000" type="screen4x3"/>
  <p:notesSz cx="7023100" cy="93091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6">
          <p15:clr>
            <a:srgbClr val="A4A3A4"/>
          </p15:clr>
        </p15:guide>
        <p15:guide id="2" orient="horz" pos="1294">
          <p15:clr>
            <a:srgbClr val="A4A3A4"/>
          </p15:clr>
        </p15:guide>
        <p15:guide id="3" orient="horz" pos="3745">
          <p15:clr>
            <a:srgbClr val="A4A3A4"/>
          </p15:clr>
        </p15:guide>
        <p15:guide id="4" orient="horz" pos="3980">
          <p15:clr>
            <a:srgbClr val="A4A3A4"/>
          </p15:clr>
        </p15:guide>
        <p15:guide id="5" orient="horz" pos="1052">
          <p15:clr>
            <a:srgbClr val="A4A3A4"/>
          </p15:clr>
        </p15:guide>
        <p15:guide id="6" orient="horz" pos="1741">
          <p15:clr>
            <a:srgbClr val="A4A3A4"/>
          </p15:clr>
        </p15:guide>
        <p15:guide id="7" orient="horz" pos="4183">
          <p15:clr>
            <a:srgbClr val="A4A3A4"/>
          </p15:clr>
        </p15:guide>
        <p15:guide id="8" orient="horz" pos="566">
          <p15:clr>
            <a:srgbClr val="A4A3A4"/>
          </p15:clr>
        </p15:guide>
        <p15:guide id="9" orient="horz" pos="2808">
          <p15:clr>
            <a:srgbClr val="A4A3A4"/>
          </p15:clr>
        </p15:guide>
        <p15:guide id="10" pos="2880">
          <p15:clr>
            <a:srgbClr val="A4A3A4"/>
          </p15:clr>
        </p15:guide>
        <p15:guide id="11" pos="363">
          <p15:clr>
            <a:srgbClr val="A4A3A4"/>
          </p15:clr>
        </p15:guide>
        <p15:guide id="12" pos="5396">
          <p15:clr>
            <a:srgbClr val="A4A3A4"/>
          </p15:clr>
        </p15:guide>
        <p15:guide id="13" pos="282">
          <p15:clr>
            <a:srgbClr val="A4A3A4"/>
          </p15:clr>
        </p15:guide>
        <p15:guide id="14" pos="3784">
          <p15:clr>
            <a:srgbClr val="A4A3A4"/>
          </p15:clr>
        </p15:guide>
        <p15:guide id="15" pos="3736">
          <p15:clr>
            <a:srgbClr val="A4A3A4"/>
          </p15:clr>
        </p15:guide>
        <p15:guide id="16" pos="2179">
          <p15:clr>
            <a:srgbClr val="A4A3A4"/>
          </p15:clr>
        </p15:guide>
        <p15:guide id="17" pos="5464">
          <p15:clr>
            <a:srgbClr val="A4A3A4"/>
          </p15:clr>
        </p15:guide>
        <p15:guide id="18" pos="3867">
          <p15:clr>
            <a:srgbClr val="A4A3A4"/>
          </p15:clr>
        </p15:guide>
      </p15:sldGuideLst>
    </p:ext>
    <p:ext uri="{2D200454-40CA-4A62-9FC3-DE9A4176ACB9}">
      <p15:notesGuideLst xmlns:p15="http://schemas.microsoft.com/office/powerpoint/2012/main">
        <p15:guide id="1" orient="horz" pos="2932">
          <p15:clr>
            <a:srgbClr val="A4A3A4"/>
          </p15:clr>
        </p15:guide>
        <p15:guide id="2"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69BE28"/>
    <a:srgbClr val="981E32"/>
    <a:srgbClr val="C75B12"/>
    <a:srgbClr val="E17000"/>
    <a:srgbClr val="5B8F22"/>
    <a:srgbClr val="D2C295"/>
    <a:srgbClr val="A79E70"/>
    <a:srgbClr val="4D4F53"/>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0" autoAdjust="0"/>
    <p:restoredTop sz="94704" autoAdjust="0"/>
  </p:normalViewPr>
  <p:slideViewPr>
    <p:cSldViewPr snapToObjects="1" showGuides="1">
      <p:cViewPr varScale="1">
        <p:scale>
          <a:sx n="87" d="100"/>
          <a:sy n="87" d="100"/>
        </p:scale>
        <p:origin x="1494" y="90"/>
      </p:cViewPr>
      <p:guideLst>
        <p:guide orient="horz" pos="326"/>
        <p:guide orient="horz" pos="1294"/>
        <p:guide orient="horz" pos="3745"/>
        <p:guide orient="horz" pos="3980"/>
        <p:guide orient="horz" pos="1052"/>
        <p:guide orient="horz" pos="1741"/>
        <p:guide orient="horz" pos="4183"/>
        <p:guide orient="horz" pos="566"/>
        <p:guide orient="horz" pos="2808"/>
        <p:guide pos="2880"/>
        <p:guide pos="363"/>
        <p:guide pos="5396"/>
        <p:guide pos="282"/>
        <p:guide pos="3784"/>
        <p:guide pos="3736"/>
        <p:guide pos="2179"/>
        <p:guide pos="5464"/>
        <p:guide pos="3867"/>
      </p:guideLst>
    </p:cSldViewPr>
  </p:slideViewPr>
  <p:notesTextViewPr>
    <p:cViewPr>
      <p:scale>
        <a:sx n="1" d="1"/>
        <a:sy n="1" d="1"/>
      </p:scale>
      <p:origin x="0" y="0"/>
    </p:cViewPr>
  </p:notesTextViewPr>
  <p:sorterViewPr>
    <p:cViewPr>
      <p:scale>
        <a:sx n="100" d="100"/>
        <a:sy n="100" d="100"/>
      </p:scale>
      <p:origin x="0" y="0"/>
    </p:cViewPr>
  </p:sorterViewPr>
  <p:notesViewPr>
    <p:cSldViewPr snapToObjects="1" showGuides="1">
      <p:cViewPr varScale="1">
        <p:scale>
          <a:sx n="85" d="100"/>
          <a:sy n="85" d="100"/>
        </p:scale>
        <p:origin x="-3138" y="-90"/>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17" tIns="46659" rIns="93317" bIns="46659"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17" tIns="46659" rIns="93317" bIns="46659" rtlCol="0"/>
          <a:lstStyle>
            <a:lvl1pPr algn="r">
              <a:defRPr sz="1200"/>
            </a:lvl1pPr>
          </a:lstStyle>
          <a:p>
            <a:fld id="{4FEBF33E-D9A7-42CC-B598-9AD8356CBB5A}" type="datetimeFigureOut">
              <a:rPr lang="en-US" smtClean="0"/>
              <a:pPr/>
              <a:t>10/10/2017</a:t>
            </a:fld>
            <a:endParaRPr lang="en-US"/>
          </a:p>
        </p:txBody>
      </p:sp>
      <p:sp>
        <p:nvSpPr>
          <p:cNvPr id="4" name="Footer Placeholder 3"/>
          <p:cNvSpPr>
            <a:spLocks noGrp="1"/>
          </p:cNvSpPr>
          <p:nvPr>
            <p:ph type="ftr" sz="quarter" idx="2"/>
          </p:nvPr>
        </p:nvSpPr>
        <p:spPr>
          <a:xfrm>
            <a:off x="0" y="8842030"/>
            <a:ext cx="3043343" cy="465455"/>
          </a:xfrm>
          <a:prstGeom prst="rect">
            <a:avLst/>
          </a:prstGeom>
        </p:spPr>
        <p:txBody>
          <a:bodyPr vert="horz" lIns="93317" tIns="46659" rIns="93317" bIns="46659"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5455"/>
          </a:xfrm>
          <a:prstGeom prst="rect">
            <a:avLst/>
          </a:prstGeom>
        </p:spPr>
        <p:txBody>
          <a:bodyPr vert="horz" lIns="93317" tIns="46659" rIns="93317" bIns="46659" rtlCol="0" anchor="b"/>
          <a:lstStyle>
            <a:lvl1pPr algn="r">
              <a:defRPr sz="1200"/>
            </a:lvl1pPr>
          </a:lstStyle>
          <a:p>
            <a:fld id="{4CEAAB5D-0CC4-45A8-B4B6-0B8B738A4E3F}" type="slidenum">
              <a:rPr lang="en-US" smtClean="0"/>
              <a:pPr/>
              <a:t>‹#›</a:t>
            </a:fld>
            <a:endParaRPr lang="en-US"/>
          </a:p>
        </p:txBody>
      </p:sp>
    </p:spTree>
    <p:extLst>
      <p:ext uri="{BB962C8B-B14F-4D97-AF65-F5344CB8AC3E}">
        <p14:creationId xmlns:p14="http://schemas.microsoft.com/office/powerpoint/2010/main" val="30359673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17" tIns="46659" rIns="93317" bIns="46659" rtlCol="0"/>
          <a:lstStyle>
            <a:lvl1pPr algn="l">
              <a:defRPr sz="1200"/>
            </a:lvl1pPr>
          </a:lstStyle>
          <a:p>
            <a:endParaRPr lang="en-US" dirty="0"/>
          </a:p>
        </p:txBody>
      </p:sp>
      <p:sp>
        <p:nvSpPr>
          <p:cNvPr id="3" name="Date Placeholder 2"/>
          <p:cNvSpPr>
            <a:spLocks noGrp="1"/>
          </p:cNvSpPr>
          <p:nvPr>
            <p:ph type="dt" idx="1"/>
          </p:nvPr>
        </p:nvSpPr>
        <p:spPr>
          <a:xfrm>
            <a:off x="3978132" y="0"/>
            <a:ext cx="3043343" cy="465455"/>
          </a:xfrm>
          <a:prstGeom prst="rect">
            <a:avLst/>
          </a:prstGeom>
        </p:spPr>
        <p:txBody>
          <a:bodyPr vert="horz" lIns="93317" tIns="46659" rIns="93317" bIns="46659" rtlCol="0"/>
          <a:lstStyle>
            <a:lvl1pPr algn="r">
              <a:defRPr sz="1200"/>
            </a:lvl1pPr>
          </a:lstStyle>
          <a:p>
            <a:fld id="{C3B58700-9FA2-48CE-AC88-D71D45EB490A}" type="datetimeFigureOut">
              <a:rPr lang="en-US" smtClean="0"/>
              <a:pPr/>
              <a:t>10/10/2017</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17" tIns="46659" rIns="93317" bIns="46659"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17" tIns="46659" rIns="93317" bIns="4665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5455"/>
          </a:xfrm>
          <a:prstGeom prst="rect">
            <a:avLst/>
          </a:prstGeom>
        </p:spPr>
        <p:txBody>
          <a:bodyPr vert="horz" lIns="93317" tIns="46659" rIns="93317" bIns="4665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5455"/>
          </a:xfrm>
          <a:prstGeom prst="rect">
            <a:avLst/>
          </a:prstGeom>
        </p:spPr>
        <p:txBody>
          <a:bodyPr vert="horz" lIns="93317" tIns="46659" rIns="93317" bIns="46659" rtlCol="0" anchor="b"/>
          <a:lstStyle>
            <a:lvl1pPr algn="r">
              <a:defRPr sz="1200"/>
            </a:lvl1pPr>
          </a:lstStyle>
          <a:p>
            <a:fld id="{FE9BC4E5-2BC1-4F43-85DD-A1B8F74CB7EB}" type="slidenum">
              <a:rPr lang="en-US" smtClean="0"/>
              <a:pPr/>
              <a:t>‹#›</a:t>
            </a:fld>
            <a:endParaRPr lang="en-US" dirty="0"/>
          </a:p>
        </p:txBody>
      </p:sp>
    </p:spTree>
    <p:extLst>
      <p:ext uri="{BB962C8B-B14F-4D97-AF65-F5344CB8AC3E}">
        <p14:creationId xmlns:p14="http://schemas.microsoft.com/office/powerpoint/2010/main" val="140900429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E9BC4E5-2BC1-4F43-85DD-A1B8F74CB7EB}" type="slidenum">
              <a:rPr lang="en-US" smtClean="0"/>
              <a:pPr/>
              <a:t>1</a:t>
            </a:fld>
            <a:endParaRPr lang="en-US" dirty="0"/>
          </a:p>
        </p:txBody>
      </p:sp>
    </p:spTree>
    <p:extLst>
      <p:ext uri="{BB962C8B-B14F-4D97-AF65-F5344CB8AC3E}">
        <p14:creationId xmlns:p14="http://schemas.microsoft.com/office/powerpoint/2010/main" val="8716721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5772">
              <a:defRPr/>
            </a:pPr>
            <a:r>
              <a:rPr lang="en-US" dirty="0"/>
              <a:t> significant international user base</a:t>
            </a:r>
          </a:p>
          <a:p>
            <a:endParaRPr lang="en-US" dirty="0"/>
          </a:p>
        </p:txBody>
      </p:sp>
      <p:sp>
        <p:nvSpPr>
          <p:cNvPr id="4" name="Slide Number Placeholder 3"/>
          <p:cNvSpPr>
            <a:spLocks noGrp="1"/>
          </p:cNvSpPr>
          <p:nvPr>
            <p:ph type="sldNum" sz="quarter" idx="10"/>
          </p:nvPr>
        </p:nvSpPr>
        <p:spPr/>
        <p:txBody>
          <a:bodyPr/>
          <a:lstStyle/>
          <a:p>
            <a:fld id="{95D5F9D7-FC9D-4389-9AA6-0625A17F95F6}" type="slidenum">
              <a:rPr lang="en-US" smtClean="0"/>
              <a:t>2</a:t>
            </a:fld>
            <a:endParaRPr lang="en-US"/>
          </a:p>
        </p:txBody>
      </p:sp>
    </p:spTree>
    <p:extLst>
      <p:ext uri="{BB962C8B-B14F-4D97-AF65-F5344CB8AC3E}">
        <p14:creationId xmlns:p14="http://schemas.microsoft.com/office/powerpoint/2010/main" val="29980363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1202" name="Rectangle 2"/>
          <p:cNvSpPr>
            <a:spLocks noGrp="1" noRot="1" noChangeAspect="1" noChangeArrowheads="1" noTextEdit="1"/>
          </p:cNvSpPr>
          <p:nvPr>
            <p:ph type="sldImg"/>
          </p:nvPr>
        </p:nvSpPr>
        <p:spPr>
          <a:ln/>
        </p:spPr>
      </p:sp>
      <p:sp>
        <p:nvSpPr>
          <p:cNvPr id="691203" name="Rectangle 3"/>
          <p:cNvSpPr>
            <a:spLocks noGrp="1" noChangeArrowheads="1"/>
          </p:cNvSpPr>
          <p:nvPr>
            <p:ph type="body" idx="1"/>
          </p:nvPr>
        </p:nvSpPr>
        <p:spPr/>
        <p:txBody>
          <a:bodyPr/>
          <a:lstStyle/>
          <a:p>
            <a:r>
              <a:rPr lang="en-US" altLang="en-US"/>
              <a:t>Users need to come and go in a structure manner</a:t>
            </a:r>
          </a:p>
          <a:p>
            <a:r>
              <a:rPr lang="en-US" altLang="en-US"/>
              <a:t>Access Training is required to get onto the ORNL (site) &amp; SNS (buildings)</a:t>
            </a:r>
          </a:p>
          <a:p>
            <a:r>
              <a:rPr lang="en-US" altLang="en-US"/>
              <a:t>Safety Training (facility, Instrument or device specific) is needed so that you know what the risks are, the controls that are used to mitigate and the expectations of SNS that you will perform experiments in a safe manner</a:t>
            </a:r>
          </a:p>
          <a:p>
            <a:r>
              <a:rPr lang="en-US" altLang="en-US"/>
              <a:t>Training (instrument specific) that allows you to get the most out of your SNS experience – maximize data collection and analysis capabilities.</a:t>
            </a:r>
          </a:p>
        </p:txBody>
      </p:sp>
    </p:spTree>
    <p:extLst>
      <p:ext uri="{BB962C8B-B14F-4D97-AF65-F5344CB8AC3E}">
        <p14:creationId xmlns:p14="http://schemas.microsoft.com/office/powerpoint/2010/main" val="28966592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1202" name="Rectangle 2"/>
          <p:cNvSpPr>
            <a:spLocks noGrp="1" noRot="1" noChangeAspect="1" noChangeArrowheads="1" noTextEdit="1"/>
          </p:cNvSpPr>
          <p:nvPr>
            <p:ph type="sldImg"/>
          </p:nvPr>
        </p:nvSpPr>
        <p:spPr>
          <a:ln/>
        </p:spPr>
      </p:sp>
      <p:sp>
        <p:nvSpPr>
          <p:cNvPr id="691203" name="Rectangle 3"/>
          <p:cNvSpPr>
            <a:spLocks noGrp="1" noChangeArrowheads="1"/>
          </p:cNvSpPr>
          <p:nvPr>
            <p:ph type="body" idx="1"/>
          </p:nvPr>
        </p:nvSpPr>
        <p:spPr/>
        <p:txBody>
          <a:bodyPr/>
          <a:lstStyle/>
          <a:p>
            <a:r>
              <a:rPr lang="en-US" altLang="en-US"/>
              <a:t>Users need to come and go in a structure manner</a:t>
            </a:r>
          </a:p>
          <a:p>
            <a:r>
              <a:rPr lang="en-US" altLang="en-US"/>
              <a:t>Access Training is required to get onto the ORNL (site) &amp; SNS (buildings)</a:t>
            </a:r>
          </a:p>
          <a:p>
            <a:r>
              <a:rPr lang="en-US" altLang="en-US"/>
              <a:t>Safety Training (facility, Instrument or device specific) is needed so that you know what the risks are, the controls that are used to mitigate and the expectations of SNS that you will perform experiments in a safe manner</a:t>
            </a:r>
          </a:p>
          <a:p>
            <a:r>
              <a:rPr lang="en-US" altLang="en-US"/>
              <a:t>Training (instrument specific) that allows you to get the most out of your SNS experience – maximize data collection and analysis capabilities.</a:t>
            </a:r>
          </a:p>
        </p:txBody>
      </p:sp>
    </p:spTree>
    <p:extLst>
      <p:ext uri="{BB962C8B-B14F-4D97-AF65-F5344CB8AC3E}">
        <p14:creationId xmlns:p14="http://schemas.microsoft.com/office/powerpoint/2010/main" val="160481258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68434" y="6196867"/>
            <a:ext cx="2275566" cy="661133"/>
          </a:xfrm>
          <a:prstGeom prst="rect">
            <a:avLst/>
          </a:prstGeom>
        </p:spPr>
      </p:pic>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140195"/>
            <a:ext cx="1973584" cy="717805"/>
          </a:xfrm>
          <a:prstGeom prst="rect">
            <a:avLst/>
          </a:prstGeom>
        </p:spPr>
      </p:pic>
      <p:sp>
        <p:nvSpPr>
          <p:cNvPr id="2" name="Title 1"/>
          <p:cNvSpPr>
            <a:spLocks noGrp="1"/>
          </p:cNvSpPr>
          <p:nvPr>
            <p:ph type="ctrTitle"/>
          </p:nvPr>
        </p:nvSpPr>
        <p:spPr>
          <a:xfrm>
            <a:off x="557213" y="536575"/>
            <a:ext cx="8008937" cy="2246313"/>
          </a:xfrm>
        </p:spPr>
        <p:txBody>
          <a:bodyPr anchor="b" anchorCtr="0">
            <a:noAutofit/>
          </a:bodyPr>
          <a:lstStyle>
            <a:lvl1pPr>
              <a:defRPr sz="4300" b="1">
                <a:solidFill>
                  <a:schemeClr val="tx1"/>
                </a:solidFill>
                <a:latin typeface="Arial" pitchFamily="34" charset="0"/>
                <a:cs typeface="Arial"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557213" y="3646170"/>
            <a:ext cx="7989887" cy="2187702"/>
          </a:xfrm>
        </p:spPr>
        <p:txBody>
          <a:bodyPr>
            <a:noAutofit/>
          </a:bodyPr>
          <a:lstStyle>
            <a:lvl1pPr marL="0" indent="0" algn="l">
              <a:lnSpc>
                <a:spcPct val="110000"/>
              </a:lnSpc>
              <a:buNone/>
              <a:defRPr sz="1600" b="0">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CA" dirty="0" smtClean="0"/>
          </a:p>
        </p:txBody>
      </p:sp>
      <p:sp>
        <p:nvSpPr>
          <p:cNvPr id="15" name="Text Placeholder 14"/>
          <p:cNvSpPr>
            <a:spLocks noGrp="1"/>
          </p:cNvSpPr>
          <p:nvPr>
            <p:ph type="body" sz="quarter" idx="11" hasCustomPrompt="1"/>
          </p:nvPr>
        </p:nvSpPr>
        <p:spPr>
          <a:xfrm>
            <a:off x="557213" y="2755011"/>
            <a:ext cx="8008937" cy="635889"/>
          </a:xfrm>
        </p:spPr>
        <p:txBody>
          <a:bodyPr>
            <a:noAutofit/>
          </a:bodyPr>
          <a:lstStyle>
            <a:lvl1pPr>
              <a:lnSpc>
                <a:spcPct val="100000"/>
              </a:lnSpc>
              <a:defRPr sz="4200" b="0">
                <a:solidFill>
                  <a:schemeClr val="tx1"/>
                </a:solidFill>
                <a:latin typeface="Arial" pitchFamily="34" charset="0"/>
                <a:cs typeface="Arial" pitchFamily="34" charset="0"/>
              </a:defRPr>
            </a:lvl1pPr>
          </a:lstStyle>
          <a:p>
            <a:pPr lvl="0"/>
            <a:r>
              <a:rPr lang="en-CA" dirty="0" smtClean="0"/>
              <a:t>Click to edit Master subtitle style</a:t>
            </a:r>
          </a:p>
        </p:txBody>
      </p:sp>
      <p:pic>
        <p:nvPicPr>
          <p:cNvPr id="11" name="Picture 10"/>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43500"/>
            <a:ext cx="9158400" cy="6868800"/>
          </a:xfrm>
          <a:prstGeom prst="rect">
            <a:avLst/>
          </a:prstGeom>
        </p:spPr>
      </p:pic>
    </p:spTree>
    <p:extLst>
      <p:ext uri="{BB962C8B-B14F-4D97-AF65-F5344CB8AC3E}">
        <p14:creationId xmlns:p14="http://schemas.microsoft.com/office/powerpoint/2010/main" val="109875187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1252728"/>
          </a:xfrm>
          <a:prstGeom prst="rect">
            <a:avLst/>
          </a:prstGeom>
        </p:spPr>
      </p:pic>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1" y="934933"/>
            <a:ext cx="8685251" cy="202691"/>
          </a:xfrm>
          <a:prstGeom prst="rect">
            <a:avLst/>
          </a:prstGeom>
        </p:spPr>
      </p:pic>
      <p:sp>
        <p:nvSpPr>
          <p:cNvPr id="8" name="Slide Number Placeholder 7"/>
          <p:cNvSpPr>
            <a:spLocks noGrp="1"/>
          </p:cNvSpPr>
          <p:nvPr>
            <p:ph type="sldNum" sz="quarter" idx="11"/>
          </p:nvPr>
        </p:nvSpPr>
        <p:spPr/>
        <p:txBody>
          <a:bodyPr/>
          <a:lstStyle/>
          <a:p>
            <a:fld id="{5BD36294-2849-48A8-8531-5354CF3095D2}" type="slidenum">
              <a:rPr lang="en-US" smtClean="0"/>
              <a:pPr/>
              <a:t>‹#›</a:t>
            </a:fld>
            <a:endParaRPr lang="en-US" dirty="0"/>
          </a:p>
        </p:txBody>
      </p:sp>
      <p:sp>
        <p:nvSpPr>
          <p:cNvPr id="4" name="Title 3"/>
          <p:cNvSpPr>
            <a:spLocks noGrp="1"/>
          </p:cNvSpPr>
          <p:nvPr>
            <p:ph type="title"/>
          </p:nvPr>
        </p:nvSpPr>
        <p:spPr/>
        <p:txBody>
          <a:bodyPr/>
          <a:lstStyle/>
          <a:p>
            <a:r>
              <a:rPr lang="en-US" smtClean="0"/>
              <a:t>Click to edit Master title style</a:t>
            </a:r>
            <a:endParaRPr lang="en-CA" dirty="0"/>
          </a:p>
        </p:txBody>
      </p:sp>
      <p:sp>
        <p:nvSpPr>
          <p:cNvPr id="16" name="Content Placeholder 15"/>
          <p:cNvSpPr>
            <a:spLocks noGrp="1"/>
          </p:cNvSpPr>
          <p:nvPr>
            <p:ph sz="quarter" idx="14"/>
          </p:nvPr>
        </p:nvSpPr>
        <p:spPr>
          <a:xfrm>
            <a:off x="457200" y="1243584"/>
            <a:ext cx="8108950" cy="5065522"/>
          </a:xfrm>
        </p:spPr>
        <p:txBody>
          <a:bodyPr/>
          <a:lstStyle>
            <a:lvl1pPr>
              <a:buClr>
                <a:srgbClr val="981E32"/>
              </a:buClr>
              <a:defRPr/>
            </a:lvl1pPr>
            <a:lvl2pPr>
              <a:buClr>
                <a:srgbClr val="981E32"/>
              </a:buClr>
              <a:buSzPct val="120000"/>
              <a:defRPr/>
            </a:lvl2pPr>
            <a:lvl3pPr>
              <a:buClr>
                <a:srgbClr val="981E32"/>
              </a:buClr>
              <a:buSzPct val="120000"/>
              <a:defRPr b="0"/>
            </a:lvl3pPr>
            <a:lvl4pPr>
              <a:buClr>
                <a:srgbClr val="981E32"/>
              </a:buClr>
              <a:buSzPct val="120000"/>
              <a:defRPr/>
            </a:lvl4pPr>
            <a:lvl5pPr>
              <a:buClr>
                <a:srgbClr val="981E32"/>
              </a:buClr>
              <a:buSzPct val="1200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Tree>
    <p:extLst>
      <p:ext uri="{BB962C8B-B14F-4D97-AF65-F5344CB8AC3E}">
        <p14:creationId xmlns:p14="http://schemas.microsoft.com/office/powerpoint/2010/main" val="350323793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1252728"/>
          </a:xfrm>
          <a:prstGeom prst="rect">
            <a:avLst/>
          </a:prstGeom>
        </p:spPr>
      </p:pic>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1" y="934933"/>
            <a:ext cx="8685251" cy="202691"/>
          </a:xfrm>
          <a:prstGeom prst="rect">
            <a:avLst/>
          </a:prstGeom>
        </p:spPr>
      </p:pic>
      <p:sp>
        <p:nvSpPr>
          <p:cNvPr id="8" name="Slide Number Placeholder 7"/>
          <p:cNvSpPr>
            <a:spLocks noGrp="1"/>
          </p:cNvSpPr>
          <p:nvPr>
            <p:ph type="sldNum" sz="quarter" idx="11"/>
          </p:nvPr>
        </p:nvSpPr>
        <p:spPr/>
        <p:txBody>
          <a:bodyPr/>
          <a:lstStyle/>
          <a:p>
            <a:fld id="{5BD36294-2849-48A8-8531-5354CF3095D2}" type="slidenum">
              <a:rPr lang="en-US" smtClean="0"/>
              <a:pPr/>
              <a:t>‹#›</a:t>
            </a:fld>
            <a:endParaRPr lang="en-US" dirty="0"/>
          </a:p>
        </p:txBody>
      </p:sp>
      <p:sp>
        <p:nvSpPr>
          <p:cNvPr id="4" name="Title 3"/>
          <p:cNvSpPr>
            <a:spLocks noGrp="1"/>
          </p:cNvSpPr>
          <p:nvPr>
            <p:ph type="title"/>
          </p:nvPr>
        </p:nvSpPr>
        <p:spPr/>
        <p:txBody>
          <a:bodyPr/>
          <a:lstStyle/>
          <a:p>
            <a:r>
              <a:rPr lang="en-US" smtClean="0"/>
              <a:t>Click to edit Master title style</a:t>
            </a:r>
            <a:endParaRPr lang="en-CA" dirty="0"/>
          </a:p>
        </p:txBody>
      </p:sp>
      <p:sp>
        <p:nvSpPr>
          <p:cNvPr id="16" name="Content Placeholder 15"/>
          <p:cNvSpPr>
            <a:spLocks noGrp="1"/>
          </p:cNvSpPr>
          <p:nvPr>
            <p:ph sz="quarter" idx="14"/>
          </p:nvPr>
        </p:nvSpPr>
        <p:spPr>
          <a:xfrm>
            <a:off x="457200" y="1243584"/>
            <a:ext cx="3886200" cy="5065522"/>
          </a:xfrm>
        </p:spPr>
        <p:txBody>
          <a:bodyPr/>
          <a:lstStyle>
            <a:lvl1pPr>
              <a:buClr>
                <a:srgbClr val="981E32"/>
              </a:buClr>
              <a:defRPr/>
            </a:lvl1pPr>
            <a:lvl2pPr>
              <a:buClr>
                <a:srgbClr val="981E32"/>
              </a:buClr>
              <a:buSzPct val="120000"/>
              <a:defRPr/>
            </a:lvl2pPr>
            <a:lvl3pPr>
              <a:buClr>
                <a:srgbClr val="981E32"/>
              </a:buClr>
              <a:buSzPct val="120000"/>
              <a:defRPr/>
            </a:lvl3pPr>
            <a:lvl4pPr>
              <a:buClr>
                <a:srgbClr val="981E32"/>
              </a:buClr>
              <a:buSzPct val="120000"/>
              <a:defRPr/>
            </a:lvl4pPr>
            <a:lvl5pPr>
              <a:buClr>
                <a:srgbClr val="981E32"/>
              </a:buClr>
              <a:buSzPct val="1200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11" name="Content Placeholder 15"/>
          <p:cNvSpPr>
            <a:spLocks noGrp="1"/>
          </p:cNvSpPr>
          <p:nvPr>
            <p:ph sz="quarter" idx="15"/>
          </p:nvPr>
        </p:nvSpPr>
        <p:spPr>
          <a:xfrm>
            <a:off x="4648200" y="1252729"/>
            <a:ext cx="3886200" cy="5065522"/>
          </a:xfrm>
        </p:spPr>
        <p:txBody>
          <a:bodyPr/>
          <a:lstStyle>
            <a:lvl1pPr>
              <a:buClr>
                <a:srgbClr val="981E32"/>
              </a:buClr>
              <a:defRPr/>
            </a:lvl1pPr>
            <a:lvl2pPr>
              <a:buClr>
                <a:srgbClr val="981E32"/>
              </a:buClr>
              <a:buSzPct val="120000"/>
              <a:defRPr/>
            </a:lvl2pPr>
            <a:lvl3pPr>
              <a:buClr>
                <a:srgbClr val="981E32"/>
              </a:buClr>
              <a:buSzPct val="120000"/>
              <a:defRPr/>
            </a:lvl3pPr>
            <a:lvl4pPr>
              <a:buClr>
                <a:srgbClr val="981E32"/>
              </a:buClr>
              <a:buSzPct val="120000"/>
              <a:defRPr/>
            </a:lvl4pPr>
            <a:lvl5pPr>
              <a:buClr>
                <a:srgbClr val="981E32"/>
              </a:buClr>
              <a:buSzPct val="1200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Tree>
    <p:extLst>
      <p:ext uri="{BB962C8B-B14F-4D97-AF65-F5344CB8AC3E}">
        <p14:creationId xmlns:p14="http://schemas.microsoft.com/office/powerpoint/2010/main" val="350323793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line headline">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1252728"/>
          </a:xfrm>
          <a:prstGeom prst="rect">
            <a:avLst/>
          </a:prstGeom>
        </p:spPr>
      </p:pic>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1" y="934933"/>
            <a:ext cx="8685251" cy="202691"/>
          </a:xfrm>
          <a:prstGeom prst="rect">
            <a:avLst/>
          </a:prstGeom>
        </p:spPr>
      </p:pic>
      <p:sp>
        <p:nvSpPr>
          <p:cNvPr id="8" name="Slide Number Placeholder 7"/>
          <p:cNvSpPr>
            <a:spLocks noGrp="1"/>
          </p:cNvSpPr>
          <p:nvPr>
            <p:ph type="sldNum" sz="quarter" idx="11"/>
          </p:nvPr>
        </p:nvSpPr>
        <p:spPr/>
        <p:txBody>
          <a:bodyPr/>
          <a:lstStyle/>
          <a:p>
            <a:fld id="{5BD36294-2849-48A8-8531-5354CF3095D2}" type="slidenum">
              <a:rPr lang="en-US" smtClean="0"/>
              <a:pPr/>
              <a:t>‹#›</a:t>
            </a:fld>
            <a:endParaRPr lang="en-US" dirty="0"/>
          </a:p>
        </p:txBody>
      </p:sp>
      <p:sp>
        <p:nvSpPr>
          <p:cNvPr id="4" name="Title 3"/>
          <p:cNvSpPr>
            <a:spLocks noGrp="1"/>
          </p:cNvSpPr>
          <p:nvPr>
            <p:ph type="title"/>
          </p:nvPr>
        </p:nvSpPr>
        <p:spPr/>
        <p:txBody>
          <a:bodyPr/>
          <a:lstStyle/>
          <a:p>
            <a:r>
              <a:rPr lang="en-US" smtClean="0"/>
              <a:t>Click to edit Master title style</a:t>
            </a:r>
            <a:endParaRPr lang="en-CA" dirty="0"/>
          </a:p>
        </p:txBody>
      </p:sp>
      <p:sp>
        <p:nvSpPr>
          <p:cNvPr id="5" name="Picture Placeholder 4"/>
          <p:cNvSpPr>
            <a:spLocks noGrp="1"/>
          </p:cNvSpPr>
          <p:nvPr>
            <p:ph type="pic" sz="quarter" idx="15"/>
          </p:nvPr>
        </p:nvSpPr>
        <p:spPr>
          <a:xfrm>
            <a:off x="3646488" y="1252728"/>
            <a:ext cx="2442340" cy="2481072"/>
          </a:xfrm>
        </p:spPr>
        <p:txBody>
          <a:bodyPr/>
          <a:lstStyle/>
          <a:p>
            <a:r>
              <a:rPr lang="en-US" dirty="0" smtClean="0"/>
              <a:t>Click icon to add picture</a:t>
            </a:r>
            <a:endParaRPr lang="en-CA" dirty="0"/>
          </a:p>
        </p:txBody>
      </p:sp>
      <p:sp>
        <p:nvSpPr>
          <p:cNvPr id="11" name="Picture Placeholder 4"/>
          <p:cNvSpPr>
            <a:spLocks noGrp="1"/>
          </p:cNvSpPr>
          <p:nvPr>
            <p:ph type="pic" sz="quarter" idx="16"/>
          </p:nvPr>
        </p:nvSpPr>
        <p:spPr>
          <a:xfrm>
            <a:off x="3646488" y="3886200"/>
            <a:ext cx="2442340" cy="2432050"/>
          </a:xfrm>
        </p:spPr>
        <p:txBody>
          <a:bodyPr/>
          <a:lstStyle/>
          <a:p>
            <a:r>
              <a:rPr lang="en-US" dirty="0" smtClean="0"/>
              <a:t>Click icon to add picture</a:t>
            </a:r>
            <a:endParaRPr lang="en-CA" dirty="0"/>
          </a:p>
        </p:txBody>
      </p:sp>
      <p:sp>
        <p:nvSpPr>
          <p:cNvPr id="13" name="Picture Placeholder 4"/>
          <p:cNvSpPr>
            <a:spLocks noGrp="1"/>
          </p:cNvSpPr>
          <p:nvPr>
            <p:ph type="pic" sz="quarter" idx="17"/>
          </p:nvPr>
        </p:nvSpPr>
        <p:spPr>
          <a:xfrm>
            <a:off x="6242954" y="1243584"/>
            <a:ext cx="2442340" cy="5065522"/>
          </a:xfrm>
        </p:spPr>
        <p:txBody>
          <a:bodyPr/>
          <a:lstStyle/>
          <a:p>
            <a:r>
              <a:rPr lang="en-US" dirty="0" smtClean="0"/>
              <a:t>Click icon to add picture</a:t>
            </a:r>
            <a:endParaRPr lang="en-CA" dirty="0"/>
          </a:p>
        </p:txBody>
      </p:sp>
      <p:sp>
        <p:nvSpPr>
          <p:cNvPr id="3" name="Content Placeholder 2"/>
          <p:cNvSpPr>
            <a:spLocks noGrp="1"/>
          </p:cNvSpPr>
          <p:nvPr>
            <p:ph sz="quarter" idx="18"/>
          </p:nvPr>
        </p:nvSpPr>
        <p:spPr>
          <a:xfrm>
            <a:off x="457200" y="1243584"/>
            <a:ext cx="3013075" cy="5065522"/>
          </a:xfrm>
        </p:spPr>
        <p:txBody>
          <a:bodyPr/>
          <a:lstStyle>
            <a:lvl2pPr>
              <a:buSzPct val="120000"/>
              <a:defRPr/>
            </a:lvl2pPr>
            <a:lvl3pPr>
              <a:buSzPct val="120000"/>
              <a:defRPr/>
            </a:lvl3pPr>
            <a:lvl4pPr>
              <a:buSzPct val="120000"/>
              <a:defRPr/>
            </a:lvl4pPr>
            <a:lvl5pPr>
              <a:buSzPct val="1200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Tree>
    <p:extLst>
      <p:ext uri="{BB962C8B-B14F-4D97-AF65-F5344CB8AC3E}">
        <p14:creationId xmlns:p14="http://schemas.microsoft.com/office/powerpoint/2010/main" val="266964617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Chart on right">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1252728"/>
          </a:xfrm>
          <a:prstGeom prst="rect">
            <a:avLst/>
          </a:prstGeom>
        </p:spPr>
      </p:pic>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1" y="934933"/>
            <a:ext cx="8685251" cy="202691"/>
          </a:xfrm>
          <a:prstGeom prst="rect">
            <a:avLst/>
          </a:prstGeom>
        </p:spPr>
      </p:pic>
      <p:sp>
        <p:nvSpPr>
          <p:cNvPr id="8" name="Slide Number Placeholder 7"/>
          <p:cNvSpPr>
            <a:spLocks noGrp="1"/>
          </p:cNvSpPr>
          <p:nvPr>
            <p:ph type="sldNum" sz="quarter" idx="11"/>
          </p:nvPr>
        </p:nvSpPr>
        <p:spPr/>
        <p:txBody>
          <a:bodyPr/>
          <a:lstStyle/>
          <a:p>
            <a:fld id="{5BD36294-2849-48A8-8531-5354CF3095D2}" type="slidenum">
              <a:rPr lang="en-US" smtClean="0"/>
              <a:pPr/>
              <a:t>‹#›</a:t>
            </a:fld>
            <a:endParaRPr lang="en-US" dirty="0"/>
          </a:p>
        </p:txBody>
      </p:sp>
      <p:sp>
        <p:nvSpPr>
          <p:cNvPr id="4" name="Title 3"/>
          <p:cNvSpPr>
            <a:spLocks noGrp="1"/>
          </p:cNvSpPr>
          <p:nvPr>
            <p:ph type="title"/>
          </p:nvPr>
        </p:nvSpPr>
        <p:spPr/>
        <p:txBody>
          <a:bodyPr/>
          <a:lstStyle/>
          <a:p>
            <a:r>
              <a:rPr lang="en-US" smtClean="0"/>
              <a:t>Click to edit Master title style</a:t>
            </a:r>
            <a:endParaRPr lang="en-CA" dirty="0"/>
          </a:p>
        </p:txBody>
      </p:sp>
      <p:sp>
        <p:nvSpPr>
          <p:cNvPr id="3" name="Chart Placeholder 2"/>
          <p:cNvSpPr>
            <a:spLocks noGrp="1"/>
          </p:cNvSpPr>
          <p:nvPr>
            <p:ph type="chart" sz="quarter" idx="15"/>
          </p:nvPr>
        </p:nvSpPr>
        <p:spPr>
          <a:xfrm>
            <a:off x="6007100" y="1243584"/>
            <a:ext cx="2667000" cy="5065522"/>
          </a:xfrm>
        </p:spPr>
        <p:txBody>
          <a:bodyPr/>
          <a:lstStyle/>
          <a:p>
            <a:r>
              <a:rPr lang="en-US" smtClean="0"/>
              <a:t>Click icon to add chart</a:t>
            </a:r>
            <a:endParaRPr lang="en-CA" dirty="0"/>
          </a:p>
        </p:txBody>
      </p:sp>
      <p:sp>
        <p:nvSpPr>
          <p:cNvPr id="5" name="Content Placeholder 4"/>
          <p:cNvSpPr>
            <a:spLocks noGrp="1"/>
          </p:cNvSpPr>
          <p:nvPr>
            <p:ph sz="quarter" idx="16"/>
          </p:nvPr>
        </p:nvSpPr>
        <p:spPr>
          <a:xfrm>
            <a:off x="457200" y="1243584"/>
            <a:ext cx="5484812" cy="5065522"/>
          </a:xfrm>
        </p:spPr>
        <p:txBody>
          <a:bodyPr/>
          <a:lstStyle>
            <a:lvl2pPr>
              <a:buSzPct val="120000"/>
              <a:defRPr/>
            </a:lvl2pPr>
            <a:lvl3pPr>
              <a:buSzPct val="120000"/>
              <a:defRPr/>
            </a:lvl3pPr>
            <a:lvl4pPr>
              <a:buSzPct val="120000"/>
              <a:defRPr/>
            </a:lvl4pPr>
            <a:lvl5pPr>
              <a:buSzPct val="1200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Tree>
    <p:extLst>
      <p:ext uri="{BB962C8B-B14F-4D97-AF65-F5344CB8AC3E}">
        <p14:creationId xmlns:p14="http://schemas.microsoft.com/office/powerpoint/2010/main" val="59547248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6" name="Picture Placeholder 5"/>
          <p:cNvSpPr>
            <a:spLocks noGrp="1"/>
          </p:cNvSpPr>
          <p:nvPr>
            <p:ph type="pic" sz="quarter" idx="10" hasCustomPrompt="1"/>
          </p:nvPr>
        </p:nvSpPr>
        <p:spPr>
          <a:xfrm>
            <a:off x="0" y="0"/>
            <a:ext cx="9144000" cy="6858000"/>
          </a:xfrm>
        </p:spPr>
        <p:txBody>
          <a:bodyPr lIns="432000"/>
          <a:lstStyle>
            <a:lvl1pPr>
              <a:defRPr b="1" baseline="0">
                <a:solidFill>
                  <a:srgbClr val="FF0000"/>
                </a:solidFill>
              </a:defRPr>
            </a:lvl1pPr>
          </a:lstStyle>
          <a:p>
            <a:r>
              <a:rPr lang="en-CA" dirty="0" smtClean="0"/>
              <a:t/>
            </a:r>
            <a:br>
              <a:rPr lang="en-CA" dirty="0" smtClean="0"/>
            </a:br>
            <a:r>
              <a:rPr lang="en-CA" dirty="0" smtClean="0"/>
              <a:t/>
            </a:r>
            <a:br>
              <a:rPr lang="en-CA" dirty="0" smtClean="0"/>
            </a:br>
            <a:r>
              <a:rPr lang="en-CA" dirty="0" smtClean="0"/>
              <a:t/>
            </a:r>
            <a:br>
              <a:rPr lang="en-CA" dirty="0" smtClean="0"/>
            </a:br>
            <a:r>
              <a:rPr lang="en-CA" dirty="0" smtClean="0"/>
              <a:t/>
            </a:r>
            <a:br>
              <a:rPr lang="en-CA" dirty="0" smtClean="0"/>
            </a:br>
            <a:r>
              <a:rPr lang="en-CA" dirty="0" smtClean="0"/>
              <a:t/>
            </a:r>
            <a:br>
              <a:rPr lang="en-CA" dirty="0" smtClean="0"/>
            </a:br>
            <a:r>
              <a:rPr lang="en-CA" dirty="0" smtClean="0"/>
              <a:t/>
            </a:r>
            <a:br>
              <a:rPr lang="en-CA" dirty="0" smtClean="0"/>
            </a:br>
            <a:r>
              <a:rPr lang="en-CA" dirty="0" smtClean="0"/>
              <a:t>***INSTRUCTIONS ON HOW TO APPLY IMAGE MASKING TO SLIDE LAYOUT***</a:t>
            </a:r>
            <a:br>
              <a:rPr lang="en-CA" dirty="0" smtClean="0"/>
            </a:br>
            <a:r>
              <a:rPr lang="en-CA" dirty="0" smtClean="0"/>
              <a:t>STEP 1: Click icon to insert image</a:t>
            </a:r>
            <a:br>
              <a:rPr lang="en-CA" dirty="0" smtClean="0"/>
            </a:br>
            <a:r>
              <a:rPr lang="en-CA" dirty="0" smtClean="0"/>
              <a:t>STEP 2: Once image is inserted, right-click image, and choose ‘Send to Back’</a:t>
            </a:r>
          </a:p>
        </p:txBody>
      </p:sp>
      <p:sp>
        <p:nvSpPr>
          <p:cNvPr id="4" name="Title 3"/>
          <p:cNvSpPr>
            <a:spLocks noGrp="1"/>
          </p:cNvSpPr>
          <p:nvPr>
            <p:ph type="title"/>
          </p:nvPr>
        </p:nvSpPr>
        <p:spPr/>
        <p:txBody>
          <a:bodyPr/>
          <a:lstStyle/>
          <a:p>
            <a:r>
              <a:rPr lang="en-US" smtClean="0"/>
              <a:t>Click to edit Master title style</a:t>
            </a:r>
            <a:endParaRPr lang="en-CA" dirty="0"/>
          </a:p>
        </p:txBody>
      </p:sp>
    </p:spTree>
    <p:extLst>
      <p:ext uri="{BB962C8B-B14F-4D97-AF65-F5344CB8AC3E}">
        <p14:creationId xmlns:p14="http://schemas.microsoft.com/office/powerpoint/2010/main" val="127691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1822" y="129091"/>
            <a:ext cx="8103570" cy="753033"/>
          </a:xfrm>
          <a:prstGeom prst="rect">
            <a:avLst/>
          </a:prstGeom>
        </p:spPr>
        <p:txBody>
          <a:bodyPr vert="horz" lIns="0" tIns="0" rIns="0" bIns="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243584"/>
            <a:ext cx="8109919" cy="5029200"/>
          </a:xfrm>
          <a:prstGeom prst="rect">
            <a:avLst/>
          </a:prstGeom>
        </p:spPr>
        <p:txBody>
          <a:bodyPr vert="horz" lIns="0" tIns="0" rIns="0" bIns="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8566150" y="6318251"/>
            <a:ext cx="318932" cy="539750"/>
          </a:xfrm>
          <a:prstGeom prst="rect">
            <a:avLst/>
          </a:prstGeom>
        </p:spPr>
        <p:txBody>
          <a:bodyPr vert="horz" lIns="72000" tIns="57600" rIns="72000" bIns="45720" rtlCol="0" anchor="ctr"/>
          <a:lstStyle>
            <a:lvl1pPr algn="l">
              <a:defRPr sz="1100" b="0">
                <a:solidFill>
                  <a:schemeClr val="tx1"/>
                </a:solidFill>
                <a:latin typeface="Arial" pitchFamily="34" charset="0"/>
                <a:cs typeface="Arial" pitchFamily="34" charset="0"/>
              </a:defRPr>
            </a:lvl1pPr>
          </a:lstStyle>
          <a:p>
            <a:fld id="{5BD36294-2849-48A8-8531-5354CF3095D2}" type="slidenum">
              <a:rPr lang="en-US" smtClean="0"/>
              <a:pPr/>
              <a:t>‹#›</a:t>
            </a:fld>
            <a:endParaRPr lang="en-US" dirty="0"/>
          </a:p>
        </p:txBody>
      </p:sp>
    </p:spTree>
    <p:extLst>
      <p:ext uri="{BB962C8B-B14F-4D97-AF65-F5344CB8AC3E}">
        <p14:creationId xmlns:p14="http://schemas.microsoft.com/office/powerpoint/2010/main" val="481531331"/>
      </p:ext>
    </p:extLst>
  </p:cSld>
  <p:clrMap bg1="lt1" tx1="dk1" bg2="lt2" tx2="dk2" accent1="accent1" accent2="accent2" accent3="accent3" accent4="accent4" accent5="accent5" accent6="accent6" hlink="hlink" folHlink="folHlink"/>
  <p:sldLayoutIdLst>
    <p:sldLayoutId id="2147483649" r:id="rId1"/>
    <p:sldLayoutId id="2147483670" r:id="rId2"/>
    <p:sldLayoutId id="2147483674" r:id="rId3"/>
    <p:sldLayoutId id="2147483671" r:id="rId4"/>
    <p:sldLayoutId id="2147483672" r:id="rId5"/>
    <p:sldLayoutId id="2147483673" r:id="rId6"/>
  </p:sldLayoutIdLst>
  <p:timing>
    <p:tnLst>
      <p:par>
        <p:cTn id="1" dur="indefinite" restart="never" nodeType="tmRoot"/>
      </p:par>
    </p:tnLst>
  </p:timing>
  <p:hf hdr="0" dt="0"/>
  <p:txStyles>
    <p:titleStyle>
      <a:lvl1pPr algn="l" defTabSz="914400" rtl="0" eaLnBrk="1" latinLnBrk="0" hangingPunct="1">
        <a:spcBef>
          <a:spcPct val="0"/>
        </a:spcBef>
        <a:buNone/>
        <a:defRPr sz="2400" b="1" kern="1200">
          <a:solidFill>
            <a:schemeClr val="bg2"/>
          </a:solidFill>
          <a:latin typeface="Arial" pitchFamily="34" charset="0"/>
          <a:ea typeface="+mj-ea"/>
          <a:cs typeface="Arial" pitchFamily="34" charset="0"/>
        </a:defRPr>
      </a:lvl1pPr>
    </p:titleStyle>
    <p:bodyStyle>
      <a:lvl1pPr marL="0" indent="0" algn="l" defTabSz="914400" rtl="0" eaLnBrk="1" latinLnBrk="0" hangingPunct="1">
        <a:lnSpc>
          <a:spcPct val="120000"/>
        </a:lnSpc>
        <a:spcBef>
          <a:spcPts val="0"/>
        </a:spcBef>
        <a:spcAft>
          <a:spcPts val="300"/>
        </a:spcAft>
        <a:buClr>
          <a:schemeClr val="tx1"/>
        </a:buClr>
        <a:buFont typeface="Arial" pitchFamily="34" charset="0"/>
        <a:buNone/>
        <a:defRPr sz="2400" b="0" kern="1200" baseline="0">
          <a:solidFill>
            <a:schemeClr val="tx1"/>
          </a:solidFill>
          <a:latin typeface="Arial" pitchFamily="34" charset="0"/>
          <a:ea typeface="+mn-ea"/>
          <a:cs typeface="Arial" pitchFamily="34" charset="0"/>
        </a:defRPr>
      </a:lvl1pPr>
      <a:lvl2pPr marL="457200" indent="-223838" algn="l" defTabSz="914400" rtl="0" eaLnBrk="1" latinLnBrk="0" hangingPunct="1">
        <a:lnSpc>
          <a:spcPct val="120000"/>
        </a:lnSpc>
        <a:spcBef>
          <a:spcPts val="0"/>
        </a:spcBef>
        <a:spcAft>
          <a:spcPts val="0"/>
        </a:spcAft>
        <a:buClr>
          <a:schemeClr val="bg2"/>
        </a:buClr>
        <a:buSzPct val="120000"/>
        <a:buFont typeface="Arial" pitchFamily="34" charset="0"/>
        <a:buChar char="•"/>
        <a:defRPr sz="2200" kern="1200">
          <a:solidFill>
            <a:schemeClr val="tx1"/>
          </a:solidFill>
          <a:latin typeface="Arial" pitchFamily="34" charset="0"/>
          <a:ea typeface="+mn-ea"/>
          <a:cs typeface="Arial" pitchFamily="34" charset="0"/>
        </a:defRPr>
      </a:lvl2pPr>
      <a:lvl3pPr marL="690563" indent="-233363" algn="l" defTabSz="914400" rtl="0" eaLnBrk="1" latinLnBrk="0" hangingPunct="1">
        <a:lnSpc>
          <a:spcPct val="120000"/>
        </a:lnSpc>
        <a:spcBef>
          <a:spcPts val="0"/>
        </a:spcBef>
        <a:buClr>
          <a:schemeClr val="bg2"/>
        </a:buClr>
        <a:buSzPct val="120000"/>
        <a:buFont typeface="Arial" pitchFamily="34" charset="0"/>
        <a:buChar char="-"/>
        <a:defRPr sz="2000" kern="1200">
          <a:solidFill>
            <a:schemeClr val="tx1"/>
          </a:solidFill>
          <a:latin typeface="Arial" pitchFamily="34" charset="0"/>
          <a:ea typeface="+mn-ea"/>
          <a:cs typeface="Arial" pitchFamily="34" charset="0"/>
        </a:defRPr>
      </a:lvl3pPr>
      <a:lvl4pPr marL="914400" indent="-223838" algn="l" defTabSz="914400" rtl="0" eaLnBrk="1" latinLnBrk="0" hangingPunct="1">
        <a:lnSpc>
          <a:spcPct val="120000"/>
        </a:lnSpc>
        <a:spcBef>
          <a:spcPts val="0"/>
        </a:spcBef>
        <a:buClr>
          <a:schemeClr val="bg2"/>
        </a:buClr>
        <a:buSzPct val="120000"/>
        <a:buFont typeface="Arial" pitchFamily="34" charset="0"/>
        <a:buChar char="•"/>
        <a:defRPr sz="1800" kern="1200">
          <a:solidFill>
            <a:schemeClr val="tx1"/>
          </a:solidFill>
          <a:latin typeface="Arial" pitchFamily="34" charset="0"/>
          <a:ea typeface="+mn-ea"/>
          <a:cs typeface="Arial" pitchFamily="34" charset="0"/>
        </a:defRPr>
      </a:lvl4pPr>
      <a:lvl5pPr marL="1147763" indent="-233363" algn="l" defTabSz="914400" rtl="0" eaLnBrk="1" latinLnBrk="0" hangingPunct="1">
        <a:lnSpc>
          <a:spcPct val="120000"/>
        </a:lnSpc>
        <a:spcBef>
          <a:spcPts val="0"/>
        </a:spcBef>
        <a:buClr>
          <a:schemeClr val="bg2"/>
        </a:buClr>
        <a:buSzPct val="120000"/>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a:xfrm>
            <a:off x="523543" y="1066800"/>
            <a:ext cx="7989887" cy="2187702"/>
          </a:xfrm>
        </p:spPr>
        <p:txBody>
          <a:bodyPr/>
          <a:lstStyle/>
          <a:p>
            <a:r>
              <a:rPr lang="en-CA" sz="2800" dirty="0" smtClean="0"/>
              <a:t>Ian Evans –</a:t>
            </a:r>
            <a:r>
              <a:rPr lang="en-CA" sz="2800" dirty="0"/>
              <a:t> </a:t>
            </a:r>
            <a:r>
              <a:rPr lang="en-CA" sz="2800" dirty="0" smtClean="0"/>
              <a:t>SLAC</a:t>
            </a:r>
          </a:p>
          <a:p>
            <a:r>
              <a:rPr lang="en-CA" sz="2800" dirty="0" smtClean="0"/>
              <a:t>ESH Operations Program Manager</a:t>
            </a:r>
            <a:endParaRPr lang="en-CA" sz="2800" dirty="0"/>
          </a:p>
        </p:txBody>
      </p:sp>
      <p:sp>
        <p:nvSpPr>
          <p:cNvPr id="3" name="TextBox 2"/>
          <p:cNvSpPr txBox="1"/>
          <p:nvPr/>
        </p:nvSpPr>
        <p:spPr>
          <a:xfrm>
            <a:off x="3724102" y="6658502"/>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8037762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Linac</a:t>
            </a:r>
            <a:r>
              <a:rPr lang="en-US" dirty="0" smtClean="0"/>
              <a:t> Coherent Light Source (LCLS)</a:t>
            </a:r>
            <a:endParaRPr lang="en-US" dirty="0"/>
          </a:p>
        </p:txBody>
      </p:sp>
      <p:sp>
        <p:nvSpPr>
          <p:cNvPr id="8" name="Content Placeholder 2"/>
          <p:cNvSpPr>
            <a:spLocks noGrp="1"/>
          </p:cNvSpPr>
          <p:nvPr>
            <p:ph idx="4294967295"/>
          </p:nvPr>
        </p:nvSpPr>
        <p:spPr>
          <a:xfrm>
            <a:off x="4876800" y="1752600"/>
            <a:ext cx="4038600" cy="2286000"/>
          </a:xfrm>
          <a:prstGeom prst="rect">
            <a:avLst/>
          </a:prstGeom>
        </p:spPr>
        <p:txBody>
          <a:bodyPr>
            <a:noAutofit/>
          </a:bodyPr>
          <a:lstStyle/>
          <a:p>
            <a:pPr marL="285750" indent="-285750">
              <a:buFont typeface="Arial" panose="020B0604020202020204" pitchFamily="34" charset="0"/>
              <a:buChar char="•"/>
            </a:pPr>
            <a:r>
              <a:rPr lang="en-US" sz="2000" dirty="0"/>
              <a:t>7</a:t>
            </a:r>
            <a:r>
              <a:rPr lang="en-US" sz="2000" dirty="0" smtClean="0"/>
              <a:t> experimental stations</a:t>
            </a:r>
          </a:p>
          <a:p>
            <a:pPr marL="285750" indent="-285750">
              <a:buFont typeface="Arial" panose="020B0604020202020204" pitchFamily="34" charset="0"/>
              <a:buChar char="•"/>
            </a:pPr>
            <a:r>
              <a:rPr lang="en-US" sz="2000" dirty="0" smtClean="0"/>
              <a:t>1000+ users/</a:t>
            </a:r>
            <a:r>
              <a:rPr lang="en-US" sz="2000" dirty="0" err="1" smtClean="0"/>
              <a:t>yr</a:t>
            </a:r>
            <a:endParaRPr lang="en-US" sz="2000" dirty="0" smtClean="0"/>
          </a:p>
          <a:p>
            <a:pPr marL="285750" indent="-285750">
              <a:buFont typeface="Arial" panose="020B0604020202020204" pitchFamily="34" charset="0"/>
              <a:buChar char="•"/>
            </a:pPr>
            <a:r>
              <a:rPr lang="en-US" sz="2000" dirty="0"/>
              <a:t>Large collaborations, routinely &gt;15 users/ experiment on-site</a:t>
            </a:r>
          </a:p>
          <a:p>
            <a:pPr marL="573088" indent="-115888"/>
            <a:r>
              <a:rPr lang="en-US" sz="2000" dirty="0" smtClean="0"/>
              <a:t>	~115 experiments per year</a:t>
            </a:r>
          </a:p>
        </p:txBody>
      </p:sp>
      <p:pic>
        <p:nvPicPr>
          <p:cNvPr id="2050" name="Picture 2" descr="Image result for LCL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575" y="1590675"/>
            <a:ext cx="4257675" cy="3743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4081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Stanford Synchrotron Radiation </a:t>
            </a:r>
            <a:r>
              <a:rPr lang="en-US" sz="2400" dirty="0" err="1" smtClean="0"/>
              <a:t>Lightsource</a:t>
            </a:r>
            <a:r>
              <a:rPr lang="en-US" sz="2400" dirty="0" smtClean="0"/>
              <a:t> (SSRL)</a:t>
            </a:r>
            <a:endParaRPr lang="en-US" sz="2400" dirty="0"/>
          </a:p>
        </p:txBody>
      </p:sp>
      <p:sp>
        <p:nvSpPr>
          <p:cNvPr id="4" name="TextBox 3"/>
          <p:cNvSpPr txBox="1"/>
          <p:nvPr/>
        </p:nvSpPr>
        <p:spPr>
          <a:xfrm>
            <a:off x="4038600" y="1541145"/>
            <a:ext cx="4876800" cy="2646878"/>
          </a:xfrm>
          <a:prstGeom prst="rect">
            <a:avLst/>
          </a:prstGeom>
          <a:noFill/>
        </p:spPr>
        <p:txBody>
          <a:bodyPr wrap="square" rtlCol="0">
            <a:spAutoFit/>
          </a:bodyPr>
          <a:lstStyle/>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000" dirty="0"/>
              <a:t>~1700 Scientific users doing research in energy production, environmental remediation, nanotechnology, new materials and medicine</a:t>
            </a:r>
            <a:r>
              <a:rPr lang="en-US" sz="2000" dirty="0" smtClean="0"/>
              <a:t>.</a:t>
            </a:r>
          </a:p>
          <a:p>
            <a:pPr marL="285750" indent="-285750">
              <a:buFont typeface="Arial" panose="020B0604020202020204" pitchFamily="34" charset="0"/>
              <a:buChar char="•"/>
            </a:pPr>
            <a:r>
              <a:rPr lang="en-US" sz="2000" dirty="0" smtClean="0"/>
              <a:t>32 experimental stations</a:t>
            </a:r>
          </a:p>
          <a:p>
            <a:pPr marL="285750" indent="-285750">
              <a:buFont typeface="Arial" panose="020B0604020202020204" pitchFamily="34" charset="0"/>
              <a:buChar char="•"/>
            </a:pPr>
            <a:endParaRPr lang="en-US" sz="2400" dirty="0"/>
          </a:p>
          <a:p>
            <a:endParaRPr lang="en-US" dirty="0"/>
          </a:p>
        </p:txBody>
      </p:sp>
      <p:pic>
        <p:nvPicPr>
          <p:cNvPr id="1026" name="Picture 2" descr="Image result for SSRL beamlin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250" y="1685925"/>
            <a:ext cx="3333750" cy="3267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56545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3"/>
          <p:cNvSpPr>
            <a:spLocks noGrp="1"/>
          </p:cNvSpPr>
          <p:nvPr>
            <p:ph type="sldNum" sz="quarter" idx="4294967295"/>
          </p:nvPr>
        </p:nvSpPr>
        <p:spPr>
          <a:xfrm>
            <a:off x="7124700" y="6572250"/>
            <a:ext cx="1905000" cy="457200"/>
          </a:xfrm>
          <a:prstGeom prst="rect">
            <a:avLst/>
          </a:prstGeom>
        </p:spPr>
        <p:txBody>
          <a:bodyPr/>
          <a:lstStyle/>
          <a:p>
            <a:fld id="{C723C283-E16A-4644-BACD-610FF877591F}" type="slidenum">
              <a:rPr lang="en-US" altLang="en-US"/>
              <a:pPr/>
              <a:t>4</a:t>
            </a:fld>
            <a:endParaRPr lang="en-US" altLang="en-US"/>
          </a:p>
        </p:txBody>
      </p:sp>
      <p:sp>
        <p:nvSpPr>
          <p:cNvPr id="690178" name="Rectangle 2"/>
          <p:cNvSpPr>
            <a:spLocks noGrp="1" noChangeArrowheads="1"/>
          </p:cNvSpPr>
          <p:nvPr>
            <p:ph type="title"/>
          </p:nvPr>
        </p:nvSpPr>
        <p:spPr>
          <a:xfrm>
            <a:off x="914399" y="69850"/>
            <a:ext cx="8062913" cy="939800"/>
          </a:xfrm>
        </p:spPr>
        <p:txBody>
          <a:bodyPr/>
          <a:lstStyle/>
          <a:p>
            <a:r>
              <a:rPr lang="en-US" altLang="en-US" sz="2400" dirty="0" smtClean="0"/>
              <a:t>Training</a:t>
            </a:r>
            <a:endParaRPr lang="en-US" altLang="en-US" sz="2400" dirty="0"/>
          </a:p>
        </p:txBody>
      </p:sp>
      <p:grpSp>
        <p:nvGrpSpPr>
          <p:cNvPr id="690180" name="Group 4"/>
          <p:cNvGrpSpPr>
            <a:grpSpLocks/>
          </p:cNvGrpSpPr>
          <p:nvPr/>
        </p:nvGrpSpPr>
        <p:grpSpPr bwMode="auto">
          <a:xfrm>
            <a:off x="3963988" y="1454150"/>
            <a:ext cx="4570412" cy="4068763"/>
            <a:chOff x="1056" y="384"/>
            <a:chExt cx="3445" cy="3369"/>
          </a:xfrm>
          <a:solidFill>
            <a:schemeClr val="accent5">
              <a:lumMod val="20000"/>
              <a:lumOff val="80000"/>
            </a:schemeClr>
          </a:solidFill>
        </p:grpSpPr>
        <p:grpSp>
          <p:nvGrpSpPr>
            <p:cNvPr id="690181" name="Group 5"/>
            <p:cNvGrpSpPr>
              <a:grpSpLocks/>
            </p:cNvGrpSpPr>
            <p:nvPr/>
          </p:nvGrpSpPr>
          <p:grpSpPr bwMode="auto">
            <a:xfrm>
              <a:off x="1056" y="384"/>
              <a:ext cx="3445" cy="3369"/>
              <a:chOff x="1450" y="423"/>
              <a:chExt cx="2811" cy="2662"/>
            </a:xfrm>
            <a:grpFill/>
          </p:grpSpPr>
          <p:sp>
            <p:nvSpPr>
              <p:cNvPr id="690182" name="_s1028"/>
              <p:cNvSpPr>
                <a:spLocks noChangeArrowheads="1" noTextEdit="1"/>
              </p:cNvSpPr>
              <p:nvPr/>
            </p:nvSpPr>
            <p:spPr bwMode="auto">
              <a:xfrm>
                <a:off x="2009" y="423"/>
                <a:ext cx="1695" cy="1695"/>
              </a:xfrm>
              <a:prstGeom prst="ellipse">
                <a:avLst/>
              </a:prstGeom>
              <a:grpFill/>
              <a:ln w="4670">
                <a:solidFill>
                  <a:schemeClr val="accent2"/>
                </a:solidFill>
                <a:round/>
                <a:headEnd/>
                <a:tailEnd/>
              </a:ln>
            </p:spPr>
            <p:txBody>
              <a:bodyPr lIns="0" tIns="0" rIns="0" bIns="0" anchor="ctr"/>
              <a:lstStyle/>
              <a:p>
                <a:endParaRPr lang="en-US"/>
              </a:p>
            </p:txBody>
          </p:sp>
          <p:sp>
            <p:nvSpPr>
              <p:cNvPr id="690183" name="_s1030"/>
              <p:cNvSpPr>
                <a:spLocks noChangeArrowheads="1" noTextEdit="1"/>
              </p:cNvSpPr>
              <p:nvPr/>
            </p:nvSpPr>
            <p:spPr bwMode="auto">
              <a:xfrm>
                <a:off x="2566" y="1390"/>
                <a:ext cx="1695" cy="1695"/>
              </a:xfrm>
              <a:prstGeom prst="ellipse">
                <a:avLst/>
              </a:prstGeom>
              <a:solidFill>
                <a:schemeClr val="bg2">
                  <a:lumMod val="40000"/>
                  <a:lumOff val="60000"/>
                </a:schemeClr>
              </a:solidFill>
              <a:ln w="4670">
                <a:solidFill>
                  <a:schemeClr val="hlink"/>
                </a:solidFill>
                <a:round/>
                <a:headEnd/>
                <a:tailEnd/>
              </a:ln>
            </p:spPr>
            <p:txBody>
              <a:bodyPr lIns="0" tIns="0" rIns="0" bIns="0" anchor="ctr"/>
              <a:lstStyle/>
              <a:p>
                <a:endParaRPr lang="en-US"/>
              </a:p>
            </p:txBody>
          </p:sp>
          <p:sp>
            <p:nvSpPr>
              <p:cNvPr id="690184" name="_s1032"/>
              <p:cNvSpPr>
                <a:spLocks noChangeArrowheads="1" noTextEdit="1"/>
              </p:cNvSpPr>
              <p:nvPr/>
            </p:nvSpPr>
            <p:spPr bwMode="auto">
              <a:xfrm>
                <a:off x="1450" y="1389"/>
                <a:ext cx="1695" cy="1695"/>
              </a:xfrm>
              <a:prstGeom prst="ellipse">
                <a:avLst/>
              </a:prstGeom>
              <a:solidFill>
                <a:schemeClr val="accent6">
                  <a:lumMod val="40000"/>
                  <a:lumOff val="60000"/>
                </a:schemeClr>
              </a:solidFill>
              <a:ln w="4670">
                <a:solidFill>
                  <a:schemeClr val="folHlink"/>
                </a:solidFill>
                <a:round/>
                <a:headEnd/>
                <a:tailEnd/>
              </a:ln>
            </p:spPr>
            <p:txBody>
              <a:bodyPr lIns="0" tIns="0" rIns="0" bIns="0" anchor="ctr"/>
              <a:lstStyle/>
              <a:p>
                <a:endParaRPr lang="en-US"/>
              </a:p>
            </p:txBody>
          </p:sp>
        </p:grpSp>
        <p:sp>
          <p:nvSpPr>
            <p:cNvPr id="690185" name="Text Box 9"/>
            <p:cNvSpPr txBox="1">
              <a:spLocks noChangeArrowheads="1"/>
            </p:cNvSpPr>
            <p:nvPr/>
          </p:nvSpPr>
          <p:spPr bwMode="auto">
            <a:xfrm>
              <a:off x="2304" y="1056"/>
              <a:ext cx="960" cy="378"/>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pPr>
              <a:r>
                <a:rPr lang="en-US" altLang="en-US" sz="2400" dirty="0"/>
                <a:t>Access</a:t>
              </a:r>
            </a:p>
          </p:txBody>
        </p:sp>
        <p:sp>
          <p:nvSpPr>
            <p:cNvPr id="690186" name="Text Box 10"/>
            <p:cNvSpPr txBox="1">
              <a:spLocks noChangeArrowheads="1"/>
            </p:cNvSpPr>
            <p:nvPr/>
          </p:nvSpPr>
          <p:spPr bwMode="auto">
            <a:xfrm>
              <a:off x="3133" y="2524"/>
              <a:ext cx="1235" cy="382"/>
            </a:xfrm>
            <a:prstGeom prst="rect">
              <a:avLst/>
            </a:prstGeom>
            <a:solidFill>
              <a:schemeClr val="accent1">
                <a:lumMod val="40000"/>
                <a:lumOff val="6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spcBef>
                  <a:spcPct val="50000"/>
                </a:spcBef>
              </a:pPr>
              <a:r>
                <a:rPr lang="en-US" altLang="en-US" sz="2400" dirty="0"/>
                <a:t>Efficiency</a:t>
              </a:r>
            </a:p>
          </p:txBody>
        </p:sp>
        <p:sp>
          <p:nvSpPr>
            <p:cNvPr id="690187" name="Text Box 11"/>
            <p:cNvSpPr txBox="1">
              <a:spLocks noChangeArrowheads="1"/>
            </p:cNvSpPr>
            <p:nvPr/>
          </p:nvSpPr>
          <p:spPr bwMode="auto">
            <a:xfrm>
              <a:off x="1629" y="2525"/>
              <a:ext cx="960" cy="378"/>
            </a:xfrm>
            <a:prstGeom prst="rect">
              <a:avLst/>
            </a:prstGeom>
            <a:solidFill>
              <a:schemeClr val="accent6">
                <a:lumMod val="40000"/>
                <a:lumOff val="6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pPr>
              <a:r>
                <a:rPr lang="en-US" altLang="en-US" sz="2400" dirty="0"/>
                <a:t>Safety</a:t>
              </a:r>
            </a:p>
          </p:txBody>
        </p:sp>
      </p:grpSp>
      <p:sp>
        <p:nvSpPr>
          <p:cNvPr id="690188" name="Text Box 12"/>
          <p:cNvSpPr txBox="1">
            <a:spLocks noChangeArrowheads="1"/>
          </p:cNvSpPr>
          <p:nvPr/>
        </p:nvSpPr>
        <p:spPr bwMode="auto">
          <a:xfrm>
            <a:off x="228600" y="1297029"/>
            <a:ext cx="3602665"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6350" indent="7938" defTabSz="401638">
              <a:defRPr sz="2400">
                <a:solidFill>
                  <a:schemeClr val="tx1"/>
                </a:solidFill>
                <a:latin typeface="Times" pitchFamily="1" charset="0"/>
              </a:defRPr>
            </a:lvl1pPr>
            <a:lvl2pPr marL="1714500" indent="-342900" defTabSz="401638">
              <a:defRPr sz="2400">
                <a:solidFill>
                  <a:schemeClr val="tx1"/>
                </a:solidFill>
                <a:latin typeface="Times" pitchFamily="1" charset="0"/>
              </a:defRPr>
            </a:lvl2pPr>
            <a:lvl3pPr marL="1828800" indent="-342900" defTabSz="401638">
              <a:defRPr sz="2400">
                <a:solidFill>
                  <a:schemeClr val="tx1"/>
                </a:solidFill>
                <a:latin typeface="Times" pitchFamily="1" charset="0"/>
              </a:defRPr>
            </a:lvl3pPr>
            <a:lvl4pPr marL="1943100" indent="-342900" defTabSz="401638">
              <a:defRPr sz="2400">
                <a:solidFill>
                  <a:schemeClr val="tx1"/>
                </a:solidFill>
                <a:latin typeface="Times" pitchFamily="1" charset="0"/>
              </a:defRPr>
            </a:lvl4pPr>
            <a:lvl5pPr marL="2179638" indent="-342900" defTabSz="401638">
              <a:defRPr sz="2400">
                <a:solidFill>
                  <a:schemeClr val="tx1"/>
                </a:solidFill>
                <a:latin typeface="Times" pitchFamily="1" charset="0"/>
              </a:defRPr>
            </a:lvl5pPr>
            <a:lvl6pPr marL="2636838" indent="-342900" defTabSz="401638" eaLnBrk="0" fontAlgn="base" hangingPunct="0">
              <a:spcBef>
                <a:spcPct val="0"/>
              </a:spcBef>
              <a:spcAft>
                <a:spcPct val="0"/>
              </a:spcAft>
              <a:defRPr sz="2400">
                <a:solidFill>
                  <a:schemeClr val="tx1"/>
                </a:solidFill>
                <a:latin typeface="Times" pitchFamily="1" charset="0"/>
              </a:defRPr>
            </a:lvl6pPr>
            <a:lvl7pPr marL="3094038" indent="-342900" defTabSz="401638" eaLnBrk="0" fontAlgn="base" hangingPunct="0">
              <a:spcBef>
                <a:spcPct val="0"/>
              </a:spcBef>
              <a:spcAft>
                <a:spcPct val="0"/>
              </a:spcAft>
              <a:defRPr sz="2400">
                <a:solidFill>
                  <a:schemeClr val="tx1"/>
                </a:solidFill>
                <a:latin typeface="Times" pitchFamily="1" charset="0"/>
              </a:defRPr>
            </a:lvl7pPr>
            <a:lvl8pPr marL="3551238" indent="-342900" defTabSz="401638" eaLnBrk="0" fontAlgn="base" hangingPunct="0">
              <a:spcBef>
                <a:spcPct val="0"/>
              </a:spcBef>
              <a:spcAft>
                <a:spcPct val="0"/>
              </a:spcAft>
              <a:defRPr sz="2400">
                <a:solidFill>
                  <a:schemeClr val="tx1"/>
                </a:solidFill>
                <a:latin typeface="Times" pitchFamily="1" charset="0"/>
              </a:defRPr>
            </a:lvl8pPr>
            <a:lvl9pPr marL="4008438" indent="-342900" defTabSz="401638" eaLnBrk="0" fontAlgn="base" hangingPunct="0">
              <a:spcBef>
                <a:spcPct val="0"/>
              </a:spcBef>
              <a:spcAft>
                <a:spcPct val="0"/>
              </a:spcAft>
              <a:defRPr sz="2400">
                <a:solidFill>
                  <a:schemeClr val="tx1"/>
                </a:solidFill>
                <a:latin typeface="Times" pitchFamily="1" charset="0"/>
              </a:defRPr>
            </a:lvl9pPr>
          </a:lstStyle>
          <a:p>
            <a:pPr eaLnBrk="1" hangingPunct="1">
              <a:spcBef>
                <a:spcPct val="50000"/>
              </a:spcBef>
            </a:pPr>
            <a:r>
              <a:rPr lang="en-US" altLang="en-US" sz="1800" dirty="0" smtClean="0">
                <a:latin typeface="Arial" charset="0"/>
              </a:rPr>
              <a:t>Access:</a:t>
            </a:r>
          </a:p>
          <a:p>
            <a:pPr marL="292100" indent="-285750" eaLnBrk="1" hangingPunct="1">
              <a:buFont typeface="Arial" panose="020B0604020202020204" pitchFamily="34" charset="0"/>
              <a:buChar char="•"/>
            </a:pPr>
            <a:r>
              <a:rPr lang="en-US" altLang="en-US" sz="1800" dirty="0" smtClean="0">
                <a:latin typeface="Arial" charset="0"/>
              </a:rPr>
              <a:t>Institution</a:t>
            </a:r>
          </a:p>
          <a:p>
            <a:pPr marL="292100" indent="-285750" eaLnBrk="1" hangingPunct="1">
              <a:buFont typeface="Arial" panose="020B0604020202020204" pitchFamily="34" charset="0"/>
              <a:buChar char="•"/>
            </a:pPr>
            <a:r>
              <a:rPr lang="en-US" altLang="en-US" sz="1800" dirty="0" smtClean="0">
                <a:latin typeface="Arial" charset="0"/>
              </a:rPr>
              <a:t>Facility</a:t>
            </a:r>
          </a:p>
          <a:p>
            <a:pPr marL="292100" indent="-285750" eaLnBrk="1" hangingPunct="1">
              <a:buFont typeface="Arial" panose="020B0604020202020204" pitchFamily="34" charset="0"/>
              <a:buChar char="•"/>
            </a:pPr>
            <a:r>
              <a:rPr lang="en-US" altLang="en-US" sz="1800" dirty="0" smtClean="0">
                <a:latin typeface="Arial" charset="0"/>
              </a:rPr>
              <a:t>Instrument</a:t>
            </a:r>
          </a:p>
          <a:p>
            <a:pPr marL="292100" indent="-285750" eaLnBrk="1" hangingPunct="1">
              <a:buFont typeface="Arial" panose="020B0604020202020204" pitchFamily="34" charset="0"/>
              <a:buChar char="•"/>
            </a:pPr>
            <a:r>
              <a:rPr lang="en-US" altLang="en-US" sz="1800" dirty="0" smtClean="0">
                <a:latin typeface="Arial" charset="0"/>
              </a:rPr>
              <a:t>Support Labs</a:t>
            </a:r>
            <a:endParaRPr lang="en-US" altLang="en-US" sz="1800" dirty="0">
              <a:latin typeface="Arial" charset="0"/>
            </a:endParaRPr>
          </a:p>
          <a:p>
            <a:pPr eaLnBrk="1" hangingPunct="1">
              <a:spcBef>
                <a:spcPct val="50000"/>
              </a:spcBef>
            </a:pPr>
            <a:r>
              <a:rPr lang="en-US" altLang="en-US" sz="1800" dirty="0" smtClean="0">
                <a:latin typeface="Arial" charset="0"/>
              </a:rPr>
              <a:t>Safety:</a:t>
            </a:r>
          </a:p>
          <a:p>
            <a:pPr marL="292100" indent="-285750" eaLnBrk="1" hangingPunct="1">
              <a:spcBef>
                <a:spcPct val="50000"/>
              </a:spcBef>
              <a:buFont typeface="Arial" panose="020B0604020202020204" pitchFamily="34" charset="0"/>
              <a:buChar char="•"/>
            </a:pPr>
            <a:r>
              <a:rPr lang="en-US" altLang="en-US" sz="1800" dirty="0" smtClean="0">
                <a:latin typeface="Arial" charset="0"/>
              </a:rPr>
              <a:t>Task specific safety training; i.e. lasers, working with cryogens etc.</a:t>
            </a:r>
          </a:p>
          <a:p>
            <a:pPr indent="0" eaLnBrk="1" hangingPunct="1">
              <a:spcBef>
                <a:spcPct val="50000"/>
              </a:spcBef>
            </a:pPr>
            <a:r>
              <a:rPr lang="en-US" altLang="en-US" sz="1800" dirty="0" smtClean="0">
                <a:latin typeface="Arial" charset="0"/>
              </a:rPr>
              <a:t>Efficiency</a:t>
            </a:r>
          </a:p>
          <a:p>
            <a:pPr marL="292100" indent="-285750" eaLnBrk="1" hangingPunct="1">
              <a:spcBef>
                <a:spcPct val="50000"/>
              </a:spcBef>
              <a:buFont typeface="Arial" panose="020B0604020202020204" pitchFamily="34" charset="0"/>
              <a:buChar char="•"/>
            </a:pPr>
            <a:r>
              <a:rPr lang="en-US" altLang="en-US" sz="1800" dirty="0" smtClean="0">
                <a:latin typeface="Arial" charset="0"/>
              </a:rPr>
              <a:t>What do I need to know to perform my work efficiently, i.e. data collection software, searching a hutch (focus is on experiment) </a:t>
            </a:r>
          </a:p>
        </p:txBody>
      </p:sp>
    </p:spTree>
    <p:extLst>
      <p:ext uri="{BB962C8B-B14F-4D97-AF65-F5344CB8AC3E}">
        <p14:creationId xmlns:p14="http://schemas.microsoft.com/office/powerpoint/2010/main" val="25674697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3"/>
          <p:cNvSpPr>
            <a:spLocks noGrp="1"/>
          </p:cNvSpPr>
          <p:nvPr>
            <p:ph type="sldNum" sz="quarter" idx="4294967295"/>
          </p:nvPr>
        </p:nvSpPr>
        <p:spPr>
          <a:xfrm>
            <a:off x="7124700" y="6572250"/>
            <a:ext cx="1905000" cy="457200"/>
          </a:xfrm>
          <a:prstGeom prst="rect">
            <a:avLst/>
          </a:prstGeom>
        </p:spPr>
        <p:txBody>
          <a:bodyPr/>
          <a:lstStyle/>
          <a:p>
            <a:fld id="{C723C283-E16A-4644-BACD-610FF877591F}" type="slidenum">
              <a:rPr lang="en-US" altLang="en-US"/>
              <a:pPr/>
              <a:t>5</a:t>
            </a:fld>
            <a:endParaRPr lang="en-US" altLang="en-US"/>
          </a:p>
        </p:txBody>
      </p:sp>
      <p:sp>
        <p:nvSpPr>
          <p:cNvPr id="690178" name="Rectangle 2"/>
          <p:cNvSpPr>
            <a:spLocks noGrp="1" noChangeArrowheads="1"/>
          </p:cNvSpPr>
          <p:nvPr>
            <p:ph type="title"/>
          </p:nvPr>
        </p:nvSpPr>
        <p:spPr>
          <a:xfrm>
            <a:off x="914399" y="69850"/>
            <a:ext cx="8062913" cy="939800"/>
          </a:xfrm>
        </p:spPr>
        <p:txBody>
          <a:bodyPr/>
          <a:lstStyle/>
          <a:p>
            <a:r>
              <a:rPr lang="en-US" altLang="en-US" sz="2400" dirty="0" smtClean="0"/>
              <a:t>Training</a:t>
            </a:r>
            <a:endParaRPr lang="en-US" altLang="en-US" sz="2400" dirty="0"/>
          </a:p>
        </p:txBody>
      </p:sp>
      <p:sp>
        <p:nvSpPr>
          <p:cNvPr id="690188" name="Text Box 12"/>
          <p:cNvSpPr txBox="1">
            <a:spLocks noChangeArrowheads="1"/>
          </p:cNvSpPr>
          <p:nvPr/>
        </p:nvSpPr>
        <p:spPr bwMode="auto">
          <a:xfrm>
            <a:off x="228600" y="1297029"/>
            <a:ext cx="8153400" cy="49398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6350" indent="7938" defTabSz="401638">
              <a:defRPr sz="2400">
                <a:solidFill>
                  <a:schemeClr val="tx1"/>
                </a:solidFill>
                <a:latin typeface="Times" pitchFamily="1" charset="0"/>
              </a:defRPr>
            </a:lvl1pPr>
            <a:lvl2pPr marL="1714500" indent="-342900" defTabSz="401638">
              <a:defRPr sz="2400">
                <a:solidFill>
                  <a:schemeClr val="tx1"/>
                </a:solidFill>
                <a:latin typeface="Times" pitchFamily="1" charset="0"/>
              </a:defRPr>
            </a:lvl2pPr>
            <a:lvl3pPr marL="1828800" indent="-342900" defTabSz="401638">
              <a:defRPr sz="2400">
                <a:solidFill>
                  <a:schemeClr val="tx1"/>
                </a:solidFill>
                <a:latin typeface="Times" pitchFamily="1" charset="0"/>
              </a:defRPr>
            </a:lvl3pPr>
            <a:lvl4pPr marL="1943100" indent="-342900" defTabSz="401638">
              <a:defRPr sz="2400">
                <a:solidFill>
                  <a:schemeClr val="tx1"/>
                </a:solidFill>
                <a:latin typeface="Times" pitchFamily="1" charset="0"/>
              </a:defRPr>
            </a:lvl4pPr>
            <a:lvl5pPr marL="2179638" indent="-342900" defTabSz="401638">
              <a:defRPr sz="2400">
                <a:solidFill>
                  <a:schemeClr val="tx1"/>
                </a:solidFill>
                <a:latin typeface="Times" pitchFamily="1" charset="0"/>
              </a:defRPr>
            </a:lvl5pPr>
            <a:lvl6pPr marL="2636838" indent="-342900" defTabSz="401638" eaLnBrk="0" fontAlgn="base" hangingPunct="0">
              <a:spcBef>
                <a:spcPct val="0"/>
              </a:spcBef>
              <a:spcAft>
                <a:spcPct val="0"/>
              </a:spcAft>
              <a:defRPr sz="2400">
                <a:solidFill>
                  <a:schemeClr val="tx1"/>
                </a:solidFill>
                <a:latin typeface="Times" pitchFamily="1" charset="0"/>
              </a:defRPr>
            </a:lvl6pPr>
            <a:lvl7pPr marL="3094038" indent="-342900" defTabSz="401638" eaLnBrk="0" fontAlgn="base" hangingPunct="0">
              <a:spcBef>
                <a:spcPct val="0"/>
              </a:spcBef>
              <a:spcAft>
                <a:spcPct val="0"/>
              </a:spcAft>
              <a:defRPr sz="2400">
                <a:solidFill>
                  <a:schemeClr val="tx1"/>
                </a:solidFill>
                <a:latin typeface="Times" pitchFamily="1" charset="0"/>
              </a:defRPr>
            </a:lvl7pPr>
            <a:lvl8pPr marL="3551238" indent="-342900" defTabSz="401638" eaLnBrk="0" fontAlgn="base" hangingPunct="0">
              <a:spcBef>
                <a:spcPct val="0"/>
              </a:spcBef>
              <a:spcAft>
                <a:spcPct val="0"/>
              </a:spcAft>
              <a:defRPr sz="2400">
                <a:solidFill>
                  <a:schemeClr val="tx1"/>
                </a:solidFill>
                <a:latin typeface="Times" pitchFamily="1" charset="0"/>
              </a:defRPr>
            </a:lvl8pPr>
            <a:lvl9pPr marL="4008438" indent="-342900" defTabSz="401638" eaLnBrk="0" fontAlgn="base" hangingPunct="0">
              <a:spcBef>
                <a:spcPct val="0"/>
              </a:spcBef>
              <a:spcAft>
                <a:spcPct val="0"/>
              </a:spcAft>
              <a:defRPr sz="2400">
                <a:solidFill>
                  <a:schemeClr val="tx1"/>
                </a:solidFill>
                <a:latin typeface="Times" pitchFamily="1" charset="0"/>
              </a:defRPr>
            </a:lvl9pPr>
          </a:lstStyle>
          <a:p>
            <a:pPr marL="292100" indent="-285750" eaLnBrk="1" hangingPunct="1">
              <a:buFont typeface="Arial" panose="020B0604020202020204" pitchFamily="34" charset="0"/>
              <a:buChar char="•"/>
            </a:pPr>
            <a:r>
              <a:rPr lang="en-US" altLang="en-US" sz="1800" dirty="0" smtClean="0">
                <a:latin typeface="Arial" charset="0"/>
              </a:rPr>
              <a:t>Access Training – all online, there is no excuse not arrive ready to get badged</a:t>
            </a:r>
          </a:p>
          <a:p>
            <a:pPr marL="746125" lvl="1" indent="-285750" defTabSz="169863">
              <a:buFont typeface="Arial" panose="020B0604020202020204" pitchFamily="34" charset="0"/>
              <a:buChar char="•"/>
            </a:pPr>
            <a:r>
              <a:rPr lang="en-US" altLang="en-US" sz="1800" dirty="0" smtClean="0">
                <a:latin typeface="Arial" charset="0"/>
              </a:rPr>
              <a:t>General Employee Radiation Training</a:t>
            </a:r>
          </a:p>
          <a:p>
            <a:pPr marL="746125" lvl="1" indent="-285750" defTabSz="169863">
              <a:buFont typeface="Arial" panose="020B0604020202020204" pitchFamily="34" charset="0"/>
              <a:buChar char="•"/>
            </a:pPr>
            <a:r>
              <a:rPr lang="en-US" altLang="en-US" sz="1800" dirty="0" smtClean="0">
                <a:latin typeface="Arial" charset="0"/>
              </a:rPr>
              <a:t>SLAC Safety Orientation – about the Site</a:t>
            </a:r>
          </a:p>
          <a:p>
            <a:pPr marL="746125" lvl="1" indent="-285750" defTabSz="169863">
              <a:buFont typeface="Arial" panose="020B0604020202020204" pitchFamily="34" charset="0"/>
              <a:buChar char="•"/>
            </a:pPr>
            <a:r>
              <a:rPr lang="en-US" altLang="en-US" sz="1800" dirty="0" smtClean="0">
                <a:latin typeface="Arial" charset="0"/>
              </a:rPr>
              <a:t>LCLS Safety Orientation – about LCLS and importantly stresses Work Planning &amp; Control, who to contact (for anything) and our expectations for you to work safely.</a:t>
            </a:r>
          </a:p>
          <a:p>
            <a:pPr marL="292100" indent="-285750" eaLnBrk="1" hangingPunct="1">
              <a:spcBef>
                <a:spcPct val="50000"/>
              </a:spcBef>
              <a:buFont typeface="Arial" panose="020B0604020202020204" pitchFamily="34" charset="0"/>
              <a:buChar char="•"/>
            </a:pPr>
            <a:r>
              <a:rPr lang="en-US" altLang="en-US" sz="1800" dirty="0" smtClean="0">
                <a:latin typeface="Arial" charset="0"/>
              </a:rPr>
              <a:t>Safety</a:t>
            </a:r>
            <a:endParaRPr lang="en-US" altLang="en-US" sz="1800" dirty="0">
              <a:latin typeface="Arial" charset="0"/>
            </a:endParaRPr>
          </a:p>
          <a:p>
            <a:pPr marL="511175" lvl="1" indent="-285750">
              <a:spcBef>
                <a:spcPct val="50000"/>
              </a:spcBef>
              <a:buFont typeface="Arial" panose="020B0604020202020204" pitchFamily="34" charset="0"/>
              <a:buChar char="•"/>
            </a:pPr>
            <a:r>
              <a:rPr lang="en-US" altLang="en-US" sz="1800" dirty="0" smtClean="0">
                <a:latin typeface="Arial" charset="0"/>
              </a:rPr>
              <a:t>Task Specific – Focus on what Users needs to know so they can work with the hazard, not generic training. </a:t>
            </a:r>
          </a:p>
          <a:p>
            <a:pPr marL="339725" indent="-339725">
              <a:spcBef>
                <a:spcPct val="50000"/>
              </a:spcBef>
              <a:buFont typeface="Arial" panose="020B0604020202020204" pitchFamily="34" charset="0"/>
              <a:buChar char="•"/>
            </a:pPr>
            <a:r>
              <a:rPr lang="en-US" altLang="en-US" sz="1800" dirty="0" smtClean="0">
                <a:latin typeface="Arial" charset="0"/>
              </a:rPr>
              <a:t>Efficiency</a:t>
            </a:r>
          </a:p>
          <a:p>
            <a:pPr marL="569913" lvl="1" indent="-339725">
              <a:spcBef>
                <a:spcPct val="50000"/>
              </a:spcBef>
              <a:buFont typeface="Arial" panose="020B0604020202020204" pitchFamily="34" charset="0"/>
              <a:buChar char="•"/>
            </a:pPr>
            <a:r>
              <a:rPr lang="en-US" altLang="en-US" sz="1800" dirty="0" smtClean="0">
                <a:latin typeface="Arial" charset="0"/>
              </a:rPr>
              <a:t>How can I give a User the information then need in a concise, efficient manner so that they can start their experiment</a:t>
            </a:r>
          </a:p>
          <a:p>
            <a:pPr marL="392113" indent="-392113">
              <a:spcBef>
                <a:spcPct val="50000"/>
              </a:spcBef>
              <a:buFont typeface="Arial" panose="020B0604020202020204" pitchFamily="34" charset="0"/>
              <a:buChar char="•"/>
            </a:pPr>
            <a:r>
              <a:rPr lang="en-US" altLang="en-US" sz="1800" dirty="0" smtClean="0">
                <a:latin typeface="Arial" charset="0"/>
              </a:rPr>
              <a:t>Finally – we ask Users to demonstrate requirements outlined in training so that we are assured they understand. </a:t>
            </a:r>
          </a:p>
        </p:txBody>
      </p:sp>
    </p:spTree>
    <p:extLst>
      <p:ext uri="{BB962C8B-B14F-4D97-AF65-F5344CB8AC3E}">
        <p14:creationId xmlns:p14="http://schemas.microsoft.com/office/powerpoint/2010/main" val="42671549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5BD36294-2849-48A8-8531-5354CF3095D2}" type="slidenum">
              <a:rPr lang="en-US" smtClean="0"/>
              <a:pPr/>
              <a:t>6</a:t>
            </a:fld>
            <a:endParaRPr lang="en-US" dirty="0"/>
          </a:p>
        </p:txBody>
      </p:sp>
      <p:sp>
        <p:nvSpPr>
          <p:cNvPr id="3" name="Title 2"/>
          <p:cNvSpPr>
            <a:spLocks noGrp="1"/>
          </p:cNvSpPr>
          <p:nvPr>
            <p:ph type="title"/>
          </p:nvPr>
        </p:nvSpPr>
        <p:spPr/>
        <p:txBody>
          <a:bodyPr/>
          <a:lstStyle/>
          <a:p>
            <a:r>
              <a:rPr lang="en-US" dirty="0" smtClean="0"/>
              <a:t>Questions</a:t>
            </a:r>
            <a:endParaRPr lang="en-US" dirty="0"/>
          </a:p>
        </p:txBody>
      </p:sp>
      <p:sp>
        <p:nvSpPr>
          <p:cNvPr id="5" name="Rectangle 4"/>
          <p:cNvSpPr/>
          <p:nvPr/>
        </p:nvSpPr>
        <p:spPr>
          <a:xfrm>
            <a:off x="152400" y="1219200"/>
            <a:ext cx="8732682" cy="4801314"/>
          </a:xfrm>
          <a:prstGeom prst="rect">
            <a:avLst/>
          </a:prstGeom>
        </p:spPr>
        <p:txBody>
          <a:bodyPr wrap="square">
            <a:spAutoFit/>
          </a:bodyPr>
          <a:lstStyle/>
          <a:p>
            <a:pPr marL="457200" indent="-457200"/>
            <a:r>
              <a:rPr lang="en-US" sz="1400" dirty="0" smtClean="0"/>
              <a:t>Q1 - Comment </a:t>
            </a:r>
            <a:r>
              <a:rPr lang="en-US" sz="1400" dirty="0"/>
              <a:t>on remote training of users. I think as much as possible of normal user safety training should be done remotely. Before the user arrives. Not to waste time of the users and safety staff on site. Comment on what, if any, safety training for normal users that cannot be done remotely</a:t>
            </a:r>
            <a:r>
              <a:rPr lang="en-US" sz="1400" dirty="0" smtClean="0"/>
              <a:t>.</a:t>
            </a:r>
          </a:p>
          <a:p>
            <a:pPr marL="457200" indent="-457200"/>
            <a:endParaRPr lang="en-US" sz="1400" dirty="0"/>
          </a:p>
          <a:p>
            <a:pPr marL="457200" indent="-457200"/>
            <a:r>
              <a:rPr lang="en-US" sz="1400" dirty="0" smtClean="0"/>
              <a:t>A1 -	Online training is a great way to prepare Users before they get here. If it can be done online, it should be done online. Once they get here there may be elements they need to demonstrate, but that’s short in comparison.</a:t>
            </a:r>
            <a:endParaRPr lang="en-US" sz="1400" dirty="0"/>
          </a:p>
          <a:p>
            <a:r>
              <a:rPr lang="en-US" sz="1400" dirty="0"/>
              <a:t> </a:t>
            </a:r>
          </a:p>
          <a:p>
            <a:pPr marL="457200" indent="-457200"/>
            <a:r>
              <a:rPr lang="en-US" sz="1400" dirty="0" smtClean="0"/>
              <a:t>Q2 - 	What </a:t>
            </a:r>
            <a:r>
              <a:rPr lang="en-US" sz="1400" dirty="0"/>
              <a:t>is the best practice for registration and safety assessment of user experiment? (online system, deadlines, reviewers etc</a:t>
            </a:r>
            <a:r>
              <a:rPr lang="en-US" sz="1400" dirty="0" smtClean="0"/>
              <a:t>.)</a:t>
            </a:r>
          </a:p>
          <a:p>
            <a:pPr marL="457200" indent="-457200"/>
            <a:endParaRPr lang="en-US" sz="1400" dirty="0"/>
          </a:p>
          <a:p>
            <a:pPr marL="457200" indent="-457200"/>
            <a:r>
              <a:rPr lang="en-US" sz="1400" dirty="0" smtClean="0"/>
              <a:t>A2 -	It depends.</a:t>
            </a:r>
          </a:p>
          <a:p>
            <a:pPr marL="457200" indent="-457200"/>
            <a:r>
              <a:rPr lang="en-US" sz="1400" dirty="0"/>
              <a:t>	</a:t>
            </a:r>
            <a:endParaRPr lang="en-US" sz="1400" dirty="0" smtClean="0"/>
          </a:p>
          <a:p>
            <a:pPr marL="457200" indent="-457200"/>
            <a:r>
              <a:rPr lang="en-US" sz="1400" dirty="0"/>
              <a:t>	</a:t>
            </a:r>
            <a:r>
              <a:rPr lang="en-US" sz="1400" dirty="0" smtClean="0"/>
              <a:t>There needs to be a set of leading “safety” questions at the Proposal level. Get ahead of issues.</a:t>
            </a:r>
          </a:p>
          <a:p>
            <a:pPr marL="457200" indent="-457200"/>
            <a:endParaRPr lang="en-US" sz="1400" dirty="0"/>
          </a:p>
          <a:p>
            <a:pPr marL="457200" indent="-457200"/>
            <a:r>
              <a:rPr lang="en-US" sz="1400" dirty="0" smtClean="0"/>
              <a:t>	The proposal is reviewed for 3 elements; can it scientifically be performed, is it technically feasible and are their ESH concerns that need to be mitigated? Three different individuals.</a:t>
            </a:r>
          </a:p>
          <a:p>
            <a:pPr marL="457200" indent="-457200"/>
            <a:endParaRPr lang="en-US" sz="1400" dirty="0"/>
          </a:p>
          <a:p>
            <a:pPr marL="457200" indent="-457200"/>
            <a:r>
              <a:rPr lang="en-US" sz="1400" dirty="0" smtClean="0"/>
              <a:t>	What works for us is a line managed ESH professional that understands the customers needs, understands the Instrument or Facility, understands what resources are available and can make pragmatic decisions about risk.</a:t>
            </a:r>
            <a:endParaRPr lang="en-US" sz="1400" dirty="0"/>
          </a:p>
          <a:p>
            <a:r>
              <a:rPr lang="en-US" sz="1200" dirty="0"/>
              <a:t> </a:t>
            </a:r>
          </a:p>
        </p:txBody>
      </p:sp>
    </p:spTree>
    <p:extLst>
      <p:ext uri="{BB962C8B-B14F-4D97-AF65-F5344CB8AC3E}">
        <p14:creationId xmlns:p14="http://schemas.microsoft.com/office/powerpoint/2010/main" val="31381791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5BD36294-2849-48A8-8531-5354CF3095D2}" type="slidenum">
              <a:rPr lang="en-US" smtClean="0"/>
              <a:pPr/>
              <a:t>7</a:t>
            </a:fld>
            <a:endParaRPr lang="en-US" dirty="0"/>
          </a:p>
        </p:txBody>
      </p:sp>
      <p:sp>
        <p:nvSpPr>
          <p:cNvPr id="3" name="Title 2"/>
          <p:cNvSpPr>
            <a:spLocks noGrp="1"/>
          </p:cNvSpPr>
          <p:nvPr>
            <p:ph type="title"/>
          </p:nvPr>
        </p:nvSpPr>
        <p:spPr/>
        <p:txBody>
          <a:bodyPr/>
          <a:lstStyle/>
          <a:p>
            <a:r>
              <a:rPr lang="en-US" dirty="0" smtClean="0"/>
              <a:t>Questions</a:t>
            </a:r>
            <a:endParaRPr lang="en-US" dirty="0"/>
          </a:p>
        </p:txBody>
      </p:sp>
      <p:sp>
        <p:nvSpPr>
          <p:cNvPr id="5" name="Rectangle 4"/>
          <p:cNvSpPr/>
          <p:nvPr/>
        </p:nvSpPr>
        <p:spPr>
          <a:xfrm>
            <a:off x="381000" y="1219200"/>
            <a:ext cx="8382000" cy="5506123"/>
          </a:xfrm>
          <a:prstGeom prst="rect">
            <a:avLst/>
          </a:prstGeom>
        </p:spPr>
        <p:txBody>
          <a:bodyPr wrap="square">
            <a:spAutoFit/>
          </a:bodyPr>
          <a:lstStyle/>
          <a:p>
            <a:pPr marL="457200" indent="-457200"/>
            <a:r>
              <a:rPr lang="en-US" sz="1200" dirty="0"/>
              <a:t> </a:t>
            </a:r>
            <a:r>
              <a:rPr lang="en-US" sz="1400" dirty="0" smtClean="0"/>
              <a:t>Q3 - 	Who </a:t>
            </a:r>
            <a:r>
              <a:rPr lang="en-US" sz="1400" dirty="0"/>
              <a:t>is providing the equipment and materials (e.g. gas cylinders, chemicals, radioisotopes, biological samples etc.) and how is the equipment evaluated against the national/EU requirements</a:t>
            </a:r>
            <a:r>
              <a:rPr lang="en-US" sz="1400" dirty="0" smtClean="0"/>
              <a:t>?</a:t>
            </a:r>
          </a:p>
          <a:p>
            <a:pPr marL="457200" indent="-457200"/>
            <a:endParaRPr lang="en-US" sz="800" dirty="0"/>
          </a:p>
          <a:p>
            <a:pPr marL="457200" indent="-457200"/>
            <a:r>
              <a:rPr lang="en-US" sz="1400" dirty="0" smtClean="0"/>
              <a:t>A3 - 	That’s a Facility decision. At LCLS we provide hardware, gases etc., but User is responsible to deliver their own sample material.</a:t>
            </a:r>
            <a:endParaRPr lang="en-US" sz="1400" dirty="0"/>
          </a:p>
          <a:p>
            <a:r>
              <a:rPr lang="en-US" sz="1400" dirty="0"/>
              <a:t> </a:t>
            </a:r>
          </a:p>
          <a:p>
            <a:pPr marL="457200" indent="-457200"/>
            <a:r>
              <a:rPr lang="en-US" sz="1400" dirty="0" smtClean="0"/>
              <a:t>Q4- 	What </a:t>
            </a:r>
            <a:r>
              <a:rPr lang="en-US" sz="1400" dirty="0"/>
              <a:t>is the role of Safety within the process of experiment preparation</a:t>
            </a:r>
            <a:r>
              <a:rPr lang="en-US" sz="1400" dirty="0" smtClean="0"/>
              <a:t>?</a:t>
            </a:r>
          </a:p>
          <a:p>
            <a:pPr marL="457200" indent="-457200"/>
            <a:r>
              <a:rPr lang="en-US" sz="1400" dirty="0"/>
              <a:t>	</a:t>
            </a:r>
            <a:endParaRPr lang="en-US" sz="1400" dirty="0" smtClean="0"/>
          </a:p>
          <a:p>
            <a:pPr marL="457200" indent="-457200"/>
            <a:r>
              <a:rPr lang="en-US" sz="1400" dirty="0" smtClean="0"/>
              <a:t>A4 - 	Advocate for performing science safely. This isn’t a police role, this is a customer focused role. Yes we need to be complaint, but you have to work with science staff and user to support how that is achieved.</a:t>
            </a:r>
          </a:p>
          <a:p>
            <a:pPr>
              <a:lnSpc>
                <a:spcPct val="110000"/>
              </a:lnSpc>
              <a:tabLst>
                <a:tab pos="350838" algn="l"/>
              </a:tabLst>
            </a:pPr>
            <a:r>
              <a:rPr lang="en-US" sz="1400" dirty="0" smtClean="0"/>
              <a:t>	</a:t>
            </a:r>
          </a:p>
          <a:p>
            <a:pPr marL="457200" indent="-457200">
              <a:lnSpc>
                <a:spcPct val="110000"/>
              </a:lnSpc>
            </a:pPr>
            <a:r>
              <a:rPr lang="en-US" sz="1400" dirty="0"/>
              <a:t>	</a:t>
            </a:r>
            <a:r>
              <a:rPr lang="en-US" sz="1400" dirty="0" smtClean="0"/>
              <a:t>Work </a:t>
            </a:r>
            <a:r>
              <a:rPr lang="en-US" sz="1400" dirty="0"/>
              <a:t>with Users and Staff to provide:</a:t>
            </a:r>
          </a:p>
          <a:p>
            <a:pPr marL="914400" lvl="1" indent="-457200">
              <a:lnSpc>
                <a:spcPct val="110000"/>
              </a:lnSpc>
              <a:buFont typeface="Arial" panose="020B0604020202020204" pitchFamily="34" charset="0"/>
              <a:buChar char="•"/>
            </a:pPr>
            <a:r>
              <a:rPr lang="en-US" sz="1400" dirty="0"/>
              <a:t>effective and acceptable solutions to manage their risks (</a:t>
            </a:r>
            <a:r>
              <a:rPr lang="en-US" sz="1400" b="1" dirty="0"/>
              <a:t>solve problems</a:t>
            </a:r>
            <a:r>
              <a:rPr lang="en-US" sz="1400" dirty="0"/>
              <a:t>)</a:t>
            </a:r>
          </a:p>
          <a:p>
            <a:pPr marL="914400" lvl="1" indent="-457200">
              <a:lnSpc>
                <a:spcPct val="110000"/>
              </a:lnSpc>
              <a:buFont typeface="Arial" panose="020B0604020202020204" pitchFamily="34" charset="0"/>
              <a:buChar char="•"/>
            </a:pPr>
            <a:r>
              <a:rPr lang="en-US" sz="1400" dirty="0"/>
              <a:t>assurance to Line Management and SLAC that we are achieving compliance </a:t>
            </a:r>
            <a:r>
              <a:rPr lang="en-US" sz="1400" dirty="0" smtClean="0"/>
              <a:t>(</a:t>
            </a:r>
            <a:r>
              <a:rPr lang="en-US" sz="1400" b="1" dirty="0" smtClean="0"/>
              <a:t>assurance</a:t>
            </a:r>
            <a:r>
              <a:rPr lang="en-US" sz="1400" dirty="0" smtClean="0"/>
              <a:t>).</a:t>
            </a:r>
          </a:p>
          <a:p>
            <a:pPr marL="914400" lvl="1" indent="-457200">
              <a:lnSpc>
                <a:spcPct val="110000"/>
              </a:lnSpc>
              <a:buFont typeface="Arial" panose="020B0604020202020204" pitchFamily="34" charset="0"/>
              <a:buChar char="•"/>
            </a:pPr>
            <a:r>
              <a:rPr lang="en-US" sz="1400" dirty="0" smtClean="0"/>
              <a:t>It’s both not one or the other.</a:t>
            </a:r>
          </a:p>
          <a:p>
            <a:pPr marL="914400" lvl="1" indent="-457200">
              <a:lnSpc>
                <a:spcPct val="110000"/>
              </a:lnSpc>
              <a:buFont typeface="Arial" panose="020B0604020202020204" pitchFamily="34" charset="0"/>
              <a:buChar char="•"/>
            </a:pPr>
            <a:endParaRPr lang="en-US" sz="800" dirty="0"/>
          </a:p>
          <a:p>
            <a:pPr marL="457200" indent="-457200"/>
            <a:r>
              <a:rPr lang="en-US" sz="1400" dirty="0" smtClean="0"/>
              <a:t>Q5 </a:t>
            </a:r>
            <a:r>
              <a:rPr lang="en-US" sz="1400" dirty="0"/>
              <a:t>- 	Comment on how to set up and maintain safety regulations, and training, in a facility with very diverse experimental activities, and thus risks. In the case of ELI BL, work and risks with the ion or electron acceleration beamlines differ vastly from work and risks with the HHG source.</a:t>
            </a:r>
          </a:p>
          <a:p>
            <a:pPr marL="457200" indent="-457200"/>
            <a:endParaRPr lang="en-US" sz="1400" dirty="0"/>
          </a:p>
          <a:p>
            <a:pPr marL="457200" indent="-457200"/>
            <a:r>
              <a:rPr lang="en-US" sz="1400" dirty="0" smtClean="0"/>
              <a:t>A5 </a:t>
            </a:r>
            <a:r>
              <a:rPr lang="en-US" sz="1400" dirty="0"/>
              <a:t>- 	You will need to work with Science staff to understand the risks (and the mitigations) for each unique experimental facility. From this you can develop a lesson plan/unique facility. But access, computer security, etc. will be the same through out</a:t>
            </a:r>
            <a:r>
              <a:rPr lang="en-US" sz="1400" dirty="0" smtClean="0"/>
              <a:t>.</a:t>
            </a:r>
            <a:endParaRPr lang="en-US" sz="1400" dirty="0"/>
          </a:p>
        </p:txBody>
      </p:sp>
    </p:spTree>
    <p:extLst>
      <p:ext uri="{BB962C8B-B14F-4D97-AF65-F5344CB8AC3E}">
        <p14:creationId xmlns:p14="http://schemas.microsoft.com/office/powerpoint/2010/main" val="2104840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5BD36294-2849-48A8-8531-5354CF3095D2}" type="slidenum">
              <a:rPr lang="en-US" smtClean="0"/>
              <a:pPr/>
              <a:t>8</a:t>
            </a:fld>
            <a:endParaRPr lang="en-US" dirty="0"/>
          </a:p>
        </p:txBody>
      </p:sp>
      <p:sp>
        <p:nvSpPr>
          <p:cNvPr id="3" name="Title 2"/>
          <p:cNvSpPr>
            <a:spLocks noGrp="1"/>
          </p:cNvSpPr>
          <p:nvPr>
            <p:ph type="title"/>
          </p:nvPr>
        </p:nvSpPr>
        <p:spPr/>
        <p:txBody>
          <a:bodyPr/>
          <a:lstStyle/>
          <a:p>
            <a:r>
              <a:rPr lang="en-US" dirty="0" smtClean="0"/>
              <a:t>Questions</a:t>
            </a:r>
            <a:endParaRPr lang="en-US" dirty="0"/>
          </a:p>
        </p:txBody>
      </p:sp>
      <p:sp>
        <p:nvSpPr>
          <p:cNvPr id="5" name="Rectangle 4"/>
          <p:cNvSpPr/>
          <p:nvPr/>
        </p:nvSpPr>
        <p:spPr>
          <a:xfrm>
            <a:off x="228600" y="1219200"/>
            <a:ext cx="8763000" cy="5632311"/>
          </a:xfrm>
          <a:prstGeom prst="rect">
            <a:avLst/>
          </a:prstGeom>
        </p:spPr>
        <p:txBody>
          <a:bodyPr wrap="square">
            <a:spAutoFit/>
          </a:bodyPr>
          <a:lstStyle/>
          <a:p>
            <a:pPr marL="457200" indent="-457200"/>
            <a:r>
              <a:rPr lang="en-US" sz="1200" dirty="0"/>
              <a:t> </a:t>
            </a:r>
            <a:r>
              <a:rPr lang="en-US" sz="1400" dirty="0" smtClean="0"/>
              <a:t>Q6 </a:t>
            </a:r>
            <a:r>
              <a:rPr lang="en-US" sz="1400" dirty="0"/>
              <a:t>- </a:t>
            </a:r>
            <a:r>
              <a:rPr lang="en-US" sz="1400" dirty="0" smtClean="0"/>
              <a:t>	How </a:t>
            </a:r>
            <a:r>
              <a:rPr lang="en-US" sz="1400" dirty="0"/>
              <a:t>to ensure the safety rules are followed (procedures, experiences)?</a:t>
            </a:r>
          </a:p>
          <a:p>
            <a:pPr marL="457200" indent="-457200"/>
            <a:endParaRPr lang="en-US" sz="1400" dirty="0"/>
          </a:p>
          <a:p>
            <a:pPr marL="457200" indent="-457200"/>
            <a:r>
              <a:rPr lang="en-US" sz="1400" dirty="0"/>
              <a:t>A6 - 	First off you ask your self how have I failed by implementing processes or procedures that lead to safety non compliance? Then you fix it.</a:t>
            </a:r>
          </a:p>
          <a:p>
            <a:pPr marL="457200" indent="-457200"/>
            <a:endParaRPr lang="en-US" sz="800" dirty="0"/>
          </a:p>
          <a:p>
            <a:pPr marL="457200" indent="-457200"/>
            <a:r>
              <a:rPr lang="en-US" sz="1400" dirty="0"/>
              <a:t>	In general staff and users want to work safely, our job is to provide simple solutions that help compliance. And.. Keep asking how you can help them achieve.</a:t>
            </a:r>
          </a:p>
          <a:p>
            <a:pPr marL="457200" indent="-457200"/>
            <a:endParaRPr lang="en-US" sz="800" dirty="0"/>
          </a:p>
          <a:p>
            <a:pPr marL="457200" indent="-457200"/>
            <a:r>
              <a:rPr lang="en-US" sz="1400" dirty="0"/>
              <a:t>	Ultimately if there is a significant ESH issue or a continued “bad” user, you do need to take action. For us I would seek counsel with my Director and develop a plan. This may include removal from the site.</a:t>
            </a:r>
          </a:p>
          <a:p>
            <a:r>
              <a:rPr lang="en-US" sz="1400" dirty="0"/>
              <a:t> </a:t>
            </a:r>
          </a:p>
          <a:p>
            <a:pPr marL="457200" indent="-457200"/>
            <a:r>
              <a:rPr lang="en-US" sz="1400" dirty="0" smtClean="0"/>
              <a:t>Q7 - 	How </a:t>
            </a:r>
            <a:r>
              <a:rPr lang="en-US" sz="1400" dirty="0"/>
              <a:t>to proceed in case of violations of safety rules</a:t>
            </a:r>
            <a:r>
              <a:rPr lang="en-US" sz="1400" dirty="0" smtClean="0"/>
              <a:t>?</a:t>
            </a:r>
          </a:p>
          <a:p>
            <a:pPr marL="457200" indent="-457200"/>
            <a:endParaRPr lang="en-US" sz="800" dirty="0"/>
          </a:p>
          <a:p>
            <a:pPr marL="457200" indent="-457200"/>
            <a:r>
              <a:rPr lang="en-US" sz="1400" dirty="0" smtClean="0"/>
              <a:t>A7 -	As above. But fist of all you have to talk with them so they fully understand your requirements and you fully understand why the rule isn’t being followed.</a:t>
            </a:r>
            <a:endParaRPr lang="en-US" sz="1400" dirty="0"/>
          </a:p>
          <a:p>
            <a:pPr marL="457200" indent="-457200"/>
            <a:r>
              <a:rPr lang="en-US" sz="1400" dirty="0"/>
              <a:t> </a:t>
            </a:r>
          </a:p>
          <a:p>
            <a:pPr marL="457200" indent="-457200"/>
            <a:r>
              <a:rPr lang="en-US" sz="1400" dirty="0" smtClean="0"/>
              <a:t>Q8 -	How </a:t>
            </a:r>
            <a:r>
              <a:rPr lang="en-US" sz="1400" dirty="0"/>
              <a:t>to be sure that nobody takes any object that might be activated outside of the controlled area</a:t>
            </a:r>
            <a:r>
              <a:rPr lang="en-US" sz="1400" dirty="0" smtClean="0"/>
              <a:t>?</a:t>
            </a:r>
          </a:p>
          <a:p>
            <a:pPr marL="457200" indent="-457200"/>
            <a:endParaRPr lang="en-US" sz="800" dirty="0"/>
          </a:p>
          <a:p>
            <a:pPr marL="457200" indent="-457200"/>
            <a:r>
              <a:rPr lang="en-US" sz="1400" dirty="0" smtClean="0"/>
              <a:t>A8 - 	When you figure this out, we’ll steal from you. Ultimately make it easy for user to take material out of controlled areas, 24/7 staffing, schedule for surveys, ELI committing to shipping materials back to home institution. </a:t>
            </a:r>
            <a:endParaRPr lang="en-US" sz="1400" dirty="0"/>
          </a:p>
          <a:p>
            <a:pPr marL="457200" indent="-457200"/>
            <a:r>
              <a:rPr lang="en-US" sz="1400" dirty="0"/>
              <a:t> </a:t>
            </a:r>
          </a:p>
          <a:p>
            <a:pPr marL="457200" indent="-457200"/>
            <a:r>
              <a:rPr lang="en-US" sz="1400" dirty="0" smtClean="0"/>
              <a:t>Q9 - 	Waste </a:t>
            </a:r>
            <a:r>
              <a:rPr lang="en-US" sz="1400" dirty="0"/>
              <a:t>management – ownership of the dangerous waste generated by the user during the experiment, recommended procedures for disposal (fees for the disposal by ELI BL</a:t>
            </a:r>
            <a:r>
              <a:rPr lang="en-US" sz="1400" dirty="0" smtClean="0"/>
              <a:t>?)</a:t>
            </a:r>
          </a:p>
          <a:p>
            <a:pPr marL="457200" indent="-457200"/>
            <a:endParaRPr lang="en-US" sz="800" dirty="0"/>
          </a:p>
          <a:p>
            <a:pPr marL="457200" indent="-457200"/>
            <a:r>
              <a:rPr lang="en-US" sz="1400" dirty="0" smtClean="0"/>
              <a:t>A9 - 	SLAC disposes of all waste irrespective of who creates it. As with purchasing supplies, we pick up the cost.</a:t>
            </a:r>
            <a:endParaRPr lang="en-US" sz="1200" dirty="0"/>
          </a:p>
        </p:txBody>
      </p:sp>
    </p:spTree>
    <p:extLst>
      <p:ext uri="{BB962C8B-B14F-4D97-AF65-F5344CB8AC3E}">
        <p14:creationId xmlns:p14="http://schemas.microsoft.com/office/powerpoint/2010/main" val="3986843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it take?</a:t>
            </a:r>
            <a:endParaRPr lang="en-US" dirty="0"/>
          </a:p>
        </p:txBody>
      </p:sp>
      <p:sp>
        <p:nvSpPr>
          <p:cNvPr id="3" name="Content Placeholder 2"/>
          <p:cNvSpPr>
            <a:spLocks noGrp="1"/>
          </p:cNvSpPr>
          <p:nvPr>
            <p:ph idx="4294967295"/>
          </p:nvPr>
        </p:nvSpPr>
        <p:spPr>
          <a:xfrm>
            <a:off x="439417" y="1295400"/>
            <a:ext cx="8229600" cy="4983163"/>
          </a:xfrm>
          <a:prstGeom prst="rect">
            <a:avLst/>
          </a:prstGeom>
        </p:spPr>
        <p:txBody>
          <a:bodyPr>
            <a:normAutofit/>
          </a:bodyPr>
          <a:lstStyle/>
          <a:p>
            <a:r>
              <a:rPr lang="en-US" dirty="0" smtClean="0"/>
              <a:t>Pragmatism</a:t>
            </a:r>
          </a:p>
          <a:p>
            <a:pPr lvl="1"/>
            <a:r>
              <a:rPr lang="en-US" dirty="0" smtClean="0"/>
              <a:t>Implementing a reasonable and logical way of thinking about risks</a:t>
            </a:r>
          </a:p>
          <a:p>
            <a:r>
              <a:rPr lang="en-US" dirty="0" smtClean="0"/>
              <a:t>Engagement</a:t>
            </a:r>
          </a:p>
          <a:p>
            <a:pPr lvl="1"/>
            <a:r>
              <a:rPr lang="en-US" dirty="0" smtClean="0"/>
              <a:t>Involvement and Commitment to making User experiments happen</a:t>
            </a:r>
          </a:p>
          <a:p>
            <a:r>
              <a:rPr lang="en-US" dirty="0" smtClean="0"/>
              <a:t>Tolerance for ambiguity</a:t>
            </a:r>
          </a:p>
          <a:p>
            <a:pPr lvl="1"/>
            <a:r>
              <a:rPr lang="en-US" dirty="0" smtClean="0"/>
              <a:t>From proposal to experiment – it will change (often)</a:t>
            </a:r>
          </a:p>
          <a:p>
            <a:r>
              <a:rPr lang="en-US" dirty="0" smtClean="0"/>
              <a:t>Sanity</a:t>
            </a:r>
          </a:p>
          <a:p>
            <a:pPr lvl="1"/>
            <a:r>
              <a:rPr lang="en-US" dirty="0" smtClean="0"/>
              <a:t>A sense of humor</a:t>
            </a:r>
            <a:r>
              <a:rPr lang="en-US" dirty="0"/>
              <a:t> </a:t>
            </a:r>
            <a:r>
              <a:rPr lang="en-US" dirty="0" smtClean="0"/>
              <a:t>helps</a:t>
            </a:r>
            <a:endParaRPr lang="en-US" dirty="0"/>
          </a:p>
        </p:txBody>
      </p:sp>
    </p:spTree>
    <p:extLst>
      <p:ext uri="{BB962C8B-B14F-4D97-AF65-F5344CB8AC3E}">
        <p14:creationId xmlns:p14="http://schemas.microsoft.com/office/powerpoint/2010/main" val="292004068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ESENTER_VERSION" val="6"/>
  <p:tag name="ARTICULATE_PROJECT_CHECK" val="0"/>
  <p:tag name="ARTICULATE_PROJECT_OPEN" val="0"/>
</p:tagLst>
</file>

<file path=ppt/theme/theme1.xml><?xml version="1.0" encoding="utf-8"?>
<a:theme xmlns:a="http://schemas.openxmlformats.org/drawingml/2006/main" name="Blank">
  <a:themeElements>
    <a:clrScheme name="SLAC_RevisedPalette_2012">
      <a:dk1>
        <a:srgbClr val="000000"/>
      </a:dk1>
      <a:lt1>
        <a:sysClr val="window" lastClr="FFFFFF"/>
      </a:lt1>
      <a:dk2>
        <a:srgbClr val="E17000"/>
      </a:dk2>
      <a:lt2>
        <a:srgbClr val="A4001D"/>
      </a:lt2>
      <a:accent1>
        <a:srgbClr val="A4001D"/>
      </a:accent1>
      <a:accent2>
        <a:srgbClr val="E17000"/>
      </a:accent2>
      <a:accent3>
        <a:srgbClr val="4D4F53"/>
      </a:accent3>
      <a:accent4>
        <a:srgbClr val="545455"/>
      </a:accent4>
      <a:accent5>
        <a:srgbClr val="0099CC"/>
      </a:accent5>
      <a:accent6>
        <a:srgbClr val="69BE28"/>
      </a:accent6>
      <a:hlink>
        <a:srgbClr val="A4001D"/>
      </a:hlink>
      <a:folHlink>
        <a:srgbClr val="A4001D"/>
      </a:folHlink>
    </a:clrScheme>
    <a:fontScheme name="TH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SLAC_PPT_052412</Template>
  <TotalTime>0</TotalTime>
  <Words>551</Words>
  <Application>Microsoft Office PowerPoint</Application>
  <PresentationFormat>On-screen Show (4:3)</PresentationFormat>
  <Paragraphs>111</Paragraphs>
  <Slides>9</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Blank</vt:lpstr>
      <vt:lpstr>PowerPoint Presentation</vt:lpstr>
      <vt:lpstr>Linac Coherent Light Source (LCLS)</vt:lpstr>
      <vt:lpstr>Stanford Synchrotron Radiation Lightsource (SSRL)</vt:lpstr>
      <vt:lpstr>Training</vt:lpstr>
      <vt:lpstr>Training</vt:lpstr>
      <vt:lpstr>Questions</vt:lpstr>
      <vt:lpstr>Questions</vt:lpstr>
      <vt:lpstr>Questions</vt:lpstr>
      <vt:lpstr>What does it take?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2012-06-11T23:50:00Z</dcterms:created>
  <dcterms:modified xsi:type="dcterms:W3CDTF">2017-10-10T10:39:16Z</dcterms:modified>
</cp:coreProperties>
</file>